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Default Extension="gif" ContentType="image/gif"/>
  <Default Extension="wmv" ContentType="video/x-ms-wm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theme/theme6.xml" ContentType="application/vnd.openxmlformats-officedocument.theme+xml"/>
  <Override PartName="/ppt/slideLayouts/slideLayout22.xml" ContentType="application/vnd.openxmlformats-officedocument.presentationml.slideLayout+xml"/>
  <Override PartName="/ppt/theme/theme7.xml" ContentType="application/vnd.openxmlformats-officedocument.theme+xml"/>
  <Override PartName="/ppt/slideLayouts/slideLayout23.xml" ContentType="application/vnd.openxmlformats-officedocument.presentationml.slideLayout+xml"/>
  <Override PartName="/ppt/theme/theme8.xml" ContentType="application/vnd.openxmlformats-officedocument.theme+xml"/>
  <Override PartName="/ppt/slideLayouts/slideLayout24.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media/audio5.wav" ContentType="audio/x-wav"/>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media/audio6.wav" ContentType="audio/x-wav"/>
  <Override PartName="/ppt/theme/themeOverride2.xml" ContentType="application/vnd.openxmlformats-officedocument.themeOverride+xml"/>
  <Override PartName="/ppt/notesSlides/notesSlide16.xml" ContentType="application/vnd.openxmlformats-officedocument.presentationml.notesSlide+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 id="2147483664" r:id="rId3"/>
    <p:sldMasterId id="2147483666" r:id="rId4"/>
    <p:sldMasterId id="2147483678" r:id="rId5"/>
    <p:sldMasterId id="2147483680" r:id="rId6"/>
    <p:sldMasterId id="2147483682" r:id="rId7"/>
    <p:sldMasterId id="2147483684" r:id="rId8"/>
    <p:sldMasterId id="2147483686" r:id="rId9"/>
  </p:sldMasterIdLst>
  <p:notesMasterIdLst>
    <p:notesMasterId r:id="rId46"/>
  </p:notesMasterIdLst>
  <p:sldIdLst>
    <p:sldId id="256" r:id="rId10"/>
    <p:sldId id="306" r:id="rId11"/>
    <p:sldId id="315" r:id="rId12"/>
    <p:sldId id="318" r:id="rId13"/>
    <p:sldId id="316" r:id="rId14"/>
    <p:sldId id="348" r:id="rId15"/>
    <p:sldId id="349" r:id="rId16"/>
    <p:sldId id="350" r:id="rId17"/>
    <p:sldId id="351" r:id="rId18"/>
    <p:sldId id="352" r:id="rId19"/>
    <p:sldId id="353" r:id="rId20"/>
    <p:sldId id="354" r:id="rId21"/>
    <p:sldId id="355" r:id="rId22"/>
    <p:sldId id="356" r:id="rId23"/>
    <p:sldId id="357" r:id="rId24"/>
    <p:sldId id="267" r:id="rId25"/>
    <p:sldId id="325" r:id="rId26"/>
    <p:sldId id="326" r:id="rId27"/>
    <p:sldId id="327" r:id="rId28"/>
    <p:sldId id="328" r:id="rId29"/>
    <p:sldId id="329" r:id="rId30"/>
    <p:sldId id="330" r:id="rId31"/>
    <p:sldId id="331" r:id="rId32"/>
    <p:sldId id="259" r:id="rId33"/>
    <p:sldId id="347" r:id="rId34"/>
    <p:sldId id="339" r:id="rId35"/>
    <p:sldId id="317" r:id="rId36"/>
    <p:sldId id="260" r:id="rId37"/>
    <p:sldId id="342" r:id="rId38"/>
    <p:sldId id="341" r:id="rId39"/>
    <p:sldId id="343" r:id="rId40"/>
    <p:sldId id="314" r:id="rId41"/>
    <p:sldId id="336" r:id="rId42"/>
    <p:sldId id="340" r:id="rId43"/>
    <p:sldId id="334" r:id="rId44"/>
    <p:sldId id="335" r:id="rId45"/>
  </p:sldIdLst>
  <p:sldSz cx="9144000" cy="5143500" type="screen16x9"/>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006600"/>
    <a:srgbClr val="800000"/>
    <a:srgbClr val="CCFFC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94660"/>
  </p:normalViewPr>
  <p:slideViewPr>
    <p:cSldViewPr>
      <p:cViewPr>
        <p:scale>
          <a:sx n="106" d="100"/>
          <a:sy n="106" d="100"/>
        </p:scale>
        <p:origin x="-276" y="138"/>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viewProps" Target="viewProps.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2DA7FE9B-4365-4457-8EAE-4B95F77EB50D}" type="datetimeFigureOut">
              <a:rPr lang="en-US"/>
              <a:pPr>
                <a:defRPr/>
              </a:pPr>
              <a:t>4/1/2020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FF082A3E-24B9-4A76-B90B-1D3FFE71AFEA}" type="slidenum">
              <a:rPr lang="en-US"/>
              <a:pPr>
                <a:defRPr/>
              </a:pPr>
              <a:t>‹#›</a:t>
            </a:fld>
            <a:endParaRPr lang="en-US"/>
          </a:p>
        </p:txBody>
      </p:sp>
    </p:spTree>
    <p:extLst>
      <p:ext uri="{BB962C8B-B14F-4D97-AF65-F5344CB8AC3E}">
        <p14:creationId xmlns:p14="http://schemas.microsoft.com/office/powerpoint/2010/main" val="5959713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8AAB444-4D93-4FB3-AE53-6137B512ABCD}" type="slidenum">
              <a:rPr lang="en-US" smtClean="0">
                <a:solidFill>
                  <a:srgbClr val="000000"/>
                </a:solidFill>
              </a:rPr>
              <a:pPr/>
              <a:t>5</a:t>
            </a:fld>
            <a:endParaRPr lang="en-US" smtClean="0">
              <a:solidFill>
                <a:srgbClr val="000000"/>
              </a:solidFill>
            </a:endParaRPr>
          </a:p>
        </p:txBody>
      </p:sp>
      <p:sp>
        <p:nvSpPr>
          <p:cNvPr id="25603" name="Slide Image Placeholder 1"/>
          <p:cNvSpPr>
            <a:spLocks noGrp="1" noRot="1" noChangeAspect="1" noTextEdit="1"/>
          </p:cNvSpPr>
          <p:nvPr>
            <p:ph type="sldImg"/>
          </p:nvPr>
        </p:nvSpPr>
        <p:spPr>
          <a:ln/>
        </p:spPr>
      </p:sp>
      <p:sp>
        <p:nvSpPr>
          <p:cNvPr id="25604" name="Notes Placeholder 2"/>
          <p:cNvSpPr>
            <a:spLocks noGrp="1"/>
          </p:cNvSpPr>
          <p:nvPr>
            <p:ph type="body" idx="1"/>
          </p:nvPr>
        </p:nvSpPr>
        <p:spPr>
          <a:noFill/>
        </p:spPr>
        <p:txBody>
          <a:bodyPr/>
          <a:lstStyle/>
          <a:p>
            <a:pPr eaLnBrk="1" hangingPunct="1"/>
            <a:endParaRPr lang="vi-VN" smtClean="0"/>
          </a:p>
        </p:txBody>
      </p:sp>
      <p:sp>
        <p:nvSpPr>
          <p:cNvPr id="25605"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fld id="{03790CF3-5A5B-4863-9455-52B43434A799}" type="slidenum">
              <a:rPr lang="en-US" sz="1200" smtClean="0">
                <a:solidFill>
                  <a:srgbClr val="000000"/>
                </a:solidFill>
                <a:cs typeface="Arial" panose="020B0604020202020204" pitchFamily="34" charset="0"/>
              </a:rPr>
              <a:pPr algn="r"/>
              <a:t>5</a:t>
            </a:fld>
            <a:endParaRPr lang="en-US" sz="1200" smtClean="0">
              <a:solidFill>
                <a:srgbClr val="000000"/>
              </a:solidFill>
              <a:cs typeface="Arial" panose="020B0604020202020204" pitchFamily="34" charset="0"/>
            </a:endParaRPr>
          </a:p>
        </p:txBody>
      </p:sp>
    </p:spTree>
    <p:extLst>
      <p:ext uri="{BB962C8B-B14F-4D97-AF65-F5344CB8AC3E}">
        <p14:creationId xmlns:p14="http://schemas.microsoft.com/office/powerpoint/2010/main" val="3506148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657666404c_0_7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657666404c_0_7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29426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A4587AA-631A-454D-81BB-5AEECE9B946A}" type="slidenum">
              <a:rPr lang="en-US" smtClean="0">
                <a:solidFill>
                  <a:srgbClr val="000000"/>
                </a:solidFill>
              </a:rPr>
              <a:pPr/>
              <a:t>17</a:t>
            </a:fld>
            <a:endParaRPr lang="en-US" smtClean="0">
              <a:solidFill>
                <a:srgbClr val="000000"/>
              </a:solidFill>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endParaRPr lang="vi-VN" smtClean="0"/>
          </a:p>
        </p:txBody>
      </p:sp>
    </p:spTree>
    <p:extLst>
      <p:ext uri="{BB962C8B-B14F-4D97-AF65-F5344CB8AC3E}">
        <p14:creationId xmlns:p14="http://schemas.microsoft.com/office/powerpoint/2010/main" val="2352794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A4587AA-631A-454D-81BB-5AEECE9B946A}" type="slidenum">
              <a:rPr lang="en-US" smtClean="0">
                <a:solidFill>
                  <a:srgbClr val="000000"/>
                </a:solidFill>
              </a:rPr>
              <a:pPr/>
              <a:t>18</a:t>
            </a:fld>
            <a:endParaRPr lang="en-US" smtClean="0">
              <a:solidFill>
                <a:srgbClr val="000000"/>
              </a:solidFill>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endParaRPr lang="vi-VN" smtClean="0"/>
          </a:p>
        </p:txBody>
      </p:sp>
    </p:spTree>
    <p:extLst>
      <p:ext uri="{BB962C8B-B14F-4D97-AF65-F5344CB8AC3E}">
        <p14:creationId xmlns:p14="http://schemas.microsoft.com/office/powerpoint/2010/main" val="39589076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A4587AA-631A-454D-81BB-5AEECE9B946A}" type="slidenum">
              <a:rPr lang="en-US" smtClean="0">
                <a:solidFill>
                  <a:srgbClr val="000000"/>
                </a:solidFill>
              </a:rPr>
              <a:pPr/>
              <a:t>19</a:t>
            </a:fld>
            <a:endParaRPr lang="en-US" smtClean="0">
              <a:solidFill>
                <a:srgbClr val="000000"/>
              </a:solidFill>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endParaRPr lang="vi-VN" smtClean="0"/>
          </a:p>
        </p:txBody>
      </p:sp>
    </p:spTree>
    <p:extLst>
      <p:ext uri="{BB962C8B-B14F-4D97-AF65-F5344CB8AC3E}">
        <p14:creationId xmlns:p14="http://schemas.microsoft.com/office/powerpoint/2010/main" val="37254189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A4587AA-631A-454D-81BB-5AEECE9B946A}" type="slidenum">
              <a:rPr lang="en-US" smtClean="0">
                <a:solidFill>
                  <a:srgbClr val="000000"/>
                </a:solidFill>
              </a:rPr>
              <a:pPr/>
              <a:t>20</a:t>
            </a:fld>
            <a:endParaRPr lang="en-US" smtClean="0">
              <a:solidFill>
                <a:srgbClr val="000000"/>
              </a:solidFill>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endParaRPr lang="vi-VN" smtClean="0"/>
          </a:p>
        </p:txBody>
      </p:sp>
    </p:spTree>
    <p:extLst>
      <p:ext uri="{BB962C8B-B14F-4D97-AF65-F5344CB8AC3E}">
        <p14:creationId xmlns:p14="http://schemas.microsoft.com/office/powerpoint/2010/main" val="1902783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A4587AA-631A-454D-81BB-5AEECE9B946A}" type="slidenum">
              <a:rPr lang="en-US" smtClean="0">
                <a:solidFill>
                  <a:srgbClr val="000000"/>
                </a:solidFill>
              </a:rPr>
              <a:pPr/>
              <a:t>21</a:t>
            </a:fld>
            <a:endParaRPr lang="en-US" smtClean="0">
              <a:solidFill>
                <a:srgbClr val="000000"/>
              </a:solidFill>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endParaRPr lang="vi-VN" smtClean="0"/>
          </a:p>
        </p:txBody>
      </p:sp>
    </p:spTree>
    <p:extLst>
      <p:ext uri="{BB962C8B-B14F-4D97-AF65-F5344CB8AC3E}">
        <p14:creationId xmlns:p14="http://schemas.microsoft.com/office/powerpoint/2010/main" val="8536811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8AAB444-4D93-4FB3-AE53-6137B512ABCD}" type="slidenum">
              <a:rPr lang="en-US" smtClean="0">
                <a:solidFill>
                  <a:srgbClr val="000000"/>
                </a:solidFill>
              </a:rPr>
              <a:pPr/>
              <a:t>27</a:t>
            </a:fld>
            <a:endParaRPr lang="en-US" smtClean="0">
              <a:solidFill>
                <a:srgbClr val="000000"/>
              </a:solidFill>
            </a:endParaRPr>
          </a:p>
        </p:txBody>
      </p:sp>
      <p:sp>
        <p:nvSpPr>
          <p:cNvPr id="25603" name="Slide Image Placeholder 1"/>
          <p:cNvSpPr>
            <a:spLocks noGrp="1" noRot="1" noChangeAspect="1" noTextEdit="1"/>
          </p:cNvSpPr>
          <p:nvPr>
            <p:ph type="sldImg"/>
          </p:nvPr>
        </p:nvSpPr>
        <p:spPr>
          <a:ln/>
        </p:spPr>
      </p:sp>
      <p:sp>
        <p:nvSpPr>
          <p:cNvPr id="25604" name="Notes Placeholder 2"/>
          <p:cNvSpPr>
            <a:spLocks noGrp="1"/>
          </p:cNvSpPr>
          <p:nvPr>
            <p:ph type="body" idx="1"/>
          </p:nvPr>
        </p:nvSpPr>
        <p:spPr>
          <a:noFill/>
        </p:spPr>
        <p:txBody>
          <a:bodyPr/>
          <a:lstStyle/>
          <a:p>
            <a:pPr eaLnBrk="1" hangingPunct="1"/>
            <a:endParaRPr lang="vi-VN" smtClean="0"/>
          </a:p>
        </p:txBody>
      </p:sp>
      <p:sp>
        <p:nvSpPr>
          <p:cNvPr id="25605"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fld id="{03790CF3-5A5B-4863-9455-52B43434A799}" type="slidenum">
              <a:rPr lang="en-US" sz="1200" smtClean="0">
                <a:solidFill>
                  <a:srgbClr val="000000"/>
                </a:solidFill>
                <a:cs typeface="Arial" panose="020B0604020202020204" pitchFamily="34" charset="0"/>
              </a:rPr>
              <a:pPr algn="r"/>
              <a:t>27</a:t>
            </a:fld>
            <a:endParaRPr lang="en-US" sz="1200" smtClean="0">
              <a:solidFill>
                <a:srgbClr val="000000"/>
              </a:solidFill>
              <a:cs typeface="Arial" panose="020B0604020202020204" pitchFamily="34" charset="0"/>
            </a:endParaRPr>
          </a:p>
        </p:txBody>
      </p:sp>
    </p:spTree>
    <p:extLst>
      <p:ext uri="{BB962C8B-B14F-4D97-AF65-F5344CB8AC3E}">
        <p14:creationId xmlns:p14="http://schemas.microsoft.com/office/powerpoint/2010/main" val="2720962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657666404c_0_7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657666404c_0_7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69317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65c2bdbe35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65c2bdbe35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0618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65c2bdbe35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65c2bdbe35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38864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65c2bdbe35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65c2bdbe35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8602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70ba414498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70ba414498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0275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65c2bdbe35_0_13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65c2bdbe35_0_13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9603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65c2bdbe35_0_13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65c2bdbe35_0_13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9372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65c2bdbe35_0_13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65c2bdbe35_0_13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7277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2776" y="1619563"/>
            <a:ext cx="7851460" cy="1117523"/>
          </a:xfrm>
        </p:spPr>
        <p:txBody>
          <a:bodyPr/>
          <a:lstStyle/>
          <a:p>
            <a:r>
              <a:rPr lang="en-US" smtClean="0"/>
              <a:t>Click to edit Master title style</a:t>
            </a:r>
            <a:endParaRPr lang="en-US"/>
          </a:p>
        </p:txBody>
      </p:sp>
      <p:sp>
        <p:nvSpPr>
          <p:cNvPr id="3" name="Subtitle 2"/>
          <p:cNvSpPr>
            <a:spLocks noGrp="1"/>
          </p:cNvSpPr>
          <p:nvPr>
            <p:ph type="subTitle" idx="1"/>
          </p:nvPr>
        </p:nvSpPr>
        <p:spPr>
          <a:xfrm>
            <a:off x="1385552" y="2954314"/>
            <a:ext cx="6465908" cy="133233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FF39B1D-2923-4E59-96CE-FFB446ACFA82}" type="slidenum">
              <a:rPr lang="en-US"/>
              <a:pPr>
                <a:defRPr/>
              </a:pPr>
              <a:t>‹#›</a:t>
            </a:fld>
            <a:endParaRPr lang="en-US"/>
          </a:p>
        </p:txBody>
      </p:sp>
    </p:spTree>
    <p:extLst>
      <p:ext uri="{BB962C8B-B14F-4D97-AF65-F5344CB8AC3E}">
        <p14:creationId xmlns:p14="http://schemas.microsoft.com/office/powerpoint/2010/main" val="1840917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8519725-9610-403D-9B99-16A56C9449AD}" type="slidenum">
              <a:rPr lang="en-US"/>
              <a:pPr>
                <a:defRPr/>
              </a:pPr>
              <a:t>‹#›</a:t>
            </a:fld>
            <a:endParaRPr lang="en-US"/>
          </a:p>
        </p:txBody>
      </p:sp>
    </p:spTree>
    <p:extLst>
      <p:ext uri="{BB962C8B-B14F-4D97-AF65-F5344CB8AC3E}">
        <p14:creationId xmlns:p14="http://schemas.microsoft.com/office/powerpoint/2010/main" val="3388881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833" y="208782"/>
            <a:ext cx="2078328" cy="444836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61850" y="208782"/>
            <a:ext cx="6081033" cy="44483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3A82DAA-30F9-4C59-8254-1DBA62B5F5DC}" type="slidenum">
              <a:rPr lang="en-US"/>
              <a:pPr>
                <a:defRPr/>
              </a:pPr>
              <a:t>‹#›</a:t>
            </a:fld>
            <a:endParaRPr lang="en-US"/>
          </a:p>
        </p:txBody>
      </p:sp>
    </p:spTree>
    <p:extLst>
      <p:ext uri="{BB962C8B-B14F-4D97-AF65-F5344CB8AC3E}">
        <p14:creationId xmlns:p14="http://schemas.microsoft.com/office/powerpoint/2010/main" val="38007130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04"/>
        <p:cNvGrpSpPr/>
        <p:nvPr/>
      </p:nvGrpSpPr>
      <p:grpSpPr>
        <a:xfrm>
          <a:off x="0" y="0"/>
          <a:ext cx="0" cy="0"/>
          <a:chOff x="0" y="0"/>
          <a:chExt cx="0" cy="0"/>
        </a:xfrm>
      </p:grpSpPr>
      <p:sp>
        <p:nvSpPr>
          <p:cNvPr id="105" name="Google Shape;105;p15"/>
          <p:cNvSpPr txBox="1">
            <a:spLocks noGrp="1"/>
          </p:cNvSpPr>
          <p:nvPr>
            <p:ph type="title"/>
          </p:nvPr>
        </p:nvSpPr>
        <p:spPr>
          <a:xfrm>
            <a:off x="2502000" y="3226250"/>
            <a:ext cx="4140000" cy="696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b="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06" name="Google Shape;106;p15"/>
          <p:cNvSpPr txBox="1">
            <a:spLocks noGrp="1"/>
          </p:cNvSpPr>
          <p:nvPr>
            <p:ph type="subTitle" idx="1"/>
          </p:nvPr>
        </p:nvSpPr>
        <p:spPr>
          <a:xfrm>
            <a:off x="2195100" y="1453800"/>
            <a:ext cx="4753800" cy="171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None/>
              <a:defRPr sz="2400" b="1"/>
            </a:lvl1pPr>
            <a:lvl2pPr lvl="1" algn="ctr" rtl="0">
              <a:lnSpc>
                <a:spcPct val="100000"/>
              </a:lnSpc>
              <a:spcBef>
                <a:spcPts val="0"/>
              </a:spcBef>
              <a:spcAft>
                <a:spcPts val="0"/>
              </a:spcAft>
              <a:buSzPts val="2400"/>
              <a:buNone/>
              <a:defRPr sz="2400" b="1"/>
            </a:lvl2pPr>
            <a:lvl3pPr lvl="2" algn="ctr" rtl="0">
              <a:lnSpc>
                <a:spcPct val="100000"/>
              </a:lnSpc>
              <a:spcBef>
                <a:spcPts val="0"/>
              </a:spcBef>
              <a:spcAft>
                <a:spcPts val="0"/>
              </a:spcAft>
              <a:buSzPts val="2400"/>
              <a:buNone/>
              <a:defRPr sz="2400" b="1"/>
            </a:lvl3pPr>
            <a:lvl4pPr lvl="3" algn="ctr" rtl="0">
              <a:lnSpc>
                <a:spcPct val="100000"/>
              </a:lnSpc>
              <a:spcBef>
                <a:spcPts val="0"/>
              </a:spcBef>
              <a:spcAft>
                <a:spcPts val="0"/>
              </a:spcAft>
              <a:buSzPts val="2400"/>
              <a:buNone/>
              <a:defRPr sz="2400" b="1"/>
            </a:lvl4pPr>
            <a:lvl5pPr lvl="4" algn="ctr" rtl="0">
              <a:lnSpc>
                <a:spcPct val="100000"/>
              </a:lnSpc>
              <a:spcBef>
                <a:spcPts val="0"/>
              </a:spcBef>
              <a:spcAft>
                <a:spcPts val="0"/>
              </a:spcAft>
              <a:buSzPts val="2400"/>
              <a:buNone/>
              <a:defRPr sz="2400" b="1"/>
            </a:lvl5pPr>
            <a:lvl6pPr lvl="5" algn="ctr" rtl="0">
              <a:lnSpc>
                <a:spcPct val="100000"/>
              </a:lnSpc>
              <a:spcBef>
                <a:spcPts val="0"/>
              </a:spcBef>
              <a:spcAft>
                <a:spcPts val="0"/>
              </a:spcAft>
              <a:buSzPts val="2400"/>
              <a:buNone/>
              <a:defRPr sz="2400" b="1"/>
            </a:lvl6pPr>
            <a:lvl7pPr lvl="6" algn="ctr" rtl="0">
              <a:lnSpc>
                <a:spcPct val="100000"/>
              </a:lnSpc>
              <a:spcBef>
                <a:spcPts val="0"/>
              </a:spcBef>
              <a:spcAft>
                <a:spcPts val="0"/>
              </a:spcAft>
              <a:buSzPts val="2400"/>
              <a:buNone/>
              <a:defRPr sz="2400" b="1"/>
            </a:lvl7pPr>
            <a:lvl8pPr lvl="7" algn="ctr" rtl="0">
              <a:lnSpc>
                <a:spcPct val="100000"/>
              </a:lnSpc>
              <a:spcBef>
                <a:spcPts val="0"/>
              </a:spcBef>
              <a:spcAft>
                <a:spcPts val="0"/>
              </a:spcAft>
              <a:buSzPts val="2400"/>
              <a:buNone/>
              <a:defRPr sz="2400" b="1"/>
            </a:lvl8pPr>
            <a:lvl9pPr lvl="8" algn="ctr" rtl="0">
              <a:lnSpc>
                <a:spcPct val="100000"/>
              </a:lnSpc>
              <a:spcBef>
                <a:spcPts val="0"/>
              </a:spcBef>
              <a:spcAft>
                <a:spcPts val="0"/>
              </a:spcAft>
              <a:buSzPts val="2400"/>
              <a:buNone/>
              <a:defRPr sz="2400" b="1"/>
            </a:lvl9pPr>
          </a:lstStyle>
          <a:p>
            <a:endParaRPr/>
          </a:p>
        </p:txBody>
      </p:sp>
      <p:sp>
        <p:nvSpPr>
          <p:cNvPr id="107" name="Google Shape;107;p15"/>
          <p:cNvSpPr/>
          <p:nvPr/>
        </p:nvSpPr>
        <p:spPr>
          <a:xfrm rot="-2967470">
            <a:off x="-1262415" y="3243491"/>
            <a:ext cx="2388739" cy="1267262"/>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5"/>
          <p:cNvSpPr/>
          <p:nvPr/>
        </p:nvSpPr>
        <p:spPr>
          <a:xfrm rot="-3708874">
            <a:off x="-372452" y="3869747"/>
            <a:ext cx="1565727" cy="1360373"/>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rgbClr val="5599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5"/>
          <p:cNvSpPr/>
          <p:nvPr/>
        </p:nvSpPr>
        <p:spPr>
          <a:xfrm rot="-886033">
            <a:off x="304714" y="4394257"/>
            <a:ext cx="1626676" cy="862976"/>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rgbClr val="4477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5"/>
          <p:cNvSpPr/>
          <p:nvPr/>
        </p:nvSpPr>
        <p:spPr>
          <a:xfrm rot="-10612658">
            <a:off x="6728929" y="-822208"/>
            <a:ext cx="3376643" cy="3290304"/>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4031386"/>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Two Columns">
  <p:cSld name="Title + Two Columns">
    <p:spTree>
      <p:nvGrpSpPr>
        <p:cNvPr id="1" name="Shape 112"/>
        <p:cNvGrpSpPr/>
        <p:nvPr/>
      </p:nvGrpSpPr>
      <p:grpSpPr>
        <a:xfrm>
          <a:off x="0" y="0"/>
          <a:ext cx="0" cy="0"/>
          <a:chOff x="0" y="0"/>
          <a:chExt cx="0" cy="0"/>
        </a:xfrm>
      </p:grpSpPr>
      <p:sp>
        <p:nvSpPr>
          <p:cNvPr id="113" name="Google Shape;113;p17"/>
          <p:cNvSpPr txBox="1">
            <a:spLocks noGrp="1"/>
          </p:cNvSpPr>
          <p:nvPr>
            <p:ph type="title"/>
          </p:nvPr>
        </p:nvSpPr>
        <p:spPr>
          <a:xfrm>
            <a:off x="847375" y="622925"/>
            <a:ext cx="4965600" cy="1065300"/>
          </a:xfrm>
          <a:prstGeom prst="rect">
            <a:avLst/>
          </a:prstGeom>
        </p:spPr>
        <p:txBody>
          <a:bodyPr spcFirstLastPara="1" wrap="square" lIns="91425" tIns="91425" rIns="91425" bIns="91425" anchor="t" anchorCtr="0">
            <a:noAutofit/>
          </a:bodyPr>
          <a:lstStyle>
            <a:lvl1pPr lvl="0" rtl="0">
              <a:spcBef>
                <a:spcPts val="0"/>
              </a:spcBef>
              <a:spcAft>
                <a:spcPts val="0"/>
              </a:spcAft>
              <a:buSzPts val="2500"/>
              <a:buNone/>
              <a:defRPr sz="2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114" name="Google Shape;114;p17"/>
          <p:cNvSpPr txBox="1">
            <a:spLocks noGrp="1"/>
          </p:cNvSpPr>
          <p:nvPr>
            <p:ph type="title" idx="2"/>
          </p:nvPr>
        </p:nvSpPr>
        <p:spPr>
          <a:xfrm>
            <a:off x="1865113" y="2854925"/>
            <a:ext cx="2225100" cy="774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15" name="Google Shape;115;p17"/>
          <p:cNvSpPr txBox="1">
            <a:spLocks noGrp="1"/>
          </p:cNvSpPr>
          <p:nvPr>
            <p:ph type="subTitle" idx="1"/>
          </p:nvPr>
        </p:nvSpPr>
        <p:spPr>
          <a:xfrm>
            <a:off x="1865113" y="3640425"/>
            <a:ext cx="22251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6" name="Google Shape;116;p17"/>
          <p:cNvSpPr txBox="1">
            <a:spLocks noGrp="1"/>
          </p:cNvSpPr>
          <p:nvPr>
            <p:ph type="title" idx="3"/>
          </p:nvPr>
        </p:nvSpPr>
        <p:spPr>
          <a:xfrm>
            <a:off x="5053788" y="2854925"/>
            <a:ext cx="2225100" cy="774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17" name="Google Shape;117;p17"/>
          <p:cNvSpPr txBox="1">
            <a:spLocks noGrp="1"/>
          </p:cNvSpPr>
          <p:nvPr>
            <p:ph type="subTitle" idx="4"/>
          </p:nvPr>
        </p:nvSpPr>
        <p:spPr>
          <a:xfrm>
            <a:off x="5053788" y="3640425"/>
            <a:ext cx="22251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8" name="Google Shape;118;p17"/>
          <p:cNvSpPr/>
          <p:nvPr/>
        </p:nvSpPr>
        <p:spPr>
          <a:xfrm rot="5400000">
            <a:off x="5664957" y="1977145"/>
            <a:ext cx="6059998" cy="1189210"/>
          </a:xfrm>
          <a:custGeom>
            <a:avLst/>
            <a:gdLst/>
            <a:ahLst/>
            <a:cxnLst/>
            <a:rect l="l" t="t" r="r" b="b"/>
            <a:pathLst>
              <a:path w="215390" h="42268" extrusionOk="0">
                <a:moveTo>
                  <a:pt x="147821" y="9899"/>
                </a:moveTo>
                <a:cubicBezTo>
                  <a:pt x="148114" y="9899"/>
                  <a:pt x="148405" y="9902"/>
                  <a:pt x="148680" y="9995"/>
                </a:cubicBezTo>
                <a:cubicBezTo>
                  <a:pt x="148715" y="10007"/>
                  <a:pt x="148748" y="10023"/>
                  <a:pt x="148783" y="10038"/>
                </a:cubicBezTo>
                <a:cubicBezTo>
                  <a:pt x="148441" y="9986"/>
                  <a:pt x="148100" y="9939"/>
                  <a:pt x="147763" y="9899"/>
                </a:cubicBezTo>
                <a:cubicBezTo>
                  <a:pt x="147782" y="9899"/>
                  <a:pt x="147802" y="9899"/>
                  <a:pt x="147821" y="9899"/>
                </a:cubicBezTo>
                <a:close/>
                <a:moveTo>
                  <a:pt x="142114" y="8980"/>
                </a:moveTo>
                <a:cubicBezTo>
                  <a:pt x="142749" y="8980"/>
                  <a:pt x="143433" y="9249"/>
                  <a:pt x="144077" y="9388"/>
                </a:cubicBezTo>
                <a:cubicBezTo>
                  <a:pt x="144409" y="9460"/>
                  <a:pt x="144736" y="9496"/>
                  <a:pt x="145062" y="9496"/>
                </a:cubicBezTo>
                <a:cubicBezTo>
                  <a:pt x="145419" y="9496"/>
                  <a:pt x="145774" y="9453"/>
                  <a:pt x="146133" y="9365"/>
                </a:cubicBezTo>
                <a:cubicBezTo>
                  <a:pt x="146350" y="9571"/>
                  <a:pt x="146611" y="9722"/>
                  <a:pt x="146896" y="9807"/>
                </a:cubicBezTo>
                <a:cubicBezTo>
                  <a:pt x="145896" y="9716"/>
                  <a:pt x="144926" y="9676"/>
                  <a:pt x="143990" y="9676"/>
                </a:cubicBezTo>
                <a:cubicBezTo>
                  <a:pt x="141989" y="9676"/>
                  <a:pt x="140147" y="9862"/>
                  <a:pt x="138516" y="10139"/>
                </a:cubicBezTo>
                <a:cubicBezTo>
                  <a:pt x="138896" y="9951"/>
                  <a:pt x="139277" y="9765"/>
                  <a:pt x="139659" y="9582"/>
                </a:cubicBezTo>
                <a:cubicBezTo>
                  <a:pt x="139765" y="9532"/>
                  <a:pt x="139876" y="9481"/>
                  <a:pt x="139991" y="9481"/>
                </a:cubicBezTo>
                <a:cubicBezTo>
                  <a:pt x="139998" y="9481"/>
                  <a:pt x="140005" y="9481"/>
                  <a:pt x="140012" y="9481"/>
                </a:cubicBezTo>
                <a:cubicBezTo>
                  <a:pt x="140141" y="9488"/>
                  <a:pt x="140256" y="9561"/>
                  <a:pt x="140384" y="9583"/>
                </a:cubicBezTo>
                <a:cubicBezTo>
                  <a:pt x="140413" y="9588"/>
                  <a:pt x="140441" y="9590"/>
                  <a:pt x="140470" y="9590"/>
                </a:cubicBezTo>
                <a:cubicBezTo>
                  <a:pt x="140764" y="9590"/>
                  <a:pt x="141017" y="9339"/>
                  <a:pt x="141284" y="9186"/>
                </a:cubicBezTo>
                <a:cubicBezTo>
                  <a:pt x="141544" y="9036"/>
                  <a:pt x="141824" y="8980"/>
                  <a:pt x="142114" y="8980"/>
                </a:cubicBezTo>
                <a:close/>
                <a:moveTo>
                  <a:pt x="135755" y="10734"/>
                </a:moveTo>
                <a:lnTo>
                  <a:pt x="135755" y="10734"/>
                </a:lnTo>
                <a:cubicBezTo>
                  <a:pt x="135529" y="10793"/>
                  <a:pt x="135310" y="10853"/>
                  <a:pt x="135098" y="10912"/>
                </a:cubicBezTo>
                <a:cubicBezTo>
                  <a:pt x="135311" y="10834"/>
                  <a:pt x="135531" y="10774"/>
                  <a:pt x="135755" y="10734"/>
                </a:cubicBezTo>
                <a:close/>
                <a:moveTo>
                  <a:pt x="75256" y="10492"/>
                </a:moveTo>
                <a:lnTo>
                  <a:pt x="75998" y="10768"/>
                </a:lnTo>
                <a:cubicBezTo>
                  <a:pt x="75944" y="10845"/>
                  <a:pt x="75892" y="10921"/>
                  <a:pt x="75840" y="10997"/>
                </a:cubicBezTo>
                <a:cubicBezTo>
                  <a:pt x="75653" y="10831"/>
                  <a:pt x="75459" y="10662"/>
                  <a:pt x="75256" y="10492"/>
                </a:cubicBezTo>
                <a:close/>
                <a:moveTo>
                  <a:pt x="125815" y="10343"/>
                </a:moveTo>
                <a:cubicBezTo>
                  <a:pt x="125967" y="10343"/>
                  <a:pt x="126113" y="10374"/>
                  <a:pt x="126238" y="10457"/>
                </a:cubicBezTo>
                <a:cubicBezTo>
                  <a:pt x="124466" y="11058"/>
                  <a:pt x="122752" y="11708"/>
                  <a:pt x="121187" y="12402"/>
                </a:cubicBezTo>
                <a:cubicBezTo>
                  <a:pt x="120863" y="11990"/>
                  <a:pt x="120542" y="11576"/>
                  <a:pt x="120225" y="11158"/>
                </a:cubicBezTo>
                <a:lnTo>
                  <a:pt x="120225" y="11158"/>
                </a:lnTo>
                <a:cubicBezTo>
                  <a:pt x="120611" y="11185"/>
                  <a:pt x="121001" y="11202"/>
                  <a:pt x="121390" y="11202"/>
                </a:cubicBezTo>
                <a:cubicBezTo>
                  <a:pt x="122350" y="11202"/>
                  <a:pt x="123305" y="11100"/>
                  <a:pt x="124185" y="10803"/>
                </a:cubicBezTo>
                <a:lnTo>
                  <a:pt x="125133" y="10484"/>
                </a:lnTo>
                <a:cubicBezTo>
                  <a:pt x="125349" y="10411"/>
                  <a:pt x="125590" y="10343"/>
                  <a:pt x="125815" y="10343"/>
                </a:cubicBezTo>
                <a:close/>
                <a:moveTo>
                  <a:pt x="82359" y="8503"/>
                </a:moveTo>
                <a:lnTo>
                  <a:pt x="82359" y="8503"/>
                </a:lnTo>
                <a:cubicBezTo>
                  <a:pt x="80297" y="10067"/>
                  <a:pt x="78548" y="11752"/>
                  <a:pt x="77704" y="12837"/>
                </a:cubicBezTo>
                <a:cubicBezTo>
                  <a:pt x="77337" y="12431"/>
                  <a:pt x="76916" y="11997"/>
                  <a:pt x="76434" y="11541"/>
                </a:cubicBezTo>
                <a:cubicBezTo>
                  <a:pt x="76677" y="11418"/>
                  <a:pt x="76945" y="11268"/>
                  <a:pt x="77231" y="11098"/>
                </a:cubicBezTo>
                <a:cubicBezTo>
                  <a:pt x="77240" y="11098"/>
                  <a:pt x="77248" y="11099"/>
                  <a:pt x="77256" y="11099"/>
                </a:cubicBezTo>
                <a:cubicBezTo>
                  <a:pt x="77258" y="11099"/>
                  <a:pt x="77260" y="11099"/>
                  <a:pt x="77262" y="11099"/>
                </a:cubicBezTo>
                <a:cubicBezTo>
                  <a:pt x="77971" y="11095"/>
                  <a:pt x="78567" y="10604"/>
                  <a:pt x="79131" y="10176"/>
                </a:cubicBezTo>
                <a:cubicBezTo>
                  <a:pt x="80106" y="9441"/>
                  <a:pt x="81197" y="8875"/>
                  <a:pt x="82359" y="8503"/>
                </a:cubicBezTo>
                <a:close/>
                <a:moveTo>
                  <a:pt x="15305" y="12475"/>
                </a:moveTo>
                <a:lnTo>
                  <a:pt x="15305" y="12784"/>
                </a:lnTo>
                <a:lnTo>
                  <a:pt x="14592" y="13190"/>
                </a:lnTo>
                <a:cubicBezTo>
                  <a:pt x="14843" y="12966"/>
                  <a:pt x="15081" y="12727"/>
                  <a:pt x="15305" y="12475"/>
                </a:cubicBezTo>
                <a:close/>
                <a:moveTo>
                  <a:pt x="15305" y="13064"/>
                </a:moveTo>
                <a:lnTo>
                  <a:pt x="15305" y="13376"/>
                </a:lnTo>
                <a:cubicBezTo>
                  <a:pt x="15236" y="13312"/>
                  <a:pt x="15167" y="13246"/>
                  <a:pt x="15098" y="13181"/>
                </a:cubicBezTo>
                <a:cubicBezTo>
                  <a:pt x="15061" y="13200"/>
                  <a:pt x="15024" y="13215"/>
                  <a:pt x="14984" y="13227"/>
                </a:cubicBezTo>
                <a:cubicBezTo>
                  <a:pt x="15091" y="13173"/>
                  <a:pt x="15197" y="13118"/>
                  <a:pt x="15305" y="13064"/>
                </a:cubicBezTo>
                <a:close/>
                <a:moveTo>
                  <a:pt x="72441" y="10982"/>
                </a:moveTo>
                <a:cubicBezTo>
                  <a:pt x="72768" y="11170"/>
                  <a:pt x="73081" y="11353"/>
                  <a:pt x="73380" y="11531"/>
                </a:cubicBezTo>
                <a:cubicBezTo>
                  <a:pt x="72855" y="12318"/>
                  <a:pt x="72365" y="13215"/>
                  <a:pt x="71912" y="14173"/>
                </a:cubicBezTo>
                <a:cubicBezTo>
                  <a:pt x="71324" y="13540"/>
                  <a:pt x="70711" y="12899"/>
                  <a:pt x="70083" y="12268"/>
                </a:cubicBezTo>
                <a:cubicBezTo>
                  <a:pt x="70471" y="12115"/>
                  <a:pt x="70904" y="12056"/>
                  <a:pt x="71280" y="11867"/>
                </a:cubicBezTo>
                <a:cubicBezTo>
                  <a:pt x="71670" y="11669"/>
                  <a:pt x="71975" y="11341"/>
                  <a:pt x="72323" y="11074"/>
                </a:cubicBezTo>
                <a:cubicBezTo>
                  <a:pt x="72361" y="11045"/>
                  <a:pt x="72400" y="11014"/>
                  <a:pt x="72441" y="10982"/>
                </a:cubicBezTo>
                <a:close/>
                <a:moveTo>
                  <a:pt x="84884" y="9551"/>
                </a:moveTo>
                <a:lnTo>
                  <a:pt x="85590" y="10224"/>
                </a:lnTo>
                <a:cubicBezTo>
                  <a:pt x="85678" y="10307"/>
                  <a:pt x="85767" y="10391"/>
                  <a:pt x="85860" y="10471"/>
                </a:cubicBezTo>
                <a:cubicBezTo>
                  <a:pt x="83998" y="11948"/>
                  <a:pt x="82192" y="13505"/>
                  <a:pt x="80679" y="15038"/>
                </a:cubicBezTo>
                <a:cubicBezTo>
                  <a:pt x="80223" y="14770"/>
                  <a:pt x="79768" y="14500"/>
                  <a:pt x="79316" y="14224"/>
                </a:cubicBezTo>
                <a:cubicBezTo>
                  <a:pt x="79003" y="14032"/>
                  <a:pt x="78693" y="13835"/>
                  <a:pt x="78386" y="13636"/>
                </a:cubicBezTo>
                <a:cubicBezTo>
                  <a:pt x="78252" y="13470"/>
                  <a:pt x="78108" y="13298"/>
                  <a:pt x="77955" y="13121"/>
                </a:cubicBezTo>
                <a:cubicBezTo>
                  <a:pt x="78038" y="13089"/>
                  <a:pt x="78121" y="13059"/>
                  <a:pt x="78202" y="13025"/>
                </a:cubicBezTo>
                <a:cubicBezTo>
                  <a:pt x="80581" y="12093"/>
                  <a:pt x="82842" y="10860"/>
                  <a:pt x="84884" y="9551"/>
                </a:cubicBezTo>
                <a:close/>
                <a:moveTo>
                  <a:pt x="40109" y="14742"/>
                </a:moveTo>
                <a:lnTo>
                  <a:pt x="40109" y="14742"/>
                </a:lnTo>
                <a:cubicBezTo>
                  <a:pt x="40206" y="14797"/>
                  <a:pt x="40301" y="14855"/>
                  <a:pt x="40395" y="14915"/>
                </a:cubicBezTo>
                <a:cubicBezTo>
                  <a:pt x="40320" y="14962"/>
                  <a:pt x="40247" y="15006"/>
                  <a:pt x="40177" y="15050"/>
                </a:cubicBezTo>
                <a:cubicBezTo>
                  <a:pt x="40154" y="14947"/>
                  <a:pt x="40132" y="14845"/>
                  <a:pt x="40109" y="14742"/>
                </a:cubicBezTo>
                <a:close/>
                <a:moveTo>
                  <a:pt x="147148" y="15060"/>
                </a:moveTo>
                <a:lnTo>
                  <a:pt x="147147" y="15061"/>
                </a:lnTo>
                <a:lnTo>
                  <a:pt x="147142" y="15064"/>
                </a:lnTo>
                <a:lnTo>
                  <a:pt x="147148" y="15060"/>
                </a:lnTo>
                <a:close/>
                <a:moveTo>
                  <a:pt x="14296" y="11313"/>
                </a:moveTo>
                <a:cubicBezTo>
                  <a:pt x="14038" y="12052"/>
                  <a:pt x="13884" y="12820"/>
                  <a:pt x="13864" y="13606"/>
                </a:cubicBezTo>
                <a:lnTo>
                  <a:pt x="11773" y="14798"/>
                </a:lnTo>
                <a:cubicBezTo>
                  <a:pt x="11569" y="14915"/>
                  <a:pt x="11365" y="15031"/>
                  <a:pt x="11160" y="15147"/>
                </a:cubicBezTo>
                <a:lnTo>
                  <a:pt x="11160" y="15147"/>
                </a:lnTo>
                <a:cubicBezTo>
                  <a:pt x="11812" y="14775"/>
                  <a:pt x="12293" y="14155"/>
                  <a:pt x="12740" y="13546"/>
                </a:cubicBezTo>
                <a:cubicBezTo>
                  <a:pt x="13277" y="12814"/>
                  <a:pt x="13795" y="12070"/>
                  <a:pt x="14296" y="11313"/>
                </a:cubicBezTo>
                <a:close/>
                <a:moveTo>
                  <a:pt x="38180" y="14135"/>
                </a:moveTo>
                <a:cubicBezTo>
                  <a:pt x="38654" y="14183"/>
                  <a:pt x="39119" y="14299"/>
                  <a:pt x="39559" y="14480"/>
                </a:cubicBezTo>
                <a:cubicBezTo>
                  <a:pt x="39632" y="14755"/>
                  <a:pt x="39704" y="15030"/>
                  <a:pt x="39775" y="15306"/>
                </a:cubicBezTo>
                <a:cubicBezTo>
                  <a:pt x="39538" y="15458"/>
                  <a:pt x="39345" y="15588"/>
                  <a:pt x="39200" y="15691"/>
                </a:cubicBezTo>
                <a:cubicBezTo>
                  <a:pt x="38733" y="15367"/>
                  <a:pt x="38261" y="15051"/>
                  <a:pt x="37784" y="14743"/>
                </a:cubicBezTo>
                <a:cubicBezTo>
                  <a:pt x="37924" y="14540"/>
                  <a:pt x="38056" y="14338"/>
                  <a:pt x="38181" y="14136"/>
                </a:cubicBezTo>
                <a:lnTo>
                  <a:pt x="38180" y="14135"/>
                </a:lnTo>
                <a:close/>
                <a:moveTo>
                  <a:pt x="149692" y="10586"/>
                </a:moveTo>
                <a:cubicBezTo>
                  <a:pt x="149777" y="10636"/>
                  <a:pt x="149862" y="10687"/>
                  <a:pt x="149948" y="10738"/>
                </a:cubicBezTo>
                <a:lnTo>
                  <a:pt x="149926" y="10767"/>
                </a:lnTo>
                <a:cubicBezTo>
                  <a:pt x="149511" y="11363"/>
                  <a:pt x="149105" y="11966"/>
                  <a:pt x="148709" y="12574"/>
                </a:cubicBezTo>
                <a:cubicBezTo>
                  <a:pt x="148489" y="12558"/>
                  <a:pt x="148267" y="12550"/>
                  <a:pt x="148042" y="12550"/>
                </a:cubicBezTo>
                <a:cubicBezTo>
                  <a:pt x="147650" y="12550"/>
                  <a:pt x="147251" y="12574"/>
                  <a:pt x="146849" y="12617"/>
                </a:cubicBezTo>
                <a:cubicBezTo>
                  <a:pt x="147337" y="12417"/>
                  <a:pt x="147604" y="12296"/>
                  <a:pt x="147604" y="12296"/>
                </a:cubicBezTo>
                <a:lnTo>
                  <a:pt x="147604" y="12296"/>
                </a:lnTo>
                <a:cubicBezTo>
                  <a:pt x="147603" y="12296"/>
                  <a:pt x="131588" y="13601"/>
                  <a:pt x="123987" y="15796"/>
                </a:cubicBezTo>
                <a:cubicBezTo>
                  <a:pt x="123115" y="14783"/>
                  <a:pt x="122263" y="13752"/>
                  <a:pt x="121432" y="12706"/>
                </a:cubicBezTo>
                <a:lnTo>
                  <a:pt x="121432" y="12706"/>
                </a:lnTo>
                <a:cubicBezTo>
                  <a:pt x="122323" y="12963"/>
                  <a:pt x="123312" y="13077"/>
                  <a:pt x="124366" y="13077"/>
                </a:cubicBezTo>
                <a:cubicBezTo>
                  <a:pt x="127144" y="13077"/>
                  <a:pt x="130377" y="12284"/>
                  <a:pt x="133475" y="11215"/>
                </a:cubicBezTo>
                <a:cubicBezTo>
                  <a:pt x="133540" y="11271"/>
                  <a:pt x="133613" y="11316"/>
                  <a:pt x="133690" y="11347"/>
                </a:cubicBezTo>
                <a:cubicBezTo>
                  <a:pt x="131880" y="11955"/>
                  <a:pt x="130848" y="12497"/>
                  <a:pt x="130848" y="12497"/>
                </a:cubicBezTo>
                <a:cubicBezTo>
                  <a:pt x="131388" y="12233"/>
                  <a:pt x="132697" y="12216"/>
                  <a:pt x="134650" y="12216"/>
                </a:cubicBezTo>
                <a:cubicBezTo>
                  <a:pt x="134945" y="12216"/>
                  <a:pt x="135255" y="12216"/>
                  <a:pt x="135579" y="12216"/>
                </a:cubicBezTo>
                <a:cubicBezTo>
                  <a:pt x="136871" y="12216"/>
                  <a:pt x="138390" y="12210"/>
                  <a:pt x="140107" y="12147"/>
                </a:cubicBezTo>
                <a:cubicBezTo>
                  <a:pt x="143918" y="12008"/>
                  <a:pt x="147978" y="11038"/>
                  <a:pt x="149692" y="10586"/>
                </a:cubicBezTo>
                <a:close/>
                <a:moveTo>
                  <a:pt x="39832" y="15537"/>
                </a:moveTo>
                <a:cubicBezTo>
                  <a:pt x="39874" y="15703"/>
                  <a:pt x="39917" y="15869"/>
                  <a:pt x="39958" y="16034"/>
                </a:cubicBezTo>
                <a:cubicBezTo>
                  <a:pt x="39917" y="16068"/>
                  <a:pt x="39874" y="16102"/>
                  <a:pt x="39833" y="16135"/>
                </a:cubicBezTo>
                <a:cubicBezTo>
                  <a:pt x="39641" y="15999"/>
                  <a:pt x="39448" y="15863"/>
                  <a:pt x="39255" y="15729"/>
                </a:cubicBezTo>
                <a:cubicBezTo>
                  <a:pt x="39444" y="15654"/>
                  <a:pt x="39636" y="15590"/>
                  <a:pt x="39832" y="15537"/>
                </a:cubicBezTo>
                <a:close/>
                <a:moveTo>
                  <a:pt x="40001" y="16211"/>
                </a:moveTo>
                <a:cubicBezTo>
                  <a:pt x="40006" y="16229"/>
                  <a:pt x="40010" y="16247"/>
                  <a:pt x="40016" y="16266"/>
                </a:cubicBezTo>
                <a:lnTo>
                  <a:pt x="39987" y="16243"/>
                </a:lnTo>
                <a:cubicBezTo>
                  <a:pt x="39991" y="16234"/>
                  <a:pt x="39997" y="16222"/>
                  <a:pt x="40001" y="16211"/>
                </a:cubicBezTo>
                <a:close/>
                <a:moveTo>
                  <a:pt x="40491" y="16514"/>
                </a:moveTo>
                <a:lnTo>
                  <a:pt x="40498" y="16521"/>
                </a:lnTo>
                <a:lnTo>
                  <a:pt x="40498" y="16521"/>
                </a:lnTo>
                <a:lnTo>
                  <a:pt x="40491" y="16518"/>
                </a:lnTo>
                <a:lnTo>
                  <a:pt x="40491" y="16514"/>
                </a:lnTo>
                <a:close/>
                <a:moveTo>
                  <a:pt x="12416" y="11253"/>
                </a:moveTo>
                <a:lnTo>
                  <a:pt x="12416" y="11253"/>
                </a:lnTo>
                <a:cubicBezTo>
                  <a:pt x="11863" y="12550"/>
                  <a:pt x="11336" y="13861"/>
                  <a:pt x="11003" y="15231"/>
                </a:cubicBezTo>
                <a:cubicBezTo>
                  <a:pt x="11052" y="15207"/>
                  <a:pt x="11100" y="15181"/>
                  <a:pt x="11147" y="15155"/>
                </a:cubicBezTo>
                <a:lnTo>
                  <a:pt x="11147" y="15155"/>
                </a:lnTo>
                <a:cubicBezTo>
                  <a:pt x="10338" y="15613"/>
                  <a:pt x="9525" y="16068"/>
                  <a:pt x="8727" y="16548"/>
                </a:cubicBezTo>
                <a:cubicBezTo>
                  <a:pt x="9000" y="16302"/>
                  <a:pt x="9204" y="15940"/>
                  <a:pt x="9393" y="15613"/>
                </a:cubicBezTo>
                <a:cubicBezTo>
                  <a:pt x="10218" y="14179"/>
                  <a:pt x="11361" y="12952"/>
                  <a:pt x="12239" y="11550"/>
                </a:cubicBezTo>
                <a:cubicBezTo>
                  <a:pt x="12300" y="11453"/>
                  <a:pt x="12360" y="11353"/>
                  <a:pt x="12416" y="11253"/>
                </a:cubicBezTo>
                <a:close/>
                <a:moveTo>
                  <a:pt x="124076" y="16565"/>
                </a:moveTo>
                <a:lnTo>
                  <a:pt x="124078" y="16567"/>
                </a:lnTo>
                <a:lnTo>
                  <a:pt x="124078" y="16574"/>
                </a:lnTo>
                <a:lnTo>
                  <a:pt x="124076" y="16565"/>
                </a:lnTo>
                <a:close/>
                <a:moveTo>
                  <a:pt x="40494" y="16529"/>
                </a:moveTo>
                <a:lnTo>
                  <a:pt x="40494" y="16529"/>
                </a:lnTo>
                <a:cubicBezTo>
                  <a:pt x="40507" y="16540"/>
                  <a:pt x="40519" y="16551"/>
                  <a:pt x="40531" y="16561"/>
                </a:cubicBezTo>
                <a:cubicBezTo>
                  <a:pt x="40586" y="16625"/>
                  <a:pt x="40650" y="16699"/>
                  <a:pt x="40719" y="16779"/>
                </a:cubicBezTo>
                <a:cubicBezTo>
                  <a:pt x="40651" y="16729"/>
                  <a:pt x="40583" y="16680"/>
                  <a:pt x="40515" y="16631"/>
                </a:cubicBezTo>
                <a:cubicBezTo>
                  <a:pt x="40508" y="16596"/>
                  <a:pt x="40501" y="16563"/>
                  <a:pt x="40494" y="16529"/>
                </a:cubicBezTo>
                <a:close/>
                <a:moveTo>
                  <a:pt x="88471" y="11515"/>
                </a:moveTo>
                <a:cubicBezTo>
                  <a:pt x="88965" y="11987"/>
                  <a:pt x="89422" y="12554"/>
                  <a:pt x="90077" y="12575"/>
                </a:cubicBezTo>
                <a:cubicBezTo>
                  <a:pt x="90090" y="12576"/>
                  <a:pt x="90103" y="12576"/>
                  <a:pt x="90116" y="12576"/>
                </a:cubicBezTo>
                <a:cubicBezTo>
                  <a:pt x="90227" y="12576"/>
                  <a:pt x="90337" y="12564"/>
                  <a:pt x="90447" y="12564"/>
                </a:cubicBezTo>
                <a:cubicBezTo>
                  <a:pt x="90476" y="12564"/>
                  <a:pt x="90504" y="12564"/>
                  <a:pt x="90532" y="12567"/>
                </a:cubicBezTo>
                <a:cubicBezTo>
                  <a:pt x="88033" y="14007"/>
                  <a:pt x="85608" y="15517"/>
                  <a:pt x="83903" y="16828"/>
                </a:cubicBezTo>
                <a:cubicBezTo>
                  <a:pt x="82912" y="16304"/>
                  <a:pt x="81932" y="15761"/>
                  <a:pt x="80963" y="15201"/>
                </a:cubicBezTo>
                <a:cubicBezTo>
                  <a:pt x="83317" y="14980"/>
                  <a:pt x="85975" y="13451"/>
                  <a:pt x="88471" y="11515"/>
                </a:cubicBezTo>
                <a:close/>
                <a:moveTo>
                  <a:pt x="57300" y="16001"/>
                </a:moveTo>
                <a:cubicBezTo>
                  <a:pt x="57385" y="16007"/>
                  <a:pt x="57469" y="16008"/>
                  <a:pt x="57554" y="16008"/>
                </a:cubicBezTo>
                <a:cubicBezTo>
                  <a:pt x="57543" y="16033"/>
                  <a:pt x="57533" y="16060"/>
                  <a:pt x="57523" y="16085"/>
                </a:cubicBezTo>
                <a:cubicBezTo>
                  <a:pt x="57403" y="16407"/>
                  <a:pt x="57284" y="16730"/>
                  <a:pt x="57167" y="17053"/>
                </a:cubicBezTo>
                <a:cubicBezTo>
                  <a:pt x="56966" y="16906"/>
                  <a:pt x="56758" y="16757"/>
                  <a:pt x="56541" y="16604"/>
                </a:cubicBezTo>
                <a:cubicBezTo>
                  <a:pt x="56829" y="16372"/>
                  <a:pt x="57078" y="16169"/>
                  <a:pt x="57283" y="16001"/>
                </a:cubicBezTo>
                <a:close/>
                <a:moveTo>
                  <a:pt x="73799" y="11785"/>
                </a:moveTo>
                <a:cubicBezTo>
                  <a:pt x="74600" y="12271"/>
                  <a:pt x="75288" y="12717"/>
                  <a:pt x="75885" y="13123"/>
                </a:cubicBezTo>
                <a:cubicBezTo>
                  <a:pt x="75360" y="14428"/>
                  <a:pt x="74972" y="15846"/>
                  <a:pt x="74691" y="17316"/>
                </a:cubicBezTo>
                <a:cubicBezTo>
                  <a:pt x="74262" y="16810"/>
                  <a:pt x="73798" y="16271"/>
                  <a:pt x="73306" y="15715"/>
                </a:cubicBezTo>
                <a:cubicBezTo>
                  <a:pt x="73655" y="14006"/>
                  <a:pt x="73766" y="12619"/>
                  <a:pt x="73799" y="11785"/>
                </a:cubicBezTo>
                <a:close/>
                <a:moveTo>
                  <a:pt x="84209" y="17401"/>
                </a:moveTo>
                <a:lnTo>
                  <a:pt x="84211" y="17402"/>
                </a:lnTo>
                <a:lnTo>
                  <a:pt x="84214" y="17408"/>
                </a:lnTo>
                <a:lnTo>
                  <a:pt x="84214" y="17408"/>
                </a:lnTo>
                <a:lnTo>
                  <a:pt x="84209" y="17401"/>
                </a:lnTo>
                <a:close/>
                <a:moveTo>
                  <a:pt x="32504" y="16403"/>
                </a:moveTo>
                <a:cubicBezTo>
                  <a:pt x="32556" y="16403"/>
                  <a:pt x="32605" y="16405"/>
                  <a:pt x="32654" y="16407"/>
                </a:cubicBezTo>
                <a:cubicBezTo>
                  <a:pt x="32137" y="16806"/>
                  <a:pt x="31623" y="17209"/>
                  <a:pt x="31116" y="17615"/>
                </a:cubicBezTo>
                <a:lnTo>
                  <a:pt x="30425" y="16851"/>
                </a:lnTo>
                <a:cubicBezTo>
                  <a:pt x="31099" y="16646"/>
                  <a:pt x="31763" y="16403"/>
                  <a:pt x="32504" y="16403"/>
                </a:cubicBezTo>
                <a:close/>
                <a:moveTo>
                  <a:pt x="47657" y="17807"/>
                </a:moveTo>
                <a:cubicBezTo>
                  <a:pt x="47771" y="17860"/>
                  <a:pt x="47885" y="17914"/>
                  <a:pt x="47998" y="17971"/>
                </a:cubicBezTo>
                <a:cubicBezTo>
                  <a:pt x="47969" y="17995"/>
                  <a:pt x="47939" y="18018"/>
                  <a:pt x="47910" y="18042"/>
                </a:cubicBezTo>
                <a:lnTo>
                  <a:pt x="47910" y="18040"/>
                </a:lnTo>
                <a:cubicBezTo>
                  <a:pt x="47826" y="17963"/>
                  <a:pt x="47742" y="17885"/>
                  <a:pt x="47657" y="17807"/>
                </a:cubicBezTo>
                <a:close/>
                <a:moveTo>
                  <a:pt x="93171" y="13314"/>
                </a:moveTo>
                <a:cubicBezTo>
                  <a:pt x="93179" y="13314"/>
                  <a:pt x="93186" y="13314"/>
                  <a:pt x="93194" y="13314"/>
                </a:cubicBezTo>
                <a:cubicBezTo>
                  <a:pt x="93441" y="13324"/>
                  <a:pt x="93652" y="13483"/>
                  <a:pt x="93872" y="13597"/>
                </a:cubicBezTo>
                <a:cubicBezTo>
                  <a:pt x="94177" y="13756"/>
                  <a:pt x="94504" y="13828"/>
                  <a:pt x="94842" y="13859"/>
                </a:cubicBezTo>
                <a:cubicBezTo>
                  <a:pt x="94567" y="14354"/>
                  <a:pt x="94344" y="14876"/>
                  <a:pt x="94178" y="15417"/>
                </a:cubicBezTo>
                <a:cubicBezTo>
                  <a:pt x="91950" y="16201"/>
                  <a:pt x="89448" y="17155"/>
                  <a:pt x="86776" y="18295"/>
                </a:cubicBezTo>
                <a:cubicBezTo>
                  <a:pt x="86104" y="17964"/>
                  <a:pt x="85435" y="17628"/>
                  <a:pt x="84768" y="17284"/>
                </a:cubicBezTo>
                <a:cubicBezTo>
                  <a:pt x="84527" y="17159"/>
                  <a:pt x="84289" y="17032"/>
                  <a:pt x="84049" y="16905"/>
                </a:cubicBezTo>
                <a:cubicBezTo>
                  <a:pt x="87205" y="16316"/>
                  <a:pt x="90237" y="14933"/>
                  <a:pt x="92852" y="13375"/>
                </a:cubicBezTo>
                <a:cubicBezTo>
                  <a:pt x="92958" y="13342"/>
                  <a:pt x="93062" y="13314"/>
                  <a:pt x="93171" y="13314"/>
                </a:cubicBezTo>
                <a:close/>
                <a:moveTo>
                  <a:pt x="68305" y="13797"/>
                </a:moveTo>
                <a:cubicBezTo>
                  <a:pt x="69294" y="14748"/>
                  <a:pt x="70261" y="15574"/>
                  <a:pt x="71075" y="16113"/>
                </a:cubicBezTo>
                <a:cubicBezTo>
                  <a:pt x="70757" y="16921"/>
                  <a:pt x="70464" y="17749"/>
                  <a:pt x="70197" y="18572"/>
                </a:cubicBezTo>
                <a:cubicBezTo>
                  <a:pt x="70084" y="18366"/>
                  <a:pt x="69972" y="18157"/>
                  <a:pt x="69858" y="17942"/>
                </a:cubicBezTo>
                <a:cubicBezTo>
                  <a:pt x="69165" y="16629"/>
                  <a:pt x="68211" y="15284"/>
                  <a:pt x="67175" y="14030"/>
                </a:cubicBezTo>
                <a:cubicBezTo>
                  <a:pt x="67548" y="13950"/>
                  <a:pt x="67956" y="13952"/>
                  <a:pt x="68305" y="13797"/>
                </a:cubicBezTo>
                <a:close/>
                <a:moveTo>
                  <a:pt x="139645" y="14977"/>
                </a:moveTo>
                <a:cubicBezTo>
                  <a:pt x="137726" y="15938"/>
                  <a:pt x="136231" y="16910"/>
                  <a:pt x="135661" y="17319"/>
                </a:cubicBezTo>
                <a:cubicBezTo>
                  <a:pt x="135185" y="17661"/>
                  <a:pt x="134809" y="18159"/>
                  <a:pt x="134522" y="18664"/>
                </a:cubicBezTo>
                <a:cubicBezTo>
                  <a:pt x="133326" y="18633"/>
                  <a:pt x="132072" y="18616"/>
                  <a:pt x="130766" y="18616"/>
                </a:cubicBezTo>
                <a:cubicBezTo>
                  <a:pt x="129410" y="18616"/>
                  <a:pt x="127998" y="18635"/>
                  <a:pt x="126538" y="18677"/>
                </a:cubicBezTo>
                <a:cubicBezTo>
                  <a:pt x="125935" y="18017"/>
                  <a:pt x="125338" y="17350"/>
                  <a:pt x="124748" y="16678"/>
                </a:cubicBezTo>
                <a:cubicBezTo>
                  <a:pt x="124535" y="16435"/>
                  <a:pt x="124326" y="16189"/>
                  <a:pt x="124114" y="15944"/>
                </a:cubicBezTo>
                <a:lnTo>
                  <a:pt x="124114" y="15944"/>
                </a:lnTo>
                <a:cubicBezTo>
                  <a:pt x="125789" y="16265"/>
                  <a:pt x="127505" y="16401"/>
                  <a:pt x="129210" y="16401"/>
                </a:cubicBezTo>
                <a:cubicBezTo>
                  <a:pt x="132921" y="16401"/>
                  <a:pt x="136580" y="15756"/>
                  <a:pt x="139645" y="14977"/>
                </a:cubicBezTo>
                <a:close/>
                <a:moveTo>
                  <a:pt x="148500" y="12892"/>
                </a:moveTo>
                <a:lnTo>
                  <a:pt x="148500" y="12892"/>
                </a:lnTo>
                <a:cubicBezTo>
                  <a:pt x="148065" y="13565"/>
                  <a:pt x="147640" y="14245"/>
                  <a:pt x="147226" y="14931"/>
                </a:cubicBezTo>
                <a:cubicBezTo>
                  <a:pt x="141662" y="15917"/>
                  <a:pt x="138342" y="17401"/>
                  <a:pt x="136378" y="18723"/>
                </a:cubicBezTo>
                <a:cubicBezTo>
                  <a:pt x="135905" y="18704"/>
                  <a:pt x="135421" y="18688"/>
                  <a:pt x="134925" y="18674"/>
                </a:cubicBezTo>
                <a:cubicBezTo>
                  <a:pt x="135165" y="18404"/>
                  <a:pt x="135440" y="18152"/>
                  <a:pt x="135750" y="17954"/>
                </a:cubicBezTo>
                <a:cubicBezTo>
                  <a:pt x="135821" y="17909"/>
                  <a:pt x="135893" y="17866"/>
                  <a:pt x="135967" y="17827"/>
                </a:cubicBezTo>
                <a:cubicBezTo>
                  <a:pt x="136803" y="17386"/>
                  <a:pt x="146316" y="14037"/>
                  <a:pt x="148500" y="12892"/>
                </a:cubicBezTo>
                <a:close/>
                <a:moveTo>
                  <a:pt x="58303" y="15942"/>
                </a:moveTo>
                <a:cubicBezTo>
                  <a:pt x="58589" y="16916"/>
                  <a:pt x="58950" y="17870"/>
                  <a:pt x="59364" y="18797"/>
                </a:cubicBezTo>
                <a:cubicBezTo>
                  <a:pt x="58840" y="18347"/>
                  <a:pt x="58191" y="17817"/>
                  <a:pt x="57420" y="17241"/>
                </a:cubicBezTo>
                <a:lnTo>
                  <a:pt x="57419" y="17241"/>
                </a:lnTo>
                <a:cubicBezTo>
                  <a:pt x="57561" y="16898"/>
                  <a:pt x="57703" y="16556"/>
                  <a:pt x="57848" y="16217"/>
                </a:cubicBezTo>
                <a:cubicBezTo>
                  <a:pt x="57880" y="16141"/>
                  <a:pt x="57914" y="16064"/>
                  <a:pt x="57947" y="15989"/>
                </a:cubicBezTo>
                <a:cubicBezTo>
                  <a:pt x="58066" y="15978"/>
                  <a:pt x="58185" y="15963"/>
                  <a:pt x="58303" y="15942"/>
                </a:cubicBezTo>
                <a:close/>
                <a:moveTo>
                  <a:pt x="147142" y="15069"/>
                </a:moveTo>
                <a:lnTo>
                  <a:pt x="147142" y="15069"/>
                </a:lnTo>
                <a:cubicBezTo>
                  <a:pt x="147076" y="15180"/>
                  <a:pt x="147009" y="15288"/>
                  <a:pt x="146943" y="15398"/>
                </a:cubicBezTo>
                <a:lnTo>
                  <a:pt x="146943" y="15396"/>
                </a:lnTo>
                <a:cubicBezTo>
                  <a:pt x="146398" y="16331"/>
                  <a:pt x="145872" y="17275"/>
                  <a:pt x="145364" y="18231"/>
                </a:cubicBezTo>
                <a:cubicBezTo>
                  <a:pt x="144044" y="18355"/>
                  <a:pt x="142931" y="18651"/>
                  <a:pt x="141989" y="19046"/>
                </a:cubicBezTo>
                <a:cubicBezTo>
                  <a:pt x="141319" y="18994"/>
                  <a:pt x="140603" y="18943"/>
                  <a:pt x="139843" y="18895"/>
                </a:cubicBezTo>
                <a:cubicBezTo>
                  <a:pt x="143390" y="17189"/>
                  <a:pt x="146184" y="15614"/>
                  <a:pt x="147107" y="15083"/>
                </a:cubicBezTo>
                <a:cubicBezTo>
                  <a:pt x="147118" y="15079"/>
                  <a:pt x="147130" y="15073"/>
                  <a:pt x="147142" y="15069"/>
                </a:cubicBezTo>
                <a:close/>
                <a:moveTo>
                  <a:pt x="14639" y="13400"/>
                </a:moveTo>
                <a:lnTo>
                  <a:pt x="14639" y="13400"/>
                </a:lnTo>
                <a:cubicBezTo>
                  <a:pt x="14594" y="14374"/>
                  <a:pt x="14765" y="15346"/>
                  <a:pt x="14979" y="16297"/>
                </a:cubicBezTo>
                <a:cubicBezTo>
                  <a:pt x="15079" y="16739"/>
                  <a:pt x="15187" y="17178"/>
                  <a:pt x="15305" y="17616"/>
                </a:cubicBezTo>
                <a:lnTo>
                  <a:pt x="15305" y="19062"/>
                </a:lnTo>
                <a:cubicBezTo>
                  <a:pt x="14396" y="17688"/>
                  <a:pt x="13421" y="16351"/>
                  <a:pt x="12449" y="15022"/>
                </a:cubicBezTo>
                <a:cubicBezTo>
                  <a:pt x="12361" y="14901"/>
                  <a:pt x="12255" y="14811"/>
                  <a:pt x="12137" y="14811"/>
                </a:cubicBezTo>
                <a:cubicBezTo>
                  <a:pt x="12102" y="14811"/>
                  <a:pt x="12065" y="14819"/>
                  <a:pt x="12028" y="14837"/>
                </a:cubicBezTo>
                <a:cubicBezTo>
                  <a:pt x="12881" y="14328"/>
                  <a:pt x="13755" y="13855"/>
                  <a:pt x="14639" y="13400"/>
                </a:cubicBezTo>
                <a:close/>
                <a:moveTo>
                  <a:pt x="150363" y="11005"/>
                </a:moveTo>
                <a:cubicBezTo>
                  <a:pt x="150475" y="11085"/>
                  <a:pt x="150580" y="11177"/>
                  <a:pt x="150676" y="11276"/>
                </a:cubicBezTo>
                <a:lnTo>
                  <a:pt x="152543" y="13286"/>
                </a:lnTo>
                <a:cubicBezTo>
                  <a:pt x="153218" y="14934"/>
                  <a:pt x="154009" y="16498"/>
                  <a:pt x="154818" y="17921"/>
                </a:cubicBezTo>
                <a:cubicBezTo>
                  <a:pt x="154680" y="18371"/>
                  <a:pt x="154549" y="18819"/>
                  <a:pt x="154428" y="19259"/>
                </a:cubicBezTo>
                <a:cubicBezTo>
                  <a:pt x="152927" y="16790"/>
                  <a:pt x="151215" y="14225"/>
                  <a:pt x="149500" y="12178"/>
                </a:cubicBezTo>
                <a:cubicBezTo>
                  <a:pt x="149771" y="11801"/>
                  <a:pt x="150045" y="11428"/>
                  <a:pt x="150323" y="11056"/>
                </a:cubicBezTo>
                <a:cubicBezTo>
                  <a:pt x="150336" y="11038"/>
                  <a:pt x="150349" y="11022"/>
                  <a:pt x="150363" y="11005"/>
                </a:cubicBezTo>
                <a:close/>
                <a:moveTo>
                  <a:pt x="145327" y="18303"/>
                </a:moveTo>
                <a:lnTo>
                  <a:pt x="145327" y="18303"/>
                </a:lnTo>
                <a:cubicBezTo>
                  <a:pt x="145151" y="18633"/>
                  <a:pt x="144979" y="18966"/>
                  <a:pt x="144811" y="19300"/>
                </a:cubicBezTo>
                <a:cubicBezTo>
                  <a:pt x="144522" y="19270"/>
                  <a:pt x="144216" y="19240"/>
                  <a:pt x="143895" y="19210"/>
                </a:cubicBezTo>
                <a:cubicBezTo>
                  <a:pt x="144529" y="18800"/>
                  <a:pt x="145025" y="18491"/>
                  <a:pt x="145275" y="18335"/>
                </a:cubicBezTo>
                <a:lnTo>
                  <a:pt x="145327" y="18303"/>
                </a:lnTo>
                <a:close/>
                <a:moveTo>
                  <a:pt x="145891" y="17661"/>
                </a:moveTo>
                <a:cubicBezTo>
                  <a:pt x="145813" y="18021"/>
                  <a:pt x="145756" y="18575"/>
                  <a:pt x="145807" y="19405"/>
                </a:cubicBezTo>
                <a:cubicBezTo>
                  <a:pt x="145536" y="19375"/>
                  <a:pt x="145244" y="19344"/>
                  <a:pt x="144931" y="19312"/>
                </a:cubicBezTo>
                <a:cubicBezTo>
                  <a:pt x="145243" y="18758"/>
                  <a:pt x="145561" y="18206"/>
                  <a:pt x="145891" y="17661"/>
                </a:cubicBezTo>
                <a:close/>
                <a:moveTo>
                  <a:pt x="49326" y="18737"/>
                </a:moveTo>
                <a:cubicBezTo>
                  <a:pt x="49377" y="18770"/>
                  <a:pt x="49429" y="18803"/>
                  <a:pt x="49478" y="18838"/>
                </a:cubicBezTo>
                <a:cubicBezTo>
                  <a:pt x="49518" y="18837"/>
                  <a:pt x="49557" y="18836"/>
                  <a:pt x="49597" y="18836"/>
                </a:cubicBezTo>
                <a:cubicBezTo>
                  <a:pt x="49853" y="18836"/>
                  <a:pt x="50108" y="18857"/>
                  <a:pt x="50359" y="18878"/>
                </a:cubicBezTo>
                <a:cubicBezTo>
                  <a:pt x="50013" y="19080"/>
                  <a:pt x="49688" y="19280"/>
                  <a:pt x="49379" y="19479"/>
                </a:cubicBezTo>
                <a:cubicBezTo>
                  <a:pt x="49221" y="19317"/>
                  <a:pt x="49059" y="19153"/>
                  <a:pt x="48894" y="18988"/>
                </a:cubicBezTo>
                <a:lnTo>
                  <a:pt x="49326" y="18737"/>
                </a:lnTo>
                <a:close/>
                <a:moveTo>
                  <a:pt x="93878" y="17181"/>
                </a:moveTo>
                <a:lnTo>
                  <a:pt x="93878" y="17181"/>
                </a:lnTo>
                <a:cubicBezTo>
                  <a:pt x="93850" y="17882"/>
                  <a:pt x="93921" y="18608"/>
                  <a:pt x="93895" y="19308"/>
                </a:cubicBezTo>
                <a:cubicBezTo>
                  <a:pt x="92310" y="19544"/>
                  <a:pt x="90854" y="19706"/>
                  <a:pt x="89820" y="19707"/>
                </a:cubicBezTo>
                <a:cubicBezTo>
                  <a:pt x="88973" y="19337"/>
                  <a:pt x="88133" y="18952"/>
                  <a:pt x="87300" y="18550"/>
                </a:cubicBezTo>
                <a:lnTo>
                  <a:pt x="87300" y="18550"/>
                </a:lnTo>
                <a:cubicBezTo>
                  <a:pt x="87459" y="18569"/>
                  <a:pt x="87650" y="18582"/>
                  <a:pt x="87877" y="18582"/>
                </a:cubicBezTo>
                <a:cubicBezTo>
                  <a:pt x="88933" y="18582"/>
                  <a:pt x="90782" y="18313"/>
                  <a:pt x="93878" y="17181"/>
                </a:cubicBezTo>
                <a:close/>
                <a:moveTo>
                  <a:pt x="40897" y="15286"/>
                </a:moveTo>
                <a:cubicBezTo>
                  <a:pt x="41003" y="15376"/>
                  <a:pt x="41107" y="15470"/>
                  <a:pt x="41206" y="15570"/>
                </a:cubicBezTo>
                <a:cubicBezTo>
                  <a:pt x="41429" y="15795"/>
                  <a:pt x="41636" y="16044"/>
                  <a:pt x="41913" y="16197"/>
                </a:cubicBezTo>
                <a:cubicBezTo>
                  <a:pt x="42201" y="16353"/>
                  <a:pt x="42537" y="16389"/>
                  <a:pt x="42861" y="16433"/>
                </a:cubicBezTo>
                <a:cubicBezTo>
                  <a:pt x="42974" y="16447"/>
                  <a:pt x="43087" y="16465"/>
                  <a:pt x="43199" y="16481"/>
                </a:cubicBezTo>
                <a:cubicBezTo>
                  <a:pt x="44220" y="17361"/>
                  <a:pt x="45351" y="18318"/>
                  <a:pt x="46466" y="19254"/>
                </a:cubicBezTo>
                <a:cubicBezTo>
                  <a:pt x="46245" y="19448"/>
                  <a:pt x="46048" y="19627"/>
                  <a:pt x="45871" y="19790"/>
                </a:cubicBezTo>
                <a:cubicBezTo>
                  <a:pt x="44366" y="18687"/>
                  <a:pt x="42578" y="17528"/>
                  <a:pt x="40452" y="16329"/>
                </a:cubicBezTo>
                <a:cubicBezTo>
                  <a:pt x="40389" y="16027"/>
                  <a:pt x="40323" y="15727"/>
                  <a:pt x="40259" y="15426"/>
                </a:cubicBezTo>
                <a:cubicBezTo>
                  <a:pt x="40456" y="15380"/>
                  <a:pt x="40668" y="15332"/>
                  <a:pt x="40897" y="15286"/>
                </a:cubicBezTo>
                <a:close/>
                <a:moveTo>
                  <a:pt x="47279" y="19936"/>
                </a:moveTo>
                <a:cubicBezTo>
                  <a:pt x="47499" y="20119"/>
                  <a:pt x="47717" y="20302"/>
                  <a:pt x="47931" y="20482"/>
                </a:cubicBezTo>
                <a:cubicBezTo>
                  <a:pt x="47730" y="20634"/>
                  <a:pt x="47538" y="20783"/>
                  <a:pt x="47355" y="20931"/>
                </a:cubicBezTo>
                <a:cubicBezTo>
                  <a:pt x="47113" y="20735"/>
                  <a:pt x="46863" y="20537"/>
                  <a:pt x="46603" y="20338"/>
                </a:cubicBezTo>
                <a:cubicBezTo>
                  <a:pt x="46804" y="20217"/>
                  <a:pt x="47031" y="20083"/>
                  <a:pt x="47279" y="19936"/>
                </a:cubicBezTo>
                <a:close/>
                <a:moveTo>
                  <a:pt x="27406" y="18962"/>
                </a:moveTo>
                <a:cubicBezTo>
                  <a:pt x="27726" y="19268"/>
                  <a:pt x="28052" y="19572"/>
                  <a:pt x="28381" y="19870"/>
                </a:cubicBezTo>
                <a:cubicBezTo>
                  <a:pt x="27901" y="20276"/>
                  <a:pt x="27435" y="20678"/>
                  <a:pt x="26982" y="21073"/>
                </a:cubicBezTo>
                <a:cubicBezTo>
                  <a:pt x="26726" y="20669"/>
                  <a:pt x="26466" y="20268"/>
                  <a:pt x="26203" y="19868"/>
                </a:cubicBezTo>
                <a:cubicBezTo>
                  <a:pt x="26592" y="19582"/>
                  <a:pt x="26993" y="19280"/>
                  <a:pt x="27406" y="18962"/>
                </a:cubicBezTo>
                <a:close/>
                <a:moveTo>
                  <a:pt x="36772" y="16039"/>
                </a:moveTo>
                <a:cubicBezTo>
                  <a:pt x="37426" y="16355"/>
                  <a:pt x="38057" y="16721"/>
                  <a:pt x="38682" y="17104"/>
                </a:cubicBezTo>
                <a:cubicBezTo>
                  <a:pt x="37337" y="18282"/>
                  <a:pt x="35858" y="19715"/>
                  <a:pt x="34377" y="21225"/>
                </a:cubicBezTo>
                <a:lnTo>
                  <a:pt x="32918" y="19611"/>
                </a:lnTo>
                <a:cubicBezTo>
                  <a:pt x="34358" y="18486"/>
                  <a:pt x="35694" y="17283"/>
                  <a:pt x="36772" y="16039"/>
                </a:cubicBezTo>
                <a:close/>
                <a:moveTo>
                  <a:pt x="90086" y="19915"/>
                </a:moveTo>
                <a:lnTo>
                  <a:pt x="90086" y="19915"/>
                </a:lnTo>
                <a:cubicBezTo>
                  <a:pt x="90191" y="19955"/>
                  <a:pt x="90294" y="19997"/>
                  <a:pt x="90398" y="20035"/>
                </a:cubicBezTo>
                <a:lnTo>
                  <a:pt x="90423" y="19970"/>
                </a:lnTo>
                <a:cubicBezTo>
                  <a:pt x="90412" y="19966"/>
                  <a:pt x="90401" y="19960"/>
                  <a:pt x="90390" y="19956"/>
                </a:cubicBezTo>
                <a:lnTo>
                  <a:pt x="90390" y="19956"/>
                </a:lnTo>
                <a:cubicBezTo>
                  <a:pt x="91064" y="20158"/>
                  <a:pt x="92198" y="20422"/>
                  <a:pt x="93710" y="20515"/>
                </a:cubicBezTo>
                <a:cubicBezTo>
                  <a:pt x="93663" y="20661"/>
                  <a:pt x="93607" y="20805"/>
                  <a:pt x="93539" y="20942"/>
                </a:cubicBezTo>
                <a:cubicBezTo>
                  <a:pt x="93440" y="21141"/>
                  <a:pt x="93321" y="21329"/>
                  <a:pt x="93185" y="21506"/>
                </a:cubicBezTo>
                <a:cubicBezTo>
                  <a:pt x="91757" y="20765"/>
                  <a:pt x="90550" y="20152"/>
                  <a:pt x="90086" y="19915"/>
                </a:cubicBezTo>
                <a:close/>
                <a:moveTo>
                  <a:pt x="11992" y="14858"/>
                </a:moveTo>
                <a:cubicBezTo>
                  <a:pt x="12235" y="17129"/>
                  <a:pt x="12483" y="19414"/>
                  <a:pt x="12893" y="21660"/>
                </a:cubicBezTo>
                <a:cubicBezTo>
                  <a:pt x="12024" y="19767"/>
                  <a:pt x="10972" y="17959"/>
                  <a:pt x="9729" y="16291"/>
                </a:cubicBezTo>
                <a:cubicBezTo>
                  <a:pt x="10426" y="15822"/>
                  <a:pt x="11130" y="15363"/>
                  <a:pt x="11854" y="14937"/>
                </a:cubicBezTo>
                <a:cubicBezTo>
                  <a:pt x="11900" y="14910"/>
                  <a:pt x="11946" y="14884"/>
                  <a:pt x="11992" y="14858"/>
                </a:cubicBezTo>
                <a:close/>
                <a:moveTo>
                  <a:pt x="55007" y="17819"/>
                </a:moveTo>
                <a:cubicBezTo>
                  <a:pt x="55607" y="18031"/>
                  <a:pt x="56166" y="18228"/>
                  <a:pt x="56688" y="18411"/>
                </a:cubicBezTo>
                <a:cubicBezTo>
                  <a:pt x="56555" y="18800"/>
                  <a:pt x="56423" y="19191"/>
                  <a:pt x="56294" y="19581"/>
                </a:cubicBezTo>
                <a:cubicBezTo>
                  <a:pt x="54257" y="20131"/>
                  <a:pt x="52733" y="20980"/>
                  <a:pt x="51588" y="21927"/>
                </a:cubicBezTo>
                <a:cubicBezTo>
                  <a:pt x="51339" y="21631"/>
                  <a:pt x="51071" y="21317"/>
                  <a:pt x="50781" y="20990"/>
                </a:cubicBezTo>
                <a:cubicBezTo>
                  <a:pt x="52405" y="19820"/>
                  <a:pt x="53849" y="18723"/>
                  <a:pt x="55007" y="17819"/>
                </a:cubicBezTo>
                <a:close/>
                <a:moveTo>
                  <a:pt x="63457" y="13974"/>
                </a:moveTo>
                <a:cubicBezTo>
                  <a:pt x="63603" y="14214"/>
                  <a:pt x="63908" y="14295"/>
                  <a:pt x="64195" y="14295"/>
                </a:cubicBezTo>
                <a:cubicBezTo>
                  <a:pt x="64221" y="14295"/>
                  <a:pt x="64247" y="14294"/>
                  <a:pt x="64273" y="14293"/>
                </a:cubicBezTo>
                <a:cubicBezTo>
                  <a:pt x="64348" y="14288"/>
                  <a:pt x="64424" y="14281"/>
                  <a:pt x="64499" y="14272"/>
                </a:cubicBezTo>
                <a:cubicBezTo>
                  <a:pt x="66169" y="16678"/>
                  <a:pt x="68001" y="18801"/>
                  <a:pt x="69618" y="20499"/>
                </a:cubicBezTo>
                <a:cubicBezTo>
                  <a:pt x="69475" y="21009"/>
                  <a:pt x="69345" y="21509"/>
                  <a:pt x="69226" y="21995"/>
                </a:cubicBezTo>
                <a:cubicBezTo>
                  <a:pt x="67242" y="19563"/>
                  <a:pt x="64821" y="16768"/>
                  <a:pt x="62362" y="14348"/>
                </a:cubicBezTo>
                <a:cubicBezTo>
                  <a:pt x="62721" y="14208"/>
                  <a:pt x="63084" y="14080"/>
                  <a:pt x="63457" y="13974"/>
                </a:cubicBezTo>
                <a:close/>
                <a:moveTo>
                  <a:pt x="22110" y="20676"/>
                </a:moveTo>
                <a:cubicBezTo>
                  <a:pt x="22306" y="20967"/>
                  <a:pt x="22509" y="21251"/>
                  <a:pt x="22720" y="21529"/>
                </a:cubicBezTo>
                <a:cubicBezTo>
                  <a:pt x="22449" y="21815"/>
                  <a:pt x="22200" y="22071"/>
                  <a:pt x="21978" y="22296"/>
                </a:cubicBezTo>
                <a:cubicBezTo>
                  <a:pt x="21766" y="21879"/>
                  <a:pt x="21545" y="21467"/>
                  <a:pt x="21316" y="21061"/>
                </a:cubicBezTo>
                <a:cubicBezTo>
                  <a:pt x="21581" y="20933"/>
                  <a:pt x="21846" y="20805"/>
                  <a:pt x="22110" y="20676"/>
                </a:cubicBezTo>
                <a:close/>
                <a:moveTo>
                  <a:pt x="162732" y="20414"/>
                </a:moveTo>
                <a:cubicBezTo>
                  <a:pt x="162784" y="20414"/>
                  <a:pt x="162835" y="20418"/>
                  <a:pt x="162885" y="20427"/>
                </a:cubicBezTo>
                <a:cubicBezTo>
                  <a:pt x="163047" y="20456"/>
                  <a:pt x="163179" y="20543"/>
                  <a:pt x="163302" y="20651"/>
                </a:cubicBezTo>
                <a:cubicBezTo>
                  <a:pt x="163371" y="21297"/>
                  <a:pt x="163454" y="21926"/>
                  <a:pt x="163551" y="22539"/>
                </a:cubicBezTo>
                <a:cubicBezTo>
                  <a:pt x="163373" y="22198"/>
                  <a:pt x="162971" y="21441"/>
                  <a:pt x="162402" y="20432"/>
                </a:cubicBezTo>
                <a:lnTo>
                  <a:pt x="162402" y="20431"/>
                </a:lnTo>
                <a:cubicBezTo>
                  <a:pt x="162510" y="20429"/>
                  <a:pt x="162622" y="20414"/>
                  <a:pt x="162732" y="20414"/>
                </a:cubicBezTo>
                <a:close/>
                <a:moveTo>
                  <a:pt x="40859" y="18443"/>
                </a:moveTo>
                <a:lnTo>
                  <a:pt x="40859" y="18443"/>
                </a:lnTo>
                <a:cubicBezTo>
                  <a:pt x="40970" y="18507"/>
                  <a:pt x="41081" y="18571"/>
                  <a:pt x="41192" y="18635"/>
                </a:cubicBezTo>
                <a:cubicBezTo>
                  <a:pt x="41910" y="19041"/>
                  <a:pt x="42649" y="19432"/>
                  <a:pt x="43404" y="19780"/>
                </a:cubicBezTo>
                <a:cubicBezTo>
                  <a:pt x="43795" y="20205"/>
                  <a:pt x="44217" y="20658"/>
                  <a:pt x="44665" y="21134"/>
                </a:cubicBezTo>
                <a:cubicBezTo>
                  <a:pt x="44375" y="21611"/>
                  <a:pt x="44168" y="22146"/>
                  <a:pt x="44022" y="22646"/>
                </a:cubicBezTo>
                <a:cubicBezTo>
                  <a:pt x="43248" y="22068"/>
                  <a:pt x="42343" y="21523"/>
                  <a:pt x="41286" y="21036"/>
                </a:cubicBezTo>
                <a:cubicBezTo>
                  <a:pt x="41157" y="20169"/>
                  <a:pt x="41014" y="19306"/>
                  <a:pt x="40859" y="18443"/>
                </a:cubicBezTo>
                <a:close/>
                <a:moveTo>
                  <a:pt x="157735" y="16472"/>
                </a:moveTo>
                <a:cubicBezTo>
                  <a:pt x="158066" y="16858"/>
                  <a:pt x="158387" y="17200"/>
                  <a:pt x="158684" y="17476"/>
                </a:cubicBezTo>
                <a:cubicBezTo>
                  <a:pt x="158860" y="17639"/>
                  <a:pt x="159036" y="17807"/>
                  <a:pt x="159212" y="17976"/>
                </a:cubicBezTo>
                <a:cubicBezTo>
                  <a:pt x="159000" y="19642"/>
                  <a:pt x="158904" y="21333"/>
                  <a:pt x="158884" y="22963"/>
                </a:cubicBezTo>
                <a:lnTo>
                  <a:pt x="158883" y="22963"/>
                </a:lnTo>
                <a:cubicBezTo>
                  <a:pt x="158409" y="21867"/>
                  <a:pt x="157846" y="20453"/>
                  <a:pt x="157317" y="18831"/>
                </a:cubicBezTo>
                <a:cubicBezTo>
                  <a:pt x="157244" y="18609"/>
                  <a:pt x="157165" y="18384"/>
                  <a:pt x="157078" y="18158"/>
                </a:cubicBezTo>
                <a:cubicBezTo>
                  <a:pt x="157284" y="17594"/>
                  <a:pt x="157462" y="17041"/>
                  <a:pt x="157618" y="16507"/>
                </a:cubicBezTo>
                <a:cubicBezTo>
                  <a:pt x="157658" y="16500"/>
                  <a:pt x="157698" y="16489"/>
                  <a:pt x="157735" y="16472"/>
                </a:cubicBezTo>
                <a:close/>
                <a:moveTo>
                  <a:pt x="9018" y="16772"/>
                </a:moveTo>
                <a:cubicBezTo>
                  <a:pt x="9732" y="18360"/>
                  <a:pt x="9425" y="20209"/>
                  <a:pt x="9403" y="21960"/>
                </a:cubicBezTo>
                <a:cubicBezTo>
                  <a:pt x="9398" y="22396"/>
                  <a:pt x="9413" y="22832"/>
                  <a:pt x="9444" y="23266"/>
                </a:cubicBezTo>
                <a:cubicBezTo>
                  <a:pt x="8924" y="22075"/>
                  <a:pt x="8383" y="20892"/>
                  <a:pt x="7824" y="19720"/>
                </a:cubicBezTo>
                <a:cubicBezTo>
                  <a:pt x="7565" y="19182"/>
                  <a:pt x="7301" y="18638"/>
                  <a:pt x="7141" y="18063"/>
                </a:cubicBezTo>
                <a:cubicBezTo>
                  <a:pt x="7541" y="17785"/>
                  <a:pt x="7941" y="17510"/>
                  <a:pt x="8343" y="17235"/>
                </a:cubicBezTo>
                <a:cubicBezTo>
                  <a:pt x="8568" y="17081"/>
                  <a:pt x="8793" y="16927"/>
                  <a:pt x="9018" y="16772"/>
                </a:cubicBezTo>
                <a:close/>
                <a:moveTo>
                  <a:pt x="45043" y="21533"/>
                </a:moveTo>
                <a:cubicBezTo>
                  <a:pt x="45293" y="21796"/>
                  <a:pt x="45549" y="22065"/>
                  <a:pt x="45812" y="22339"/>
                </a:cubicBezTo>
                <a:cubicBezTo>
                  <a:pt x="45495" y="22668"/>
                  <a:pt x="45198" y="23017"/>
                  <a:pt x="44920" y="23381"/>
                </a:cubicBezTo>
                <a:cubicBezTo>
                  <a:pt x="44709" y="23190"/>
                  <a:pt x="44485" y="23003"/>
                  <a:pt x="44249" y="22819"/>
                </a:cubicBezTo>
                <a:cubicBezTo>
                  <a:pt x="44449" y="22388"/>
                  <a:pt x="44710" y="21933"/>
                  <a:pt x="45043" y="21533"/>
                </a:cubicBezTo>
                <a:close/>
                <a:moveTo>
                  <a:pt x="49571" y="21852"/>
                </a:moveTo>
                <a:cubicBezTo>
                  <a:pt x="49967" y="22183"/>
                  <a:pt x="50339" y="22495"/>
                  <a:pt x="50679" y="22781"/>
                </a:cubicBezTo>
                <a:cubicBezTo>
                  <a:pt x="50474" y="22999"/>
                  <a:pt x="50284" y="23218"/>
                  <a:pt x="50113" y="23439"/>
                </a:cubicBezTo>
                <a:cubicBezTo>
                  <a:pt x="49757" y="23069"/>
                  <a:pt x="49365" y="22687"/>
                  <a:pt x="48939" y="22294"/>
                </a:cubicBezTo>
                <a:cubicBezTo>
                  <a:pt x="49151" y="22146"/>
                  <a:pt x="49362" y="21999"/>
                  <a:pt x="49571" y="21852"/>
                </a:cubicBezTo>
                <a:close/>
                <a:moveTo>
                  <a:pt x="88089" y="19123"/>
                </a:moveTo>
                <a:cubicBezTo>
                  <a:pt x="88695" y="19373"/>
                  <a:pt x="89303" y="19615"/>
                  <a:pt x="89913" y="19849"/>
                </a:cubicBezTo>
                <a:cubicBezTo>
                  <a:pt x="90793" y="20860"/>
                  <a:pt x="91622" y="21710"/>
                  <a:pt x="92399" y="22422"/>
                </a:cubicBezTo>
                <a:cubicBezTo>
                  <a:pt x="92095" y="22768"/>
                  <a:pt x="91812" y="23125"/>
                  <a:pt x="91632" y="23543"/>
                </a:cubicBezTo>
                <a:cubicBezTo>
                  <a:pt x="90006" y="21621"/>
                  <a:pt x="88580" y="19768"/>
                  <a:pt x="88131" y="19177"/>
                </a:cubicBezTo>
                <a:lnTo>
                  <a:pt x="88089" y="19123"/>
                </a:lnTo>
                <a:close/>
                <a:moveTo>
                  <a:pt x="127008" y="19189"/>
                </a:moveTo>
                <a:lnTo>
                  <a:pt x="127008" y="19189"/>
                </a:lnTo>
                <a:cubicBezTo>
                  <a:pt x="127878" y="19657"/>
                  <a:pt x="129779" y="20305"/>
                  <a:pt x="133773" y="20497"/>
                </a:cubicBezTo>
                <a:cubicBezTo>
                  <a:pt x="133756" y="20562"/>
                  <a:pt x="133747" y="20597"/>
                  <a:pt x="133747" y="20597"/>
                </a:cubicBezTo>
                <a:cubicBezTo>
                  <a:pt x="133747" y="20597"/>
                  <a:pt x="133762" y="20561"/>
                  <a:pt x="133789" y="20498"/>
                </a:cubicBezTo>
                <a:cubicBezTo>
                  <a:pt x="133962" y="20505"/>
                  <a:pt x="134139" y="20513"/>
                  <a:pt x="134319" y="20520"/>
                </a:cubicBezTo>
                <a:cubicBezTo>
                  <a:pt x="134068" y="20822"/>
                  <a:pt x="133902" y="21077"/>
                  <a:pt x="133796" y="21266"/>
                </a:cubicBezTo>
                <a:cubicBezTo>
                  <a:pt x="133666" y="21497"/>
                  <a:pt x="133624" y="21630"/>
                  <a:pt x="133624" y="21630"/>
                </a:cubicBezTo>
                <a:cubicBezTo>
                  <a:pt x="134504" y="21285"/>
                  <a:pt x="135375" y="20922"/>
                  <a:pt x="136229" y="20552"/>
                </a:cubicBezTo>
                <a:cubicBezTo>
                  <a:pt x="137263" y="20552"/>
                  <a:pt x="138404" y="20524"/>
                  <a:pt x="139660" y="20464"/>
                </a:cubicBezTo>
                <a:lnTo>
                  <a:pt x="139660" y="20464"/>
                </a:lnTo>
                <a:cubicBezTo>
                  <a:pt x="138313" y="21605"/>
                  <a:pt x="137639" y="22888"/>
                  <a:pt x="137341" y="23616"/>
                </a:cubicBezTo>
                <a:cubicBezTo>
                  <a:pt x="134266" y="23009"/>
                  <a:pt x="131113" y="22281"/>
                  <a:pt x="129303" y="21573"/>
                </a:cubicBezTo>
                <a:cubicBezTo>
                  <a:pt x="128523" y="20793"/>
                  <a:pt x="127758" y="19999"/>
                  <a:pt x="127008" y="19189"/>
                </a:cubicBezTo>
                <a:close/>
                <a:moveTo>
                  <a:pt x="144108" y="20152"/>
                </a:moveTo>
                <a:lnTo>
                  <a:pt x="144108" y="20152"/>
                </a:lnTo>
                <a:cubicBezTo>
                  <a:pt x="142105" y="21634"/>
                  <a:pt x="140788" y="22967"/>
                  <a:pt x="139938" y="24107"/>
                </a:cubicBezTo>
                <a:cubicBezTo>
                  <a:pt x="139212" y="23976"/>
                  <a:pt x="138457" y="23834"/>
                  <a:pt x="137694" y="23685"/>
                </a:cubicBezTo>
                <a:cubicBezTo>
                  <a:pt x="138922" y="22604"/>
                  <a:pt x="140691" y="21345"/>
                  <a:pt x="142231" y="20306"/>
                </a:cubicBezTo>
                <a:cubicBezTo>
                  <a:pt x="142834" y="20262"/>
                  <a:pt x="143460" y="20210"/>
                  <a:pt x="144108" y="20152"/>
                </a:cubicBezTo>
                <a:close/>
                <a:moveTo>
                  <a:pt x="56265" y="19668"/>
                </a:moveTo>
                <a:lnTo>
                  <a:pt x="56265" y="19668"/>
                </a:lnTo>
                <a:cubicBezTo>
                  <a:pt x="56061" y="20291"/>
                  <a:pt x="55867" y="20916"/>
                  <a:pt x="55680" y="21544"/>
                </a:cubicBezTo>
                <a:cubicBezTo>
                  <a:pt x="54750" y="22485"/>
                  <a:pt x="53975" y="23365"/>
                  <a:pt x="53329" y="24186"/>
                </a:cubicBezTo>
                <a:cubicBezTo>
                  <a:pt x="53292" y="24127"/>
                  <a:pt x="53256" y="24071"/>
                  <a:pt x="53216" y="24014"/>
                </a:cubicBezTo>
                <a:cubicBezTo>
                  <a:pt x="53067" y="23801"/>
                  <a:pt x="52842" y="23496"/>
                  <a:pt x="52551" y="23121"/>
                </a:cubicBezTo>
                <a:cubicBezTo>
                  <a:pt x="54188" y="21528"/>
                  <a:pt x="55703" y="20168"/>
                  <a:pt x="56214" y="19714"/>
                </a:cubicBezTo>
                <a:lnTo>
                  <a:pt x="56265" y="19668"/>
                </a:lnTo>
                <a:close/>
                <a:moveTo>
                  <a:pt x="39351" y="17519"/>
                </a:moveTo>
                <a:cubicBezTo>
                  <a:pt x="39726" y="17753"/>
                  <a:pt x="40101" y="17988"/>
                  <a:pt x="40478" y="18216"/>
                </a:cubicBezTo>
                <a:cubicBezTo>
                  <a:pt x="40576" y="18646"/>
                  <a:pt x="40671" y="19077"/>
                  <a:pt x="40763" y="19508"/>
                </a:cubicBezTo>
                <a:cubicBezTo>
                  <a:pt x="39500" y="21180"/>
                  <a:pt x="38341" y="22794"/>
                  <a:pt x="37290" y="24322"/>
                </a:cubicBezTo>
                <a:cubicBezTo>
                  <a:pt x="36750" y="23801"/>
                  <a:pt x="36231" y="23258"/>
                  <a:pt x="35722" y="22705"/>
                </a:cubicBezTo>
                <a:cubicBezTo>
                  <a:pt x="37082" y="21127"/>
                  <a:pt x="38345" y="19387"/>
                  <a:pt x="39351" y="17519"/>
                </a:cubicBezTo>
                <a:close/>
                <a:moveTo>
                  <a:pt x="23102" y="22016"/>
                </a:moveTo>
                <a:cubicBezTo>
                  <a:pt x="23500" y="22499"/>
                  <a:pt x="23929" y="22956"/>
                  <a:pt x="24363" y="23408"/>
                </a:cubicBezTo>
                <a:cubicBezTo>
                  <a:pt x="23888" y="23839"/>
                  <a:pt x="23450" y="24244"/>
                  <a:pt x="23051" y="24616"/>
                </a:cubicBezTo>
                <a:cubicBezTo>
                  <a:pt x="22771" y="23942"/>
                  <a:pt x="22468" y="23279"/>
                  <a:pt x="22144" y="22624"/>
                </a:cubicBezTo>
                <a:lnTo>
                  <a:pt x="22145" y="22624"/>
                </a:lnTo>
                <a:cubicBezTo>
                  <a:pt x="22426" y="22449"/>
                  <a:pt x="22748" y="22246"/>
                  <a:pt x="23102" y="22016"/>
                </a:cubicBezTo>
                <a:close/>
                <a:moveTo>
                  <a:pt x="72912" y="17371"/>
                </a:moveTo>
                <a:cubicBezTo>
                  <a:pt x="73455" y="17760"/>
                  <a:pt x="73985" y="18151"/>
                  <a:pt x="74485" y="18529"/>
                </a:cubicBezTo>
                <a:cubicBezTo>
                  <a:pt x="74180" y="20552"/>
                  <a:pt x="74059" y="22633"/>
                  <a:pt x="74048" y="24616"/>
                </a:cubicBezTo>
                <a:lnTo>
                  <a:pt x="74048" y="24615"/>
                </a:lnTo>
                <a:cubicBezTo>
                  <a:pt x="74007" y="24562"/>
                  <a:pt x="73959" y="24499"/>
                  <a:pt x="73903" y="24423"/>
                </a:cubicBezTo>
                <a:cubicBezTo>
                  <a:pt x="73864" y="24369"/>
                  <a:pt x="73824" y="24316"/>
                  <a:pt x="73785" y="24263"/>
                </a:cubicBezTo>
                <a:cubicBezTo>
                  <a:pt x="73334" y="23648"/>
                  <a:pt x="72544" y="22526"/>
                  <a:pt x="71624" y="21032"/>
                </a:cubicBezTo>
                <a:cubicBezTo>
                  <a:pt x="72143" y="19845"/>
                  <a:pt x="72574" y="18622"/>
                  <a:pt x="72912" y="17371"/>
                </a:cubicBezTo>
                <a:close/>
                <a:moveTo>
                  <a:pt x="144398" y="20125"/>
                </a:moveTo>
                <a:lnTo>
                  <a:pt x="144398" y="20125"/>
                </a:lnTo>
                <a:cubicBezTo>
                  <a:pt x="144378" y="20164"/>
                  <a:pt x="144358" y="20202"/>
                  <a:pt x="144339" y="20241"/>
                </a:cubicBezTo>
                <a:lnTo>
                  <a:pt x="144394" y="20269"/>
                </a:lnTo>
                <a:lnTo>
                  <a:pt x="144410" y="20241"/>
                </a:lnTo>
                <a:lnTo>
                  <a:pt x="144410" y="20241"/>
                </a:lnTo>
                <a:cubicBezTo>
                  <a:pt x="144090" y="21028"/>
                  <a:pt x="143595" y="22564"/>
                  <a:pt x="143477" y="24719"/>
                </a:cubicBezTo>
                <a:cubicBezTo>
                  <a:pt x="142925" y="24628"/>
                  <a:pt x="142300" y="24523"/>
                  <a:pt x="141624" y="24406"/>
                </a:cubicBezTo>
                <a:cubicBezTo>
                  <a:pt x="142770" y="22655"/>
                  <a:pt x="143923" y="20842"/>
                  <a:pt x="144377" y="20127"/>
                </a:cubicBezTo>
                <a:lnTo>
                  <a:pt x="144398" y="20125"/>
                </a:lnTo>
                <a:close/>
                <a:moveTo>
                  <a:pt x="194795" y="24794"/>
                </a:moveTo>
                <a:cubicBezTo>
                  <a:pt x="194795" y="24794"/>
                  <a:pt x="194795" y="24795"/>
                  <a:pt x="194795" y="24796"/>
                </a:cubicBezTo>
                <a:lnTo>
                  <a:pt x="194791" y="24799"/>
                </a:lnTo>
                <a:lnTo>
                  <a:pt x="194795" y="24794"/>
                </a:lnTo>
                <a:close/>
                <a:moveTo>
                  <a:pt x="149335" y="12412"/>
                </a:moveTo>
                <a:lnTo>
                  <a:pt x="149335" y="12412"/>
                </a:lnTo>
                <a:cubicBezTo>
                  <a:pt x="149332" y="15286"/>
                  <a:pt x="151478" y="18880"/>
                  <a:pt x="153776" y="21904"/>
                </a:cubicBezTo>
                <a:cubicBezTo>
                  <a:pt x="153758" y="21992"/>
                  <a:pt x="153739" y="22080"/>
                  <a:pt x="153721" y="22165"/>
                </a:cubicBezTo>
                <a:cubicBezTo>
                  <a:pt x="153456" y="23436"/>
                  <a:pt x="153191" y="24706"/>
                  <a:pt x="152955" y="25841"/>
                </a:cubicBezTo>
                <a:cubicBezTo>
                  <a:pt x="151470" y="22264"/>
                  <a:pt x="149403" y="17595"/>
                  <a:pt x="147673" y="14841"/>
                </a:cubicBezTo>
                <a:cubicBezTo>
                  <a:pt x="148212" y="14021"/>
                  <a:pt x="148766" y="13211"/>
                  <a:pt x="149335" y="12412"/>
                </a:cubicBezTo>
                <a:close/>
                <a:moveTo>
                  <a:pt x="51869" y="23793"/>
                </a:moveTo>
                <a:cubicBezTo>
                  <a:pt x="52261" y="24131"/>
                  <a:pt x="52533" y="24376"/>
                  <a:pt x="52640" y="24492"/>
                </a:cubicBezTo>
                <a:cubicBezTo>
                  <a:pt x="52712" y="24569"/>
                  <a:pt x="52778" y="24650"/>
                  <a:pt x="52843" y="24733"/>
                </a:cubicBezTo>
                <a:cubicBezTo>
                  <a:pt x="52855" y="24747"/>
                  <a:pt x="52865" y="24763"/>
                  <a:pt x="52877" y="24777"/>
                </a:cubicBezTo>
                <a:cubicBezTo>
                  <a:pt x="52597" y="25154"/>
                  <a:pt x="52346" y="25517"/>
                  <a:pt x="52121" y="25866"/>
                </a:cubicBezTo>
                <a:lnTo>
                  <a:pt x="52121" y="25868"/>
                </a:lnTo>
                <a:cubicBezTo>
                  <a:pt x="51836" y="25454"/>
                  <a:pt x="51504" y="25015"/>
                  <a:pt x="51116" y="24553"/>
                </a:cubicBezTo>
                <a:cubicBezTo>
                  <a:pt x="51365" y="24298"/>
                  <a:pt x="51616" y="24044"/>
                  <a:pt x="51869" y="23793"/>
                </a:cubicBezTo>
                <a:close/>
                <a:moveTo>
                  <a:pt x="30374" y="21458"/>
                </a:moveTo>
                <a:cubicBezTo>
                  <a:pt x="31141" y="21979"/>
                  <a:pt x="31952" y="22435"/>
                  <a:pt x="32743" y="22923"/>
                </a:cubicBezTo>
                <a:cubicBezTo>
                  <a:pt x="31786" y="23931"/>
                  <a:pt x="30852" y="24943"/>
                  <a:pt x="29977" y="25905"/>
                </a:cubicBezTo>
                <a:lnTo>
                  <a:pt x="28127" y="22909"/>
                </a:lnTo>
                <a:cubicBezTo>
                  <a:pt x="28867" y="22453"/>
                  <a:pt x="29622" y="21968"/>
                  <a:pt x="30374" y="21458"/>
                </a:cubicBezTo>
                <a:close/>
                <a:moveTo>
                  <a:pt x="156221" y="20231"/>
                </a:moveTo>
                <a:cubicBezTo>
                  <a:pt x="157231" y="21794"/>
                  <a:pt x="158181" y="23082"/>
                  <a:pt x="158881" y="23980"/>
                </a:cubicBezTo>
                <a:cubicBezTo>
                  <a:pt x="158890" y="25242"/>
                  <a:pt x="158939" y="26454"/>
                  <a:pt x="159011" y="27574"/>
                </a:cubicBezTo>
                <a:cubicBezTo>
                  <a:pt x="158494" y="26534"/>
                  <a:pt x="157275" y="24148"/>
                  <a:pt x="155686" y="21388"/>
                </a:cubicBezTo>
                <a:cubicBezTo>
                  <a:pt x="155853" y="21022"/>
                  <a:pt x="156026" y="20649"/>
                  <a:pt x="156204" y="20270"/>
                </a:cubicBezTo>
                <a:cubicBezTo>
                  <a:pt x="156209" y="20257"/>
                  <a:pt x="156216" y="20243"/>
                  <a:pt x="156221" y="20231"/>
                </a:cubicBezTo>
                <a:close/>
                <a:moveTo>
                  <a:pt x="60670" y="15093"/>
                </a:moveTo>
                <a:cubicBezTo>
                  <a:pt x="62401" y="18326"/>
                  <a:pt x="65828" y="21643"/>
                  <a:pt x="68757" y="24108"/>
                </a:cubicBezTo>
                <a:cubicBezTo>
                  <a:pt x="68384" y="25904"/>
                  <a:pt x="68019" y="27654"/>
                  <a:pt x="67743" y="28976"/>
                </a:cubicBezTo>
                <a:cubicBezTo>
                  <a:pt x="65542" y="25399"/>
                  <a:pt x="61686" y="19353"/>
                  <a:pt x="58705" y="15859"/>
                </a:cubicBezTo>
                <a:cubicBezTo>
                  <a:pt x="59303" y="15710"/>
                  <a:pt x="59883" y="15469"/>
                  <a:pt x="60439" y="15204"/>
                </a:cubicBezTo>
                <a:cubicBezTo>
                  <a:pt x="60517" y="15166"/>
                  <a:pt x="60593" y="15130"/>
                  <a:pt x="60670" y="15093"/>
                </a:cubicBezTo>
                <a:close/>
                <a:moveTo>
                  <a:pt x="34471" y="24086"/>
                </a:moveTo>
                <a:cubicBezTo>
                  <a:pt x="34632" y="24200"/>
                  <a:pt x="34796" y="24312"/>
                  <a:pt x="34961" y="24420"/>
                </a:cubicBezTo>
                <a:cubicBezTo>
                  <a:pt x="35484" y="24763"/>
                  <a:pt x="36028" y="25073"/>
                  <a:pt x="36591" y="25345"/>
                </a:cubicBezTo>
                <a:cubicBezTo>
                  <a:pt x="35155" y="27469"/>
                  <a:pt x="33941" y="29393"/>
                  <a:pt x="32958" y="31022"/>
                </a:cubicBezTo>
                <a:cubicBezTo>
                  <a:pt x="32765" y="30751"/>
                  <a:pt x="32586" y="30469"/>
                  <a:pt x="32423" y="30178"/>
                </a:cubicBezTo>
                <a:cubicBezTo>
                  <a:pt x="32135" y="29666"/>
                  <a:pt x="31894" y="29129"/>
                  <a:pt x="31616" y="28612"/>
                </a:cubicBezTo>
                <a:cubicBezTo>
                  <a:pt x="31399" y="28210"/>
                  <a:pt x="31159" y="27819"/>
                  <a:pt x="30918" y="27430"/>
                </a:cubicBezTo>
                <a:cubicBezTo>
                  <a:pt x="32076" y="26448"/>
                  <a:pt x="33291" y="25329"/>
                  <a:pt x="34471" y="24086"/>
                </a:cubicBezTo>
                <a:close/>
                <a:moveTo>
                  <a:pt x="25411" y="24502"/>
                </a:moveTo>
                <a:lnTo>
                  <a:pt x="28420" y="27636"/>
                </a:lnTo>
                <a:cubicBezTo>
                  <a:pt x="26931" y="29307"/>
                  <a:pt x="25745" y="30684"/>
                  <a:pt x="25121" y="31414"/>
                </a:cubicBezTo>
                <a:cubicBezTo>
                  <a:pt x="24902" y="30663"/>
                  <a:pt x="24739" y="29894"/>
                  <a:pt x="24548" y="29134"/>
                </a:cubicBezTo>
                <a:cubicBezTo>
                  <a:pt x="24244" y="27926"/>
                  <a:pt x="23872" y="26737"/>
                  <a:pt x="23429" y="25571"/>
                </a:cubicBezTo>
                <a:cubicBezTo>
                  <a:pt x="24027" y="25259"/>
                  <a:pt x="24696" y="24901"/>
                  <a:pt x="25411" y="24502"/>
                </a:cubicBezTo>
                <a:close/>
                <a:moveTo>
                  <a:pt x="23671" y="41696"/>
                </a:moveTo>
                <a:cubicBezTo>
                  <a:pt x="23727" y="41773"/>
                  <a:pt x="23784" y="41851"/>
                  <a:pt x="23842" y="41929"/>
                </a:cubicBezTo>
                <a:cubicBezTo>
                  <a:pt x="23788" y="41848"/>
                  <a:pt x="23731" y="41770"/>
                  <a:pt x="23671" y="41696"/>
                </a:cubicBezTo>
                <a:close/>
                <a:moveTo>
                  <a:pt x="15305" y="1"/>
                </a:moveTo>
                <a:lnTo>
                  <a:pt x="15305" y="7002"/>
                </a:lnTo>
                <a:lnTo>
                  <a:pt x="14374" y="7999"/>
                </a:lnTo>
                <a:cubicBezTo>
                  <a:pt x="14055" y="8340"/>
                  <a:pt x="13734" y="8683"/>
                  <a:pt x="13473" y="9070"/>
                </a:cubicBezTo>
                <a:cubicBezTo>
                  <a:pt x="13218" y="9446"/>
                  <a:pt x="13022" y="9857"/>
                  <a:pt x="12839" y="10274"/>
                </a:cubicBezTo>
                <a:cubicBezTo>
                  <a:pt x="12904" y="10032"/>
                  <a:pt x="12937" y="9784"/>
                  <a:pt x="12924" y="9532"/>
                </a:cubicBezTo>
                <a:lnTo>
                  <a:pt x="12924" y="9532"/>
                </a:lnTo>
                <a:lnTo>
                  <a:pt x="11507" y="9743"/>
                </a:lnTo>
                <a:cubicBezTo>
                  <a:pt x="11021" y="9815"/>
                  <a:pt x="10516" y="9895"/>
                  <a:pt x="10105" y="10165"/>
                </a:cubicBezTo>
                <a:cubicBezTo>
                  <a:pt x="9568" y="10516"/>
                  <a:pt x="9269" y="11147"/>
                  <a:pt x="9143" y="11777"/>
                </a:cubicBezTo>
                <a:cubicBezTo>
                  <a:pt x="9017" y="12407"/>
                  <a:pt x="9037" y="13056"/>
                  <a:pt x="8989" y="13697"/>
                </a:cubicBezTo>
                <a:cubicBezTo>
                  <a:pt x="8910" y="14780"/>
                  <a:pt x="8636" y="15841"/>
                  <a:pt x="8183" y="16828"/>
                </a:cubicBezTo>
                <a:cubicBezTo>
                  <a:pt x="8234" y="16819"/>
                  <a:pt x="8285" y="16805"/>
                  <a:pt x="8333" y="16788"/>
                </a:cubicBezTo>
                <a:lnTo>
                  <a:pt x="8333" y="16788"/>
                </a:lnTo>
                <a:cubicBezTo>
                  <a:pt x="8266" y="16830"/>
                  <a:pt x="8197" y="16869"/>
                  <a:pt x="8130" y="16911"/>
                </a:cubicBezTo>
                <a:cubicBezTo>
                  <a:pt x="7525" y="17298"/>
                  <a:pt x="6929" y="17702"/>
                  <a:pt x="6343" y="18122"/>
                </a:cubicBezTo>
                <a:cubicBezTo>
                  <a:pt x="6427" y="17858"/>
                  <a:pt x="6415" y="17573"/>
                  <a:pt x="6414" y="17295"/>
                </a:cubicBezTo>
                <a:cubicBezTo>
                  <a:pt x="6408" y="15087"/>
                  <a:pt x="7302" y="12950"/>
                  <a:pt x="7294" y="10742"/>
                </a:cubicBezTo>
                <a:cubicBezTo>
                  <a:pt x="7292" y="10030"/>
                  <a:pt x="7194" y="9319"/>
                  <a:pt x="7212" y="8607"/>
                </a:cubicBezTo>
                <a:cubicBezTo>
                  <a:pt x="7255" y="6902"/>
                  <a:pt x="7957" y="5267"/>
                  <a:pt x="8925" y="3864"/>
                </a:cubicBezTo>
                <a:cubicBezTo>
                  <a:pt x="9893" y="2459"/>
                  <a:pt x="11007" y="1194"/>
                  <a:pt x="12225" y="1"/>
                </a:cubicBezTo>
                <a:lnTo>
                  <a:pt x="12225" y="1"/>
                </a:lnTo>
                <a:cubicBezTo>
                  <a:pt x="9537" y="2476"/>
                  <a:pt x="7359" y="5455"/>
                  <a:pt x="5819" y="8769"/>
                </a:cubicBezTo>
                <a:cubicBezTo>
                  <a:pt x="5537" y="9377"/>
                  <a:pt x="5274" y="10005"/>
                  <a:pt x="5185" y="10670"/>
                </a:cubicBezTo>
                <a:cubicBezTo>
                  <a:pt x="5134" y="11056"/>
                  <a:pt x="5143" y="11445"/>
                  <a:pt x="5151" y="11833"/>
                </a:cubicBezTo>
                <a:cubicBezTo>
                  <a:pt x="5201" y="14047"/>
                  <a:pt x="5253" y="16274"/>
                  <a:pt x="5681" y="18447"/>
                </a:cubicBezTo>
                <a:cubicBezTo>
                  <a:pt x="5688" y="18495"/>
                  <a:pt x="5696" y="18544"/>
                  <a:pt x="5705" y="18592"/>
                </a:cubicBezTo>
                <a:cubicBezTo>
                  <a:pt x="5149" y="19008"/>
                  <a:pt x="4606" y="19440"/>
                  <a:pt x="4076" y="19888"/>
                </a:cubicBezTo>
                <a:lnTo>
                  <a:pt x="4076" y="19879"/>
                </a:lnTo>
                <a:cubicBezTo>
                  <a:pt x="3900" y="18684"/>
                  <a:pt x="3725" y="17489"/>
                  <a:pt x="3550" y="16293"/>
                </a:cubicBezTo>
                <a:cubicBezTo>
                  <a:pt x="3438" y="15536"/>
                  <a:pt x="3326" y="14777"/>
                  <a:pt x="3148" y="14032"/>
                </a:cubicBezTo>
                <a:cubicBezTo>
                  <a:pt x="2844" y="12762"/>
                  <a:pt x="2346" y="11546"/>
                  <a:pt x="2036" y="10279"/>
                </a:cubicBezTo>
                <a:cubicBezTo>
                  <a:pt x="1635" y="8642"/>
                  <a:pt x="1551" y="6943"/>
                  <a:pt x="1787" y="5275"/>
                </a:cubicBezTo>
                <a:lnTo>
                  <a:pt x="1787" y="5275"/>
                </a:lnTo>
                <a:cubicBezTo>
                  <a:pt x="1291" y="5919"/>
                  <a:pt x="1239" y="6755"/>
                  <a:pt x="1009" y="7535"/>
                </a:cubicBezTo>
                <a:cubicBezTo>
                  <a:pt x="907" y="7880"/>
                  <a:pt x="758" y="8211"/>
                  <a:pt x="646" y="8553"/>
                </a:cubicBezTo>
                <a:cubicBezTo>
                  <a:pt x="1" y="10513"/>
                  <a:pt x="578" y="12646"/>
                  <a:pt x="1200" y="14613"/>
                </a:cubicBezTo>
                <a:cubicBezTo>
                  <a:pt x="1820" y="16577"/>
                  <a:pt x="2501" y="18554"/>
                  <a:pt x="3637" y="20268"/>
                </a:cubicBezTo>
                <a:cubicBezTo>
                  <a:pt x="2930" y="20887"/>
                  <a:pt x="2247" y="21535"/>
                  <a:pt x="1601" y="22218"/>
                </a:cubicBezTo>
                <a:lnTo>
                  <a:pt x="1633" y="22253"/>
                </a:lnTo>
                <a:cubicBezTo>
                  <a:pt x="1754" y="22151"/>
                  <a:pt x="1875" y="22052"/>
                  <a:pt x="1996" y="21952"/>
                </a:cubicBezTo>
                <a:lnTo>
                  <a:pt x="1996" y="21952"/>
                </a:lnTo>
                <a:cubicBezTo>
                  <a:pt x="1785" y="22173"/>
                  <a:pt x="1600" y="22413"/>
                  <a:pt x="1482" y="22681"/>
                </a:cubicBezTo>
                <a:cubicBezTo>
                  <a:pt x="1361" y="22956"/>
                  <a:pt x="1300" y="23252"/>
                  <a:pt x="1239" y="23548"/>
                </a:cubicBezTo>
                <a:cubicBezTo>
                  <a:pt x="1078" y="24338"/>
                  <a:pt x="915" y="25153"/>
                  <a:pt x="1066" y="25947"/>
                </a:cubicBezTo>
                <a:cubicBezTo>
                  <a:pt x="1152" y="26404"/>
                  <a:pt x="1338" y="26834"/>
                  <a:pt x="1536" y="27255"/>
                </a:cubicBezTo>
                <a:cubicBezTo>
                  <a:pt x="2179" y="28631"/>
                  <a:pt x="2962" y="29965"/>
                  <a:pt x="4049" y="31025"/>
                </a:cubicBezTo>
                <a:cubicBezTo>
                  <a:pt x="4423" y="31390"/>
                  <a:pt x="4839" y="31730"/>
                  <a:pt x="5093" y="32187"/>
                </a:cubicBezTo>
                <a:cubicBezTo>
                  <a:pt x="5018" y="31553"/>
                  <a:pt x="4527" y="31029"/>
                  <a:pt x="4158" y="30507"/>
                </a:cubicBezTo>
                <a:cubicBezTo>
                  <a:pt x="2903" y="28725"/>
                  <a:pt x="2827" y="26383"/>
                  <a:pt x="2997" y="24210"/>
                </a:cubicBezTo>
                <a:cubicBezTo>
                  <a:pt x="3030" y="23774"/>
                  <a:pt x="3072" y="23340"/>
                  <a:pt x="3077" y="22902"/>
                </a:cubicBezTo>
                <a:cubicBezTo>
                  <a:pt x="3083" y="22333"/>
                  <a:pt x="3027" y="21766"/>
                  <a:pt x="2908" y="21210"/>
                </a:cubicBezTo>
                <a:cubicBezTo>
                  <a:pt x="3343" y="20863"/>
                  <a:pt x="3781" y="20520"/>
                  <a:pt x="4223" y="20184"/>
                </a:cubicBezTo>
                <a:lnTo>
                  <a:pt x="4223" y="20184"/>
                </a:lnTo>
                <a:cubicBezTo>
                  <a:pt x="4180" y="20426"/>
                  <a:pt x="4210" y="20678"/>
                  <a:pt x="4215" y="20927"/>
                </a:cubicBezTo>
                <a:cubicBezTo>
                  <a:pt x="4241" y="21991"/>
                  <a:pt x="3822" y="23008"/>
                  <a:pt x="3604" y="24050"/>
                </a:cubicBezTo>
                <a:cubicBezTo>
                  <a:pt x="3109" y="26412"/>
                  <a:pt x="3678" y="28913"/>
                  <a:pt x="4831" y="31033"/>
                </a:cubicBezTo>
                <a:cubicBezTo>
                  <a:pt x="5984" y="33153"/>
                  <a:pt x="7584" y="34741"/>
                  <a:pt x="9426" y="36300"/>
                </a:cubicBezTo>
                <a:cubicBezTo>
                  <a:pt x="8926" y="35248"/>
                  <a:pt x="8426" y="34197"/>
                  <a:pt x="7926" y="33145"/>
                </a:cubicBezTo>
                <a:cubicBezTo>
                  <a:pt x="7701" y="32672"/>
                  <a:pt x="7475" y="32197"/>
                  <a:pt x="7309" y="31700"/>
                </a:cubicBezTo>
                <a:cubicBezTo>
                  <a:pt x="7134" y="31175"/>
                  <a:pt x="7026" y="30629"/>
                  <a:pt x="6918" y="30085"/>
                </a:cubicBezTo>
                <a:lnTo>
                  <a:pt x="5204" y="21410"/>
                </a:lnTo>
                <a:cubicBezTo>
                  <a:pt x="5091" y="20839"/>
                  <a:pt x="4979" y="20269"/>
                  <a:pt x="4867" y="19698"/>
                </a:cubicBezTo>
                <a:cubicBezTo>
                  <a:pt x="5462" y="19255"/>
                  <a:pt x="6062" y="18820"/>
                  <a:pt x="6669" y="18392"/>
                </a:cubicBezTo>
                <a:lnTo>
                  <a:pt x="6669" y="18392"/>
                </a:lnTo>
                <a:cubicBezTo>
                  <a:pt x="6509" y="18707"/>
                  <a:pt x="6590" y="19144"/>
                  <a:pt x="6664" y="19516"/>
                </a:cubicBezTo>
                <a:cubicBezTo>
                  <a:pt x="7057" y="21475"/>
                  <a:pt x="6696" y="23549"/>
                  <a:pt x="7249" y="25468"/>
                </a:cubicBezTo>
                <a:cubicBezTo>
                  <a:pt x="7378" y="25915"/>
                  <a:pt x="7556" y="26351"/>
                  <a:pt x="7620" y="26811"/>
                </a:cubicBezTo>
                <a:cubicBezTo>
                  <a:pt x="7675" y="27208"/>
                  <a:pt x="7647" y="27612"/>
                  <a:pt x="7643" y="28012"/>
                </a:cubicBezTo>
                <a:cubicBezTo>
                  <a:pt x="7629" y="29657"/>
                  <a:pt x="8082" y="31319"/>
                  <a:pt x="9018" y="32674"/>
                </a:cubicBezTo>
                <a:cubicBezTo>
                  <a:pt x="9357" y="33167"/>
                  <a:pt x="9757" y="33615"/>
                  <a:pt x="10145" y="34071"/>
                </a:cubicBezTo>
                <a:cubicBezTo>
                  <a:pt x="10556" y="34555"/>
                  <a:pt x="10955" y="35050"/>
                  <a:pt x="11353" y="35546"/>
                </a:cubicBezTo>
                <a:lnTo>
                  <a:pt x="13410" y="38098"/>
                </a:lnTo>
                <a:cubicBezTo>
                  <a:pt x="13607" y="38340"/>
                  <a:pt x="13847" y="38555"/>
                  <a:pt x="14092" y="38748"/>
                </a:cubicBezTo>
                <a:cubicBezTo>
                  <a:pt x="13891" y="38093"/>
                  <a:pt x="13988" y="37389"/>
                  <a:pt x="13977" y="36704"/>
                </a:cubicBezTo>
                <a:cubicBezTo>
                  <a:pt x="13969" y="36280"/>
                  <a:pt x="13919" y="35860"/>
                  <a:pt x="13842" y="35445"/>
                </a:cubicBezTo>
                <a:lnTo>
                  <a:pt x="13842" y="35445"/>
                </a:lnTo>
                <a:cubicBezTo>
                  <a:pt x="14192" y="35932"/>
                  <a:pt x="14547" y="36415"/>
                  <a:pt x="14874" y="36917"/>
                </a:cubicBezTo>
                <a:cubicBezTo>
                  <a:pt x="15762" y="38277"/>
                  <a:pt x="16451" y="39759"/>
                  <a:pt x="16917" y="41316"/>
                </a:cubicBezTo>
                <a:cubicBezTo>
                  <a:pt x="17689" y="39683"/>
                  <a:pt x="17422" y="37735"/>
                  <a:pt x="17003" y="35977"/>
                </a:cubicBezTo>
                <a:cubicBezTo>
                  <a:pt x="16563" y="34128"/>
                  <a:pt x="16122" y="32279"/>
                  <a:pt x="15682" y="30429"/>
                </a:cubicBezTo>
                <a:cubicBezTo>
                  <a:pt x="15655" y="30322"/>
                  <a:pt x="15630" y="30214"/>
                  <a:pt x="15604" y="30105"/>
                </a:cubicBezTo>
                <a:lnTo>
                  <a:pt x="15604" y="30105"/>
                </a:lnTo>
                <a:cubicBezTo>
                  <a:pt x="16717" y="32426"/>
                  <a:pt x="18050" y="34651"/>
                  <a:pt x="19385" y="36859"/>
                </a:cubicBezTo>
                <a:cubicBezTo>
                  <a:pt x="20086" y="38019"/>
                  <a:pt x="20804" y="39197"/>
                  <a:pt x="21824" y="40091"/>
                </a:cubicBezTo>
                <a:cubicBezTo>
                  <a:pt x="22438" y="40629"/>
                  <a:pt x="23163" y="41065"/>
                  <a:pt x="23671" y="41696"/>
                </a:cubicBezTo>
                <a:lnTo>
                  <a:pt x="23671" y="41696"/>
                </a:lnTo>
                <a:cubicBezTo>
                  <a:pt x="22932" y="40682"/>
                  <a:pt x="22233" y="39638"/>
                  <a:pt x="21696" y="38504"/>
                </a:cubicBezTo>
                <a:cubicBezTo>
                  <a:pt x="20378" y="35722"/>
                  <a:pt x="20349" y="32530"/>
                  <a:pt x="19781" y="29506"/>
                </a:cubicBezTo>
                <a:cubicBezTo>
                  <a:pt x="19594" y="28511"/>
                  <a:pt x="19346" y="27527"/>
                  <a:pt x="19040" y="26563"/>
                </a:cubicBezTo>
                <a:lnTo>
                  <a:pt x="19040" y="26563"/>
                </a:lnTo>
                <a:cubicBezTo>
                  <a:pt x="20845" y="29716"/>
                  <a:pt x="23064" y="32649"/>
                  <a:pt x="25545" y="35304"/>
                </a:cubicBezTo>
                <a:cubicBezTo>
                  <a:pt x="26108" y="35906"/>
                  <a:pt x="26693" y="36504"/>
                  <a:pt x="27399" y="36929"/>
                </a:cubicBezTo>
                <a:cubicBezTo>
                  <a:pt x="27926" y="37248"/>
                  <a:pt x="28449" y="37422"/>
                  <a:pt x="29049" y="37422"/>
                </a:cubicBezTo>
                <a:cubicBezTo>
                  <a:pt x="29103" y="37422"/>
                  <a:pt x="29158" y="37421"/>
                  <a:pt x="29213" y="37418"/>
                </a:cubicBezTo>
                <a:cubicBezTo>
                  <a:pt x="27414" y="36051"/>
                  <a:pt x="26035" y="34139"/>
                  <a:pt x="25305" y="32002"/>
                </a:cubicBezTo>
                <a:cubicBezTo>
                  <a:pt x="25264" y="31884"/>
                  <a:pt x="25225" y="31766"/>
                  <a:pt x="25190" y="31648"/>
                </a:cubicBezTo>
                <a:cubicBezTo>
                  <a:pt x="25978" y="31152"/>
                  <a:pt x="27543" y="30127"/>
                  <a:pt x="29407" y="28663"/>
                </a:cubicBezTo>
                <a:lnTo>
                  <a:pt x="29946" y="29225"/>
                </a:lnTo>
                <a:cubicBezTo>
                  <a:pt x="30760" y="30072"/>
                  <a:pt x="31644" y="30919"/>
                  <a:pt x="32646" y="31539"/>
                </a:cubicBezTo>
                <a:cubicBezTo>
                  <a:pt x="31260" y="33862"/>
                  <a:pt x="30382" y="35507"/>
                  <a:pt x="30050" y="36145"/>
                </a:cubicBezTo>
                <a:cubicBezTo>
                  <a:pt x="29949" y="36339"/>
                  <a:pt x="29896" y="36445"/>
                  <a:pt x="29896" y="36445"/>
                </a:cubicBezTo>
                <a:cubicBezTo>
                  <a:pt x="31341" y="34855"/>
                  <a:pt x="32600" y="33403"/>
                  <a:pt x="33694" y="32079"/>
                </a:cubicBezTo>
                <a:cubicBezTo>
                  <a:pt x="33786" y="32117"/>
                  <a:pt x="33879" y="32152"/>
                  <a:pt x="33974" y="32185"/>
                </a:cubicBezTo>
                <a:cubicBezTo>
                  <a:pt x="33905" y="32121"/>
                  <a:pt x="33836" y="32054"/>
                  <a:pt x="33769" y="31986"/>
                </a:cubicBezTo>
                <a:cubicBezTo>
                  <a:pt x="35740" y="29594"/>
                  <a:pt x="37175" y="27621"/>
                  <a:pt x="38215" y="26005"/>
                </a:cubicBezTo>
                <a:cubicBezTo>
                  <a:pt x="38741" y="26177"/>
                  <a:pt x="39276" y="26315"/>
                  <a:pt x="39819" y="26417"/>
                </a:cubicBezTo>
                <a:cubicBezTo>
                  <a:pt x="39382" y="26120"/>
                  <a:pt x="38963" y="25800"/>
                  <a:pt x="38558" y="25463"/>
                </a:cubicBezTo>
                <a:cubicBezTo>
                  <a:pt x="40309" y="22642"/>
                  <a:pt x="40791" y="20996"/>
                  <a:pt x="40898" y="20137"/>
                </a:cubicBezTo>
                <a:cubicBezTo>
                  <a:pt x="41107" y="21138"/>
                  <a:pt x="41295" y="22141"/>
                  <a:pt x="41465" y="23149"/>
                </a:cubicBezTo>
                <a:cubicBezTo>
                  <a:pt x="40410" y="27369"/>
                  <a:pt x="35226" y="37560"/>
                  <a:pt x="35226" y="37560"/>
                </a:cubicBezTo>
                <a:cubicBezTo>
                  <a:pt x="36051" y="37474"/>
                  <a:pt x="36957" y="36651"/>
                  <a:pt x="37656" y="35848"/>
                </a:cubicBezTo>
                <a:cubicBezTo>
                  <a:pt x="38398" y="34995"/>
                  <a:pt x="39002" y="34031"/>
                  <a:pt x="39488" y="33009"/>
                </a:cubicBezTo>
                <a:cubicBezTo>
                  <a:pt x="41517" y="28753"/>
                  <a:pt x="41651" y="25335"/>
                  <a:pt x="41580" y="23826"/>
                </a:cubicBezTo>
                <a:lnTo>
                  <a:pt x="41580" y="23826"/>
                </a:lnTo>
                <a:cubicBezTo>
                  <a:pt x="41583" y="23839"/>
                  <a:pt x="41586" y="23853"/>
                  <a:pt x="41587" y="23866"/>
                </a:cubicBezTo>
                <a:lnTo>
                  <a:pt x="41664" y="23856"/>
                </a:lnTo>
                <a:cubicBezTo>
                  <a:pt x="41650" y="23734"/>
                  <a:pt x="41633" y="23612"/>
                  <a:pt x="41618" y="23490"/>
                </a:cubicBezTo>
                <a:lnTo>
                  <a:pt x="41618" y="23490"/>
                </a:lnTo>
                <a:cubicBezTo>
                  <a:pt x="42022" y="25243"/>
                  <a:pt x="44461" y="35785"/>
                  <a:pt x="44859" y="35935"/>
                </a:cubicBezTo>
                <a:cubicBezTo>
                  <a:pt x="44868" y="35939"/>
                  <a:pt x="44879" y="35940"/>
                  <a:pt x="44890" y="35940"/>
                </a:cubicBezTo>
                <a:cubicBezTo>
                  <a:pt x="45406" y="35940"/>
                  <a:pt x="47898" y="32290"/>
                  <a:pt x="41594" y="23288"/>
                </a:cubicBezTo>
                <a:cubicBezTo>
                  <a:pt x="41506" y="22569"/>
                  <a:pt x="41409" y="21851"/>
                  <a:pt x="41302" y="21137"/>
                </a:cubicBezTo>
                <a:lnTo>
                  <a:pt x="41302" y="21137"/>
                </a:lnTo>
                <a:lnTo>
                  <a:pt x="41349" y="21195"/>
                </a:lnTo>
                <a:cubicBezTo>
                  <a:pt x="41713" y="21649"/>
                  <a:pt x="42627" y="22798"/>
                  <a:pt x="43707" y="24232"/>
                </a:cubicBezTo>
                <a:cubicBezTo>
                  <a:pt x="43688" y="24396"/>
                  <a:pt x="43683" y="24491"/>
                  <a:pt x="43683" y="24491"/>
                </a:cubicBezTo>
                <a:cubicBezTo>
                  <a:pt x="43683" y="24491"/>
                  <a:pt x="43699" y="24408"/>
                  <a:pt x="43735" y="24269"/>
                </a:cubicBezTo>
                <a:cubicBezTo>
                  <a:pt x="43847" y="24419"/>
                  <a:pt x="43962" y="24573"/>
                  <a:pt x="44078" y="24729"/>
                </a:cubicBezTo>
                <a:cubicBezTo>
                  <a:pt x="43999" y="24893"/>
                  <a:pt x="43928" y="25061"/>
                  <a:pt x="43865" y="25234"/>
                </a:cubicBezTo>
                <a:cubicBezTo>
                  <a:pt x="43763" y="25519"/>
                  <a:pt x="43742" y="25676"/>
                  <a:pt x="43742" y="25676"/>
                </a:cubicBezTo>
                <a:cubicBezTo>
                  <a:pt x="43982" y="25531"/>
                  <a:pt x="44220" y="25385"/>
                  <a:pt x="44457" y="25238"/>
                </a:cubicBezTo>
                <a:cubicBezTo>
                  <a:pt x="46007" y="27342"/>
                  <a:pt x="47706" y="29804"/>
                  <a:pt x="48579" y="31586"/>
                </a:cubicBezTo>
                <a:cubicBezTo>
                  <a:pt x="48579" y="31586"/>
                  <a:pt x="48598" y="31393"/>
                  <a:pt x="48590" y="31056"/>
                </a:cubicBezTo>
                <a:lnTo>
                  <a:pt x="48590" y="31056"/>
                </a:lnTo>
                <a:cubicBezTo>
                  <a:pt x="48604" y="31081"/>
                  <a:pt x="48616" y="31105"/>
                  <a:pt x="48628" y="31129"/>
                </a:cubicBezTo>
                <a:cubicBezTo>
                  <a:pt x="48616" y="31099"/>
                  <a:pt x="48602" y="31071"/>
                  <a:pt x="48590" y="31041"/>
                </a:cubicBezTo>
                <a:cubicBezTo>
                  <a:pt x="48564" y="29871"/>
                  <a:pt x="48236" y="27004"/>
                  <a:pt x="45877" y="24340"/>
                </a:cubicBezTo>
                <a:cubicBezTo>
                  <a:pt x="46266" y="24091"/>
                  <a:pt x="46651" y="23838"/>
                  <a:pt x="47030" y="23586"/>
                </a:cubicBezTo>
                <a:cubicBezTo>
                  <a:pt x="47627" y="24191"/>
                  <a:pt x="48251" y="24813"/>
                  <a:pt x="48897" y="25443"/>
                </a:cubicBezTo>
                <a:cubicBezTo>
                  <a:pt x="48529" y="26259"/>
                  <a:pt x="48349" y="26961"/>
                  <a:pt x="48265" y="27401"/>
                </a:cubicBezTo>
                <a:cubicBezTo>
                  <a:pt x="48250" y="27426"/>
                  <a:pt x="48233" y="27449"/>
                  <a:pt x="48219" y="27473"/>
                </a:cubicBezTo>
                <a:cubicBezTo>
                  <a:pt x="48233" y="27454"/>
                  <a:pt x="48247" y="27435"/>
                  <a:pt x="48263" y="27415"/>
                </a:cubicBezTo>
                <a:lnTo>
                  <a:pt x="48263" y="27415"/>
                </a:lnTo>
                <a:cubicBezTo>
                  <a:pt x="48205" y="27713"/>
                  <a:pt x="48192" y="27888"/>
                  <a:pt x="48192" y="27888"/>
                </a:cubicBezTo>
                <a:cubicBezTo>
                  <a:pt x="48574" y="27358"/>
                  <a:pt x="49067" y="26764"/>
                  <a:pt x="49621" y="26145"/>
                </a:cubicBezTo>
                <a:cubicBezTo>
                  <a:pt x="50121" y="26625"/>
                  <a:pt x="50633" y="27108"/>
                  <a:pt x="51155" y="27593"/>
                </a:cubicBezTo>
                <a:cubicBezTo>
                  <a:pt x="49672" y="30740"/>
                  <a:pt x="50550" y="32331"/>
                  <a:pt x="50839" y="32331"/>
                </a:cubicBezTo>
                <a:cubicBezTo>
                  <a:pt x="50844" y="32331"/>
                  <a:pt x="50848" y="32331"/>
                  <a:pt x="50853" y="32330"/>
                </a:cubicBezTo>
                <a:cubicBezTo>
                  <a:pt x="51007" y="32300"/>
                  <a:pt x="51728" y="30776"/>
                  <a:pt x="52568" y="28881"/>
                </a:cubicBezTo>
                <a:cubicBezTo>
                  <a:pt x="52987" y="29256"/>
                  <a:pt x="53410" y="29627"/>
                  <a:pt x="53837" y="29998"/>
                </a:cubicBezTo>
                <a:cubicBezTo>
                  <a:pt x="53837" y="29998"/>
                  <a:pt x="53843" y="29822"/>
                  <a:pt x="53784" y="29493"/>
                </a:cubicBezTo>
                <a:cubicBezTo>
                  <a:pt x="53713" y="29082"/>
                  <a:pt x="53540" y="28434"/>
                  <a:pt x="53134" y="27589"/>
                </a:cubicBezTo>
                <a:cubicBezTo>
                  <a:pt x="53316" y="27175"/>
                  <a:pt x="53497" y="26753"/>
                  <a:pt x="53676" y="26338"/>
                </a:cubicBezTo>
                <a:cubicBezTo>
                  <a:pt x="54091" y="27563"/>
                  <a:pt x="54122" y="28716"/>
                  <a:pt x="54122" y="28716"/>
                </a:cubicBezTo>
                <a:cubicBezTo>
                  <a:pt x="54122" y="28716"/>
                  <a:pt x="54282" y="27223"/>
                  <a:pt x="53936" y="25730"/>
                </a:cubicBezTo>
                <a:cubicBezTo>
                  <a:pt x="54712" y="23914"/>
                  <a:pt x="55392" y="22284"/>
                  <a:pt x="55627" y="21718"/>
                </a:cubicBezTo>
                <a:lnTo>
                  <a:pt x="55627" y="21718"/>
                </a:lnTo>
                <a:cubicBezTo>
                  <a:pt x="55596" y="21826"/>
                  <a:pt x="55561" y="21932"/>
                  <a:pt x="55531" y="22039"/>
                </a:cubicBezTo>
                <a:lnTo>
                  <a:pt x="55597" y="22059"/>
                </a:lnTo>
                <a:cubicBezTo>
                  <a:pt x="55601" y="22047"/>
                  <a:pt x="55606" y="22036"/>
                  <a:pt x="55609" y="22025"/>
                </a:cubicBezTo>
                <a:lnTo>
                  <a:pt x="55609" y="22025"/>
                </a:lnTo>
                <a:cubicBezTo>
                  <a:pt x="55318" y="23360"/>
                  <a:pt x="54920" y="26429"/>
                  <a:pt x="56086" y="30533"/>
                </a:cubicBezTo>
                <a:cubicBezTo>
                  <a:pt x="56365" y="31517"/>
                  <a:pt x="56758" y="32469"/>
                  <a:pt x="57292" y="33343"/>
                </a:cubicBezTo>
                <a:cubicBezTo>
                  <a:pt x="57794" y="34165"/>
                  <a:pt x="58476" y="35036"/>
                  <a:pt x="59200" y="35237"/>
                </a:cubicBezTo>
                <a:cubicBezTo>
                  <a:pt x="59200" y="35237"/>
                  <a:pt x="56117" y="25362"/>
                  <a:pt x="55814" y="21438"/>
                </a:cubicBezTo>
                <a:cubicBezTo>
                  <a:pt x="56118" y="20565"/>
                  <a:pt x="56438" y="19698"/>
                  <a:pt x="56776" y="18837"/>
                </a:cubicBezTo>
                <a:lnTo>
                  <a:pt x="56776" y="18837"/>
                </a:lnTo>
                <a:cubicBezTo>
                  <a:pt x="56710" y="20334"/>
                  <a:pt x="57433" y="24609"/>
                  <a:pt x="64123" y="35048"/>
                </a:cubicBezTo>
                <a:cubicBezTo>
                  <a:pt x="64123" y="35048"/>
                  <a:pt x="64092" y="34947"/>
                  <a:pt x="64031" y="34759"/>
                </a:cubicBezTo>
                <a:cubicBezTo>
                  <a:pt x="63572" y="33334"/>
                  <a:pt x="61354" y="26743"/>
                  <a:pt x="57131" y="18566"/>
                </a:cubicBezTo>
                <a:lnTo>
                  <a:pt x="57131" y="18566"/>
                </a:lnTo>
                <a:cubicBezTo>
                  <a:pt x="58187" y="18941"/>
                  <a:pt x="59058" y="19262"/>
                  <a:pt x="59718" y="19554"/>
                </a:cubicBezTo>
                <a:cubicBezTo>
                  <a:pt x="61933" y="24102"/>
                  <a:pt x="65368" y="27916"/>
                  <a:pt x="67521" y="30044"/>
                </a:cubicBezTo>
                <a:cubicBezTo>
                  <a:pt x="67360" y="30817"/>
                  <a:pt x="67262" y="31285"/>
                  <a:pt x="67262" y="31285"/>
                </a:cubicBezTo>
                <a:cubicBezTo>
                  <a:pt x="67262" y="31285"/>
                  <a:pt x="67403" y="30897"/>
                  <a:pt x="67674" y="30196"/>
                </a:cubicBezTo>
                <a:cubicBezTo>
                  <a:pt x="68765" y="31264"/>
                  <a:pt x="69491" y="31868"/>
                  <a:pt x="69491" y="31868"/>
                </a:cubicBezTo>
                <a:cubicBezTo>
                  <a:pt x="69491" y="31868"/>
                  <a:pt x="68916" y="30890"/>
                  <a:pt x="67993" y="29384"/>
                </a:cubicBezTo>
                <a:cubicBezTo>
                  <a:pt x="68425" y="28296"/>
                  <a:pt x="69042" y="26790"/>
                  <a:pt x="69829" y="24993"/>
                </a:cubicBezTo>
                <a:cubicBezTo>
                  <a:pt x="71505" y="26345"/>
                  <a:pt x="72899" y="27344"/>
                  <a:pt x="73521" y="27780"/>
                </a:cubicBezTo>
                <a:cubicBezTo>
                  <a:pt x="73569" y="27828"/>
                  <a:pt x="73615" y="27876"/>
                  <a:pt x="73663" y="27926"/>
                </a:cubicBezTo>
                <a:lnTo>
                  <a:pt x="73548" y="27797"/>
                </a:lnTo>
                <a:lnTo>
                  <a:pt x="73548" y="27797"/>
                </a:lnTo>
                <a:cubicBezTo>
                  <a:pt x="73757" y="27943"/>
                  <a:pt x="73873" y="28022"/>
                  <a:pt x="73873" y="28022"/>
                </a:cubicBezTo>
                <a:cubicBezTo>
                  <a:pt x="73873" y="28022"/>
                  <a:pt x="72528" y="26141"/>
                  <a:pt x="70473" y="23546"/>
                </a:cubicBezTo>
                <a:cubicBezTo>
                  <a:pt x="70689" y="23064"/>
                  <a:pt x="70917" y="22568"/>
                  <a:pt x="71154" y="22056"/>
                </a:cubicBezTo>
                <a:cubicBezTo>
                  <a:pt x="72585" y="23451"/>
                  <a:pt x="73675" y="24375"/>
                  <a:pt x="74047" y="24683"/>
                </a:cubicBezTo>
                <a:cubicBezTo>
                  <a:pt x="74019" y="30511"/>
                  <a:pt x="74932" y="35461"/>
                  <a:pt x="74932" y="35461"/>
                </a:cubicBezTo>
                <a:cubicBezTo>
                  <a:pt x="75073" y="32317"/>
                  <a:pt x="75697" y="31146"/>
                  <a:pt x="76697" y="24521"/>
                </a:cubicBezTo>
                <a:cubicBezTo>
                  <a:pt x="76896" y="23196"/>
                  <a:pt x="77006" y="21860"/>
                  <a:pt x="77026" y="20521"/>
                </a:cubicBezTo>
                <a:lnTo>
                  <a:pt x="77124" y="20600"/>
                </a:lnTo>
                <a:cubicBezTo>
                  <a:pt x="77243" y="20724"/>
                  <a:pt x="77363" y="20847"/>
                  <a:pt x="77480" y="20972"/>
                </a:cubicBezTo>
                <a:cubicBezTo>
                  <a:pt x="77397" y="20877"/>
                  <a:pt x="77314" y="20782"/>
                  <a:pt x="77231" y="20687"/>
                </a:cubicBezTo>
                <a:lnTo>
                  <a:pt x="77231" y="20687"/>
                </a:lnTo>
                <a:cubicBezTo>
                  <a:pt x="77557" y="20952"/>
                  <a:pt x="77745" y="21110"/>
                  <a:pt x="77745" y="21110"/>
                </a:cubicBezTo>
                <a:cubicBezTo>
                  <a:pt x="77745" y="21110"/>
                  <a:pt x="77488" y="20767"/>
                  <a:pt x="77030" y="20185"/>
                </a:cubicBezTo>
                <a:cubicBezTo>
                  <a:pt x="77048" y="17120"/>
                  <a:pt x="76615" y="14674"/>
                  <a:pt x="76342" y="13438"/>
                </a:cubicBezTo>
                <a:lnTo>
                  <a:pt x="76342" y="13438"/>
                </a:lnTo>
                <a:cubicBezTo>
                  <a:pt x="77244" y="14069"/>
                  <a:pt x="77904" y="14592"/>
                  <a:pt x="78401" y="15010"/>
                </a:cubicBezTo>
                <a:cubicBezTo>
                  <a:pt x="77318" y="27420"/>
                  <a:pt x="83048" y="36202"/>
                  <a:pt x="83048" y="36202"/>
                </a:cubicBezTo>
                <a:cubicBezTo>
                  <a:pt x="82422" y="35175"/>
                  <a:pt x="82400" y="31376"/>
                  <a:pt x="81655" y="25716"/>
                </a:cubicBezTo>
                <a:cubicBezTo>
                  <a:pt x="81139" y="21804"/>
                  <a:pt x="79828" y="17733"/>
                  <a:pt x="79066" y="15591"/>
                </a:cubicBezTo>
                <a:lnTo>
                  <a:pt x="79066" y="15591"/>
                </a:lnTo>
                <a:cubicBezTo>
                  <a:pt x="79596" y="16067"/>
                  <a:pt x="79828" y="16298"/>
                  <a:pt x="80042" y="16298"/>
                </a:cubicBezTo>
                <a:cubicBezTo>
                  <a:pt x="80047" y="16298"/>
                  <a:pt x="80052" y="16298"/>
                  <a:pt x="80057" y="16298"/>
                </a:cubicBezTo>
                <a:cubicBezTo>
                  <a:pt x="80057" y="16298"/>
                  <a:pt x="79869" y="15754"/>
                  <a:pt x="79267" y="14837"/>
                </a:cubicBezTo>
                <a:lnTo>
                  <a:pt x="79267" y="14837"/>
                </a:lnTo>
                <a:cubicBezTo>
                  <a:pt x="79912" y="15197"/>
                  <a:pt x="80561" y="15549"/>
                  <a:pt x="81215" y="15894"/>
                </a:cubicBezTo>
                <a:cubicBezTo>
                  <a:pt x="81332" y="21758"/>
                  <a:pt x="86762" y="28777"/>
                  <a:pt x="88011" y="30212"/>
                </a:cubicBezTo>
                <a:cubicBezTo>
                  <a:pt x="89281" y="31670"/>
                  <a:pt x="91942" y="32036"/>
                  <a:pt x="91942" y="32036"/>
                </a:cubicBezTo>
                <a:cubicBezTo>
                  <a:pt x="91942" y="32036"/>
                  <a:pt x="89819" y="31445"/>
                  <a:pt x="88723" y="30043"/>
                </a:cubicBezTo>
                <a:cubicBezTo>
                  <a:pt x="88665" y="29968"/>
                  <a:pt x="88608" y="29891"/>
                  <a:pt x="88556" y="29811"/>
                </a:cubicBezTo>
                <a:cubicBezTo>
                  <a:pt x="87965" y="28908"/>
                  <a:pt x="83136" y="18456"/>
                  <a:pt x="81598" y="16096"/>
                </a:cubicBezTo>
                <a:lnTo>
                  <a:pt x="81598" y="16096"/>
                </a:lnTo>
                <a:cubicBezTo>
                  <a:pt x="82410" y="16520"/>
                  <a:pt x="83228" y="16929"/>
                  <a:pt x="84053" y="17325"/>
                </a:cubicBezTo>
                <a:cubicBezTo>
                  <a:pt x="87173" y="28602"/>
                  <a:pt x="91357" y="31313"/>
                  <a:pt x="92698" y="31910"/>
                </a:cubicBezTo>
                <a:cubicBezTo>
                  <a:pt x="92974" y="32033"/>
                  <a:pt x="93130" y="32066"/>
                  <a:pt x="93130" y="32066"/>
                </a:cubicBezTo>
                <a:cubicBezTo>
                  <a:pt x="89690" y="25266"/>
                  <a:pt x="85322" y="18973"/>
                  <a:pt x="84240" y="17446"/>
                </a:cubicBezTo>
                <a:cubicBezTo>
                  <a:pt x="84234" y="17432"/>
                  <a:pt x="84226" y="17419"/>
                  <a:pt x="84220" y="17406"/>
                </a:cubicBezTo>
                <a:lnTo>
                  <a:pt x="84220" y="17406"/>
                </a:lnTo>
                <a:cubicBezTo>
                  <a:pt x="84352" y="17469"/>
                  <a:pt x="84481" y="17534"/>
                  <a:pt x="84613" y="17596"/>
                </a:cubicBezTo>
                <a:cubicBezTo>
                  <a:pt x="85733" y="18116"/>
                  <a:pt x="86864" y="18613"/>
                  <a:pt x="88003" y="19088"/>
                </a:cubicBezTo>
                <a:cubicBezTo>
                  <a:pt x="88609" y="22271"/>
                  <a:pt x="90006" y="24306"/>
                  <a:pt x="91445" y="25602"/>
                </a:cubicBezTo>
                <a:cubicBezTo>
                  <a:pt x="91548" y="26563"/>
                  <a:pt x="91746" y="27533"/>
                  <a:pt x="91378" y="28442"/>
                </a:cubicBezTo>
                <a:cubicBezTo>
                  <a:pt x="91904" y="27772"/>
                  <a:pt x="92605" y="27318"/>
                  <a:pt x="93382" y="26960"/>
                </a:cubicBezTo>
                <a:cubicBezTo>
                  <a:pt x="94129" y="27356"/>
                  <a:pt x="94779" y="27574"/>
                  <a:pt x="95194" y="27687"/>
                </a:cubicBezTo>
                <a:cubicBezTo>
                  <a:pt x="95216" y="27704"/>
                  <a:pt x="95239" y="27722"/>
                  <a:pt x="95262" y="27739"/>
                </a:cubicBezTo>
                <a:cubicBezTo>
                  <a:pt x="95243" y="27723"/>
                  <a:pt x="95225" y="27707"/>
                  <a:pt x="95207" y="27691"/>
                </a:cubicBezTo>
                <a:lnTo>
                  <a:pt x="95207" y="27691"/>
                </a:lnTo>
                <a:cubicBezTo>
                  <a:pt x="95501" y="27771"/>
                  <a:pt x="95675" y="27797"/>
                  <a:pt x="95675" y="27797"/>
                </a:cubicBezTo>
                <a:cubicBezTo>
                  <a:pt x="95267" y="27453"/>
                  <a:pt x="94822" y="27032"/>
                  <a:pt x="94359" y="26563"/>
                </a:cubicBezTo>
                <a:cubicBezTo>
                  <a:pt x="95290" y="26223"/>
                  <a:pt x="96267" y="25941"/>
                  <a:pt x="97154" y="25544"/>
                </a:cubicBezTo>
                <a:cubicBezTo>
                  <a:pt x="97914" y="25815"/>
                  <a:pt x="98543" y="25910"/>
                  <a:pt x="99034" y="25910"/>
                </a:cubicBezTo>
                <a:cubicBezTo>
                  <a:pt x="99885" y="25910"/>
                  <a:pt x="100322" y="25624"/>
                  <a:pt x="100306" y="25481"/>
                </a:cubicBezTo>
                <a:cubicBezTo>
                  <a:pt x="100294" y="25382"/>
                  <a:pt x="99702" y="25011"/>
                  <a:pt x="98805" y="24504"/>
                </a:cubicBezTo>
                <a:cubicBezTo>
                  <a:pt x="98954" y="24367"/>
                  <a:pt x="99094" y="24220"/>
                  <a:pt x="99221" y="24064"/>
                </a:cubicBezTo>
                <a:cubicBezTo>
                  <a:pt x="99779" y="23378"/>
                  <a:pt x="100088" y="22528"/>
                  <a:pt x="100587" y="21800"/>
                </a:cubicBezTo>
                <a:cubicBezTo>
                  <a:pt x="100990" y="21212"/>
                  <a:pt x="101509" y="20714"/>
                  <a:pt x="102043" y="20230"/>
                </a:cubicBezTo>
                <a:lnTo>
                  <a:pt x="102043" y="20230"/>
                </a:lnTo>
                <a:cubicBezTo>
                  <a:pt x="102043" y="20240"/>
                  <a:pt x="102042" y="20250"/>
                  <a:pt x="102041" y="20259"/>
                </a:cubicBezTo>
                <a:lnTo>
                  <a:pt x="99204" y="24593"/>
                </a:lnTo>
                <a:cubicBezTo>
                  <a:pt x="99204" y="24593"/>
                  <a:pt x="100051" y="23629"/>
                  <a:pt x="101569" y="22030"/>
                </a:cubicBezTo>
                <a:lnTo>
                  <a:pt x="101569" y="22030"/>
                </a:lnTo>
                <a:cubicBezTo>
                  <a:pt x="101433" y="22467"/>
                  <a:pt x="101324" y="22906"/>
                  <a:pt x="101342" y="23358"/>
                </a:cubicBezTo>
                <a:cubicBezTo>
                  <a:pt x="101406" y="25024"/>
                  <a:pt x="103023" y="26199"/>
                  <a:pt x="103067" y="27866"/>
                </a:cubicBezTo>
                <a:cubicBezTo>
                  <a:pt x="103828" y="24941"/>
                  <a:pt x="107695" y="23632"/>
                  <a:pt x="108507" y="20720"/>
                </a:cubicBezTo>
                <a:cubicBezTo>
                  <a:pt x="108744" y="19868"/>
                  <a:pt x="108687" y="18966"/>
                  <a:pt x="108854" y="18099"/>
                </a:cubicBezTo>
                <a:cubicBezTo>
                  <a:pt x="109195" y="16328"/>
                  <a:pt x="110446" y="14792"/>
                  <a:pt x="110613" y="12997"/>
                </a:cubicBezTo>
                <a:cubicBezTo>
                  <a:pt x="110619" y="12928"/>
                  <a:pt x="110620" y="12859"/>
                  <a:pt x="110623" y="12789"/>
                </a:cubicBezTo>
                <a:cubicBezTo>
                  <a:pt x="110849" y="12513"/>
                  <a:pt x="111066" y="12240"/>
                  <a:pt x="111274" y="11968"/>
                </a:cubicBezTo>
                <a:cubicBezTo>
                  <a:pt x="112143" y="11768"/>
                  <a:pt x="113052" y="11726"/>
                  <a:pt x="113962" y="11676"/>
                </a:cubicBezTo>
                <a:lnTo>
                  <a:pt x="113962" y="11676"/>
                </a:lnTo>
                <a:cubicBezTo>
                  <a:pt x="108298" y="20217"/>
                  <a:pt x="105901" y="32575"/>
                  <a:pt x="105901" y="32575"/>
                </a:cubicBezTo>
                <a:cubicBezTo>
                  <a:pt x="107427" y="29144"/>
                  <a:pt x="108631" y="28116"/>
                  <a:pt x="112631" y="21195"/>
                </a:cubicBezTo>
                <a:cubicBezTo>
                  <a:pt x="114761" y="17511"/>
                  <a:pt x="115921" y="13913"/>
                  <a:pt x="116541" y="11353"/>
                </a:cubicBezTo>
                <a:cubicBezTo>
                  <a:pt x="116642" y="11327"/>
                  <a:pt x="116744" y="11301"/>
                  <a:pt x="116845" y="11269"/>
                </a:cubicBezTo>
                <a:cubicBezTo>
                  <a:pt x="117172" y="11168"/>
                  <a:pt x="117495" y="11037"/>
                  <a:pt x="117834" y="10991"/>
                </a:cubicBezTo>
                <a:cubicBezTo>
                  <a:pt x="117944" y="10976"/>
                  <a:pt x="118053" y="10970"/>
                  <a:pt x="118163" y="10970"/>
                </a:cubicBezTo>
                <a:cubicBezTo>
                  <a:pt x="118391" y="10970"/>
                  <a:pt x="118620" y="10996"/>
                  <a:pt x="118848" y="11023"/>
                </a:cubicBezTo>
                <a:cubicBezTo>
                  <a:pt x="112010" y="24468"/>
                  <a:pt x="114590" y="36937"/>
                  <a:pt x="114590" y="36937"/>
                </a:cubicBezTo>
                <a:cubicBezTo>
                  <a:pt x="114341" y="35526"/>
                  <a:pt x="115974" y="31296"/>
                  <a:pt x="117614" y="24685"/>
                </a:cubicBezTo>
                <a:cubicBezTo>
                  <a:pt x="118960" y="19261"/>
                  <a:pt x="119157" y="13098"/>
                  <a:pt x="119185" y="11062"/>
                </a:cubicBezTo>
                <a:cubicBezTo>
                  <a:pt x="119226" y="11066"/>
                  <a:pt x="119269" y="11071"/>
                  <a:pt x="119311" y="11075"/>
                </a:cubicBezTo>
                <a:cubicBezTo>
                  <a:pt x="119374" y="11156"/>
                  <a:pt x="119438" y="11235"/>
                  <a:pt x="119501" y="11315"/>
                </a:cubicBezTo>
                <a:cubicBezTo>
                  <a:pt x="120126" y="12082"/>
                  <a:pt x="120762" y="12840"/>
                  <a:pt x="121409" y="13586"/>
                </a:cubicBezTo>
                <a:cubicBezTo>
                  <a:pt x="118981" y="20150"/>
                  <a:pt x="121950" y="30312"/>
                  <a:pt x="122712" y="32452"/>
                </a:cubicBezTo>
                <a:cubicBezTo>
                  <a:pt x="123486" y="34624"/>
                  <a:pt x="126283" y="36190"/>
                  <a:pt x="126283" y="36190"/>
                </a:cubicBezTo>
                <a:cubicBezTo>
                  <a:pt x="126283" y="36190"/>
                  <a:pt x="124182" y="34608"/>
                  <a:pt x="123577" y="32572"/>
                </a:cubicBezTo>
                <a:cubicBezTo>
                  <a:pt x="123545" y="32464"/>
                  <a:pt x="123515" y="32354"/>
                  <a:pt x="123492" y="32243"/>
                </a:cubicBezTo>
                <a:cubicBezTo>
                  <a:pt x="123230" y="30982"/>
                  <a:pt x="122425" y="17270"/>
                  <a:pt x="121746" y="13979"/>
                </a:cubicBezTo>
                <a:lnTo>
                  <a:pt x="121746" y="13979"/>
                </a:lnTo>
                <a:cubicBezTo>
                  <a:pt x="122463" y="14803"/>
                  <a:pt x="123193" y="15614"/>
                  <a:pt x="123936" y="16414"/>
                </a:cubicBezTo>
                <a:cubicBezTo>
                  <a:pt x="122483" y="30298"/>
                  <a:pt x="125948" y="35132"/>
                  <a:pt x="127177" y="36379"/>
                </a:cubicBezTo>
                <a:cubicBezTo>
                  <a:pt x="127430" y="36636"/>
                  <a:pt x="127588" y="36741"/>
                  <a:pt x="127588" y="36741"/>
                </a:cubicBezTo>
                <a:cubicBezTo>
                  <a:pt x="126733" y="27690"/>
                  <a:pt x="124626" y="18796"/>
                  <a:pt x="124091" y="16628"/>
                </a:cubicBezTo>
                <a:cubicBezTo>
                  <a:pt x="124090" y="16611"/>
                  <a:pt x="124088" y="16594"/>
                  <a:pt x="124087" y="16576"/>
                </a:cubicBezTo>
                <a:lnTo>
                  <a:pt x="124087" y="16576"/>
                </a:lnTo>
                <a:cubicBezTo>
                  <a:pt x="124205" y="16704"/>
                  <a:pt x="124321" y="16833"/>
                  <a:pt x="124440" y="16959"/>
                </a:cubicBezTo>
                <a:cubicBezTo>
                  <a:pt x="125458" y="18025"/>
                  <a:pt x="126496" y="19070"/>
                  <a:pt x="127555" y="20093"/>
                </a:cubicBezTo>
                <a:cubicBezTo>
                  <a:pt x="126105" y="27796"/>
                  <a:pt x="130319" y="31683"/>
                  <a:pt x="131789" y="32778"/>
                </a:cubicBezTo>
                <a:cubicBezTo>
                  <a:pt x="131807" y="32808"/>
                  <a:pt x="131824" y="32837"/>
                  <a:pt x="131842" y="32866"/>
                </a:cubicBezTo>
                <a:cubicBezTo>
                  <a:pt x="131829" y="32840"/>
                  <a:pt x="131814" y="32814"/>
                  <a:pt x="131801" y="32788"/>
                </a:cubicBezTo>
                <a:lnTo>
                  <a:pt x="131801" y="32788"/>
                </a:lnTo>
                <a:cubicBezTo>
                  <a:pt x="132093" y="33005"/>
                  <a:pt x="132274" y="33110"/>
                  <a:pt x="132274" y="33110"/>
                </a:cubicBezTo>
                <a:cubicBezTo>
                  <a:pt x="130339" y="29536"/>
                  <a:pt x="128100" y="21810"/>
                  <a:pt x="127658" y="20249"/>
                </a:cubicBezTo>
                <a:cubicBezTo>
                  <a:pt x="127650" y="20220"/>
                  <a:pt x="127642" y="20194"/>
                  <a:pt x="127635" y="20170"/>
                </a:cubicBezTo>
                <a:lnTo>
                  <a:pt x="127635" y="20170"/>
                </a:lnTo>
                <a:cubicBezTo>
                  <a:pt x="128198" y="20711"/>
                  <a:pt x="128768" y="21245"/>
                  <a:pt x="129345" y="21772"/>
                </a:cubicBezTo>
                <a:cubicBezTo>
                  <a:pt x="132676" y="31138"/>
                  <a:pt x="136565" y="32721"/>
                  <a:pt x="137928" y="32721"/>
                </a:cubicBezTo>
                <a:cubicBezTo>
                  <a:pt x="138227" y="32721"/>
                  <a:pt x="138404" y="32645"/>
                  <a:pt x="138427" y="32558"/>
                </a:cubicBezTo>
                <a:cubicBezTo>
                  <a:pt x="138545" y="32113"/>
                  <a:pt x="130797" y="23373"/>
                  <a:pt x="129507" y="21921"/>
                </a:cubicBezTo>
                <a:lnTo>
                  <a:pt x="129507" y="21921"/>
                </a:lnTo>
                <a:cubicBezTo>
                  <a:pt x="129605" y="22009"/>
                  <a:pt x="129702" y="22101"/>
                  <a:pt x="129801" y="22190"/>
                </a:cubicBezTo>
                <a:lnTo>
                  <a:pt x="129857" y="22129"/>
                </a:lnTo>
                <a:cubicBezTo>
                  <a:pt x="129847" y="22119"/>
                  <a:pt x="129837" y="22108"/>
                  <a:pt x="129827" y="22098"/>
                </a:cubicBezTo>
                <a:lnTo>
                  <a:pt x="129827" y="22098"/>
                </a:lnTo>
                <a:cubicBezTo>
                  <a:pt x="131079" y="23080"/>
                  <a:pt x="134057" y="25028"/>
                  <a:pt x="138863" y="25937"/>
                </a:cubicBezTo>
                <a:cubicBezTo>
                  <a:pt x="138201" y="27524"/>
                  <a:pt x="138581" y="28430"/>
                  <a:pt x="138772" y="28430"/>
                </a:cubicBezTo>
                <a:cubicBezTo>
                  <a:pt x="138773" y="28430"/>
                  <a:pt x="138773" y="28430"/>
                  <a:pt x="138773" y="28430"/>
                </a:cubicBezTo>
                <a:cubicBezTo>
                  <a:pt x="138896" y="28428"/>
                  <a:pt x="139591" y="27457"/>
                  <a:pt x="140458" y="26167"/>
                </a:cubicBezTo>
                <a:cubicBezTo>
                  <a:pt x="140861" y="26204"/>
                  <a:pt x="141266" y="26223"/>
                  <a:pt x="141671" y="26223"/>
                </a:cubicBezTo>
                <a:cubicBezTo>
                  <a:pt x="142067" y="26223"/>
                  <a:pt x="142462" y="26204"/>
                  <a:pt x="142857" y="26165"/>
                </a:cubicBezTo>
                <a:cubicBezTo>
                  <a:pt x="143054" y="26146"/>
                  <a:pt x="143255" y="26122"/>
                  <a:pt x="143457" y="26091"/>
                </a:cubicBezTo>
                <a:cubicBezTo>
                  <a:pt x="143468" y="26588"/>
                  <a:pt x="143500" y="27109"/>
                  <a:pt x="143558" y="27657"/>
                </a:cubicBezTo>
                <a:cubicBezTo>
                  <a:pt x="143654" y="28548"/>
                  <a:pt x="143851" y="29427"/>
                  <a:pt x="144182" y="30261"/>
                </a:cubicBezTo>
                <a:cubicBezTo>
                  <a:pt x="144493" y="31045"/>
                  <a:pt x="144953" y="31899"/>
                  <a:pt x="145548" y="32180"/>
                </a:cubicBezTo>
                <a:cubicBezTo>
                  <a:pt x="145548" y="32180"/>
                  <a:pt x="145129" y="29029"/>
                  <a:pt x="144853" y="25746"/>
                </a:cubicBezTo>
                <a:cubicBezTo>
                  <a:pt x="145276" y="25587"/>
                  <a:pt x="145640" y="25377"/>
                  <a:pt x="145884" y="25099"/>
                </a:cubicBezTo>
                <a:cubicBezTo>
                  <a:pt x="145884" y="25099"/>
                  <a:pt x="145477" y="25039"/>
                  <a:pt x="144789" y="24930"/>
                </a:cubicBezTo>
                <a:cubicBezTo>
                  <a:pt x="144652" y="23114"/>
                  <a:pt x="144574" y="21334"/>
                  <a:pt x="144649" y="20101"/>
                </a:cubicBezTo>
                <a:cubicBezTo>
                  <a:pt x="145042" y="20063"/>
                  <a:pt x="145445" y="20023"/>
                  <a:pt x="145855" y="19980"/>
                </a:cubicBezTo>
                <a:cubicBezTo>
                  <a:pt x="146092" y="22237"/>
                  <a:pt x="147034" y="26136"/>
                  <a:pt x="149826" y="32748"/>
                </a:cubicBezTo>
                <a:cubicBezTo>
                  <a:pt x="149826" y="32748"/>
                  <a:pt x="149814" y="32655"/>
                  <a:pt x="149790" y="32484"/>
                </a:cubicBezTo>
                <a:cubicBezTo>
                  <a:pt x="149624" y="31323"/>
                  <a:pt x="148859" y="26388"/>
                  <a:pt x="146960" y="19861"/>
                </a:cubicBezTo>
                <a:cubicBezTo>
                  <a:pt x="147378" y="19814"/>
                  <a:pt x="147803" y="19766"/>
                  <a:pt x="148237" y="19712"/>
                </a:cubicBezTo>
                <a:cubicBezTo>
                  <a:pt x="148237" y="19712"/>
                  <a:pt x="148110" y="19694"/>
                  <a:pt x="147878" y="19662"/>
                </a:cubicBezTo>
                <a:cubicBezTo>
                  <a:pt x="147647" y="19630"/>
                  <a:pt x="147305" y="19583"/>
                  <a:pt x="146863" y="19529"/>
                </a:cubicBezTo>
                <a:cubicBezTo>
                  <a:pt x="146643" y="18780"/>
                  <a:pt x="146407" y="18013"/>
                  <a:pt x="146157" y="17227"/>
                </a:cubicBezTo>
                <a:cubicBezTo>
                  <a:pt x="146501" y="16666"/>
                  <a:pt x="146850" y="16111"/>
                  <a:pt x="147205" y="15558"/>
                </a:cubicBezTo>
                <a:cubicBezTo>
                  <a:pt x="147333" y="15358"/>
                  <a:pt x="147464" y="15161"/>
                  <a:pt x="147595" y="14962"/>
                </a:cubicBezTo>
                <a:cubicBezTo>
                  <a:pt x="148035" y="19844"/>
                  <a:pt x="150611" y="24595"/>
                  <a:pt x="152589" y="27599"/>
                </a:cubicBezTo>
                <a:cubicBezTo>
                  <a:pt x="152292" y="29019"/>
                  <a:pt x="152097" y="29961"/>
                  <a:pt x="152097" y="29961"/>
                </a:cubicBezTo>
                <a:cubicBezTo>
                  <a:pt x="152097" y="29961"/>
                  <a:pt x="152356" y="29243"/>
                  <a:pt x="152852" y="27995"/>
                </a:cubicBezTo>
                <a:cubicBezTo>
                  <a:pt x="154027" y="29739"/>
                  <a:pt x="154932" y="30797"/>
                  <a:pt x="154932" y="30797"/>
                </a:cubicBezTo>
                <a:cubicBezTo>
                  <a:pt x="154932" y="30797"/>
                  <a:pt x="154298" y="29121"/>
                  <a:pt x="153342" y="26782"/>
                </a:cubicBezTo>
                <a:cubicBezTo>
                  <a:pt x="153749" y="25790"/>
                  <a:pt x="154251" y="24600"/>
                  <a:pt x="154843" y="23259"/>
                </a:cubicBezTo>
                <a:cubicBezTo>
                  <a:pt x="156657" y="25483"/>
                  <a:pt x="158376" y="27230"/>
                  <a:pt x="159018" y="27867"/>
                </a:cubicBezTo>
                <a:lnTo>
                  <a:pt x="159032" y="27888"/>
                </a:lnTo>
                <a:cubicBezTo>
                  <a:pt x="159286" y="31537"/>
                  <a:pt x="159767" y="34136"/>
                  <a:pt x="159767" y="34136"/>
                </a:cubicBezTo>
                <a:cubicBezTo>
                  <a:pt x="159906" y="30993"/>
                  <a:pt x="160530" y="29821"/>
                  <a:pt x="161530" y="23197"/>
                </a:cubicBezTo>
                <a:cubicBezTo>
                  <a:pt x="161663" y="22322"/>
                  <a:pt x="161749" y="21471"/>
                  <a:pt x="161801" y="20650"/>
                </a:cubicBezTo>
                <a:cubicBezTo>
                  <a:pt x="162378" y="21278"/>
                  <a:pt x="162865" y="21828"/>
                  <a:pt x="163194" y="22205"/>
                </a:cubicBezTo>
                <a:cubicBezTo>
                  <a:pt x="163278" y="22330"/>
                  <a:pt x="163363" y="22454"/>
                  <a:pt x="163446" y="22580"/>
                </a:cubicBezTo>
                <a:cubicBezTo>
                  <a:pt x="163389" y="22485"/>
                  <a:pt x="163331" y="22391"/>
                  <a:pt x="163273" y="22297"/>
                </a:cubicBezTo>
                <a:lnTo>
                  <a:pt x="163273" y="22297"/>
                </a:lnTo>
                <a:cubicBezTo>
                  <a:pt x="163403" y="22445"/>
                  <a:pt x="163501" y="22559"/>
                  <a:pt x="163565" y="22635"/>
                </a:cubicBezTo>
                <a:cubicBezTo>
                  <a:pt x="164771" y="30110"/>
                  <a:pt x="167881" y="34879"/>
                  <a:pt x="167881" y="34879"/>
                </a:cubicBezTo>
                <a:cubicBezTo>
                  <a:pt x="167254" y="33853"/>
                  <a:pt x="167233" y="30052"/>
                  <a:pt x="166488" y="24392"/>
                </a:cubicBezTo>
                <a:cubicBezTo>
                  <a:pt x="166399" y="23724"/>
                  <a:pt x="166288" y="23052"/>
                  <a:pt x="166159" y="22384"/>
                </a:cubicBezTo>
                <a:lnTo>
                  <a:pt x="166159" y="22384"/>
                </a:lnTo>
                <a:cubicBezTo>
                  <a:pt x="166517" y="22653"/>
                  <a:pt x="166880" y="22911"/>
                  <a:pt x="167253" y="23158"/>
                </a:cubicBezTo>
                <a:cubicBezTo>
                  <a:pt x="167537" y="23346"/>
                  <a:pt x="167849" y="23535"/>
                  <a:pt x="168187" y="23535"/>
                </a:cubicBezTo>
                <a:cubicBezTo>
                  <a:pt x="168200" y="23535"/>
                  <a:pt x="168212" y="23535"/>
                  <a:pt x="168224" y="23534"/>
                </a:cubicBezTo>
                <a:cubicBezTo>
                  <a:pt x="168387" y="23527"/>
                  <a:pt x="168567" y="23482"/>
                  <a:pt x="168729" y="23482"/>
                </a:cubicBezTo>
                <a:cubicBezTo>
                  <a:pt x="168853" y="23482"/>
                  <a:pt x="168966" y="23509"/>
                  <a:pt x="169051" y="23601"/>
                </a:cubicBezTo>
                <a:cubicBezTo>
                  <a:pt x="169110" y="23664"/>
                  <a:pt x="169145" y="23752"/>
                  <a:pt x="169223" y="23790"/>
                </a:cubicBezTo>
                <a:cubicBezTo>
                  <a:pt x="169235" y="23795"/>
                  <a:pt x="169247" y="23800"/>
                  <a:pt x="169260" y="23802"/>
                </a:cubicBezTo>
                <a:cubicBezTo>
                  <a:pt x="170720" y="26273"/>
                  <a:pt x="172252" y="28210"/>
                  <a:pt x="172844" y="28890"/>
                </a:cubicBezTo>
                <a:cubicBezTo>
                  <a:pt x="174114" y="30347"/>
                  <a:pt x="176776" y="30712"/>
                  <a:pt x="176776" y="30712"/>
                </a:cubicBezTo>
                <a:cubicBezTo>
                  <a:pt x="176776" y="30712"/>
                  <a:pt x="174651" y="30123"/>
                  <a:pt x="173556" y="28720"/>
                </a:cubicBezTo>
                <a:cubicBezTo>
                  <a:pt x="173498" y="28645"/>
                  <a:pt x="173441" y="28568"/>
                  <a:pt x="173389" y="28488"/>
                </a:cubicBezTo>
                <a:cubicBezTo>
                  <a:pt x="173148" y="28121"/>
                  <a:pt x="172210" y="26181"/>
                  <a:pt x="171077" y="23846"/>
                </a:cubicBezTo>
                <a:lnTo>
                  <a:pt x="171077" y="23846"/>
                </a:lnTo>
                <a:cubicBezTo>
                  <a:pt x="171183" y="23887"/>
                  <a:pt x="171296" y="23908"/>
                  <a:pt x="171409" y="23908"/>
                </a:cubicBezTo>
                <a:cubicBezTo>
                  <a:pt x="171446" y="23908"/>
                  <a:pt x="171484" y="23906"/>
                  <a:pt x="171521" y="23901"/>
                </a:cubicBezTo>
                <a:cubicBezTo>
                  <a:pt x="171611" y="23890"/>
                  <a:pt x="171703" y="23866"/>
                  <a:pt x="171794" y="23848"/>
                </a:cubicBezTo>
                <a:cubicBezTo>
                  <a:pt x="174207" y="28681"/>
                  <a:pt x="176581" y="30164"/>
                  <a:pt x="177530" y="30586"/>
                </a:cubicBezTo>
                <a:cubicBezTo>
                  <a:pt x="177806" y="30709"/>
                  <a:pt x="177962" y="30743"/>
                  <a:pt x="177962" y="30743"/>
                </a:cubicBezTo>
                <a:cubicBezTo>
                  <a:pt x="176937" y="28717"/>
                  <a:pt x="175831" y="26738"/>
                  <a:pt x="174753" y="24914"/>
                </a:cubicBezTo>
                <a:cubicBezTo>
                  <a:pt x="175429" y="24794"/>
                  <a:pt x="176121" y="24761"/>
                  <a:pt x="176820" y="24761"/>
                </a:cubicBezTo>
                <a:cubicBezTo>
                  <a:pt x="176832" y="24761"/>
                  <a:pt x="176843" y="24761"/>
                  <a:pt x="176855" y="24761"/>
                </a:cubicBezTo>
                <a:cubicBezTo>
                  <a:pt x="178138" y="25747"/>
                  <a:pt x="179372" y="26186"/>
                  <a:pt x="180026" y="26364"/>
                </a:cubicBezTo>
                <a:cubicBezTo>
                  <a:pt x="180049" y="26382"/>
                  <a:pt x="180071" y="26400"/>
                  <a:pt x="180095" y="26416"/>
                </a:cubicBezTo>
                <a:cubicBezTo>
                  <a:pt x="180076" y="26401"/>
                  <a:pt x="180058" y="26384"/>
                  <a:pt x="180040" y="26367"/>
                </a:cubicBezTo>
                <a:lnTo>
                  <a:pt x="180040" y="26367"/>
                </a:lnTo>
                <a:cubicBezTo>
                  <a:pt x="180334" y="26447"/>
                  <a:pt x="180507" y="26474"/>
                  <a:pt x="180507" y="26474"/>
                </a:cubicBezTo>
                <a:cubicBezTo>
                  <a:pt x="179976" y="26026"/>
                  <a:pt x="179381" y="25446"/>
                  <a:pt x="178765" y="24800"/>
                </a:cubicBezTo>
                <a:lnTo>
                  <a:pt x="178765" y="24800"/>
                </a:lnTo>
                <a:cubicBezTo>
                  <a:pt x="178924" y="24803"/>
                  <a:pt x="179082" y="24805"/>
                  <a:pt x="179240" y="24805"/>
                </a:cubicBezTo>
                <a:cubicBezTo>
                  <a:pt x="179482" y="24805"/>
                  <a:pt x="179722" y="24801"/>
                  <a:pt x="179961" y="24792"/>
                </a:cubicBezTo>
                <a:cubicBezTo>
                  <a:pt x="180896" y="24754"/>
                  <a:pt x="181820" y="24621"/>
                  <a:pt x="182738" y="24445"/>
                </a:cubicBezTo>
                <a:cubicBezTo>
                  <a:pt x="182948" y="24496"/>
                  <a:pt x="183161" y="24534"/>
                  <a:pt x="183374" y="24559"/>
                </a:cubicBezTo>
                <a:cubicBezTo>
                  <a:pt x="179595" y="27389"/>
                  <a:pt x="177667" y="30003"/>
                  <a:pt x="177667" y="30003"/>
                </a:cubicBezTo>
                <a:cubicBezTo>
                  <a:pt x="178371" y="29104"/>
                  <a:pt x="181750" y="27824"/>
                  <a:pt x="186542" y="25282"/>
                </a:cubicBezTo>
                <a:cubicBezTo>
                  <a:pt x="187233" y="24914"/>
                  <a:pt x="187920" y="24513"/>
                  <a:pt x="188588" y="24097"/>
                </a:cubicBezTo>
                <a:lnTo>
                  <a:pt x="188588" y="24097"/>
                </a:lnTo>
                <a:cubicBezTo>
                  <a:pt x="188623" y="24783"/>
                  <a:pt x="188598" y="25460"/>
                  <a:pt x="188309" y="26095"/>
                </a:cubicBezTo>
                <a:cubicBezTo>
                  <a:pt x="188988" y="25301"/>
                  <a:pt x="189896" y="24815"/>
                  <a:pt x="190889" y="24442"/>
                </a:cubicBezTo>
                <a:lnTo>
                  <a:pt x="190889" y="24442"/>
                </a:lnTo>
                <a:cubicBezTo>
                  <a:pt x="187681" y="27367"/>
                  <a:pt x="185261" y="31306"/>
                  <a:pt x="184647" y="32435"/>
                </a:cubicBezTo>
                <a:cubicBezTo>
                  <a:pt x="183770" y="34049"/>
                  <a:pt x="184328" y="36541"/>
                  <a:pt x="184328" y="36541"/>
                </a:cubicBezTo>
                <a:cubicBezTo>
                  <a:pt x="184328" y="36541"/>
                  <a:pt x="184149" y="34454"/>
                  <a:pt x="185035" y="33012"/>
                </a:cubicBezTo>
                <a:cubicBezTo>
                  <a:pt x="185083" y="32935"/>
                  <a:pt x="185131" y="32860"/>
                  <a:pt x="185185" y="32787"/>
                </a:cubicBezTo>
                <a:cubicBezTo>
                  <a:pt x="185693" y="32097"/>
                  <a:pt x="191140" y="26574"/>
                  <a:pt x="193855" y="23513"/>
                </a:cubicBezTo>
                <a:cubicBezTo>
                  <a:pt x="194236" y="23388"/>
                  <a:pt x="194608" y="23255"/>
                  <a:pt x="194967" y="23101"/>
                </a:cubicBezTo>
                <a:lnTo>
                  <a:pt x="194967" y="23101"/>
                </a:lnTo>
                <a:cubicBezTo>
                  <a:pt x="194910" y="23611"/>
                  <a:pt x="194858" y="24120"/>
                  <a:pt x="194809" y="24631"/>
                </a:cubicBezTo>
                <a:cubicBezTo>
                  <a:pt x="185802" y="31154"/>
                  <a:pt x="184778" y="35780"/>
                  <a:pt x="184691" y="37171"/>
                </a:cubicBezTo>
                <a:cubicBezTo>
                  <a:pt x="184673" y="37459"/>
                  <a:pt x="184696" y="37608"/>
                  <a:pt x="184696" y="37608"/>
                </a:cubicBezTo>
                <a:cubicBezTo>
                  <a:pt x="189609" y="32288"/>
                  <a:pt x="193764" y="26308"/>
                  <a:pt x="194765" y="24838"/>
                </a:cubicBezTo>
                <a:cubicBezTo>
                  <a:pt x="194775" y="24827"/>
                  <a:pt x="194784" y="24817"/>
                  <a:pt x="194793" y="24807"/>
                </a:cubicBezTo>
                <a:lnTo>
                  <a:pt x="194793" y="24807"/>
                </a:lnTo>
                <a:cubicBezTo>
                  <a:pt x="194781" y="24945"/>
                  <a:pt x="194765" y="25082"/>
                  <a:pt x="194754" y="25221"/>
                </a:cubicBezTo>
                <a:cubicBezTo>
                  <a:pt x="194664" y="26391"/>
                  <a:pt x="194596" y="27562"/>
                  <a:pt x="194552" y="28735"/>
                </a:cubicBezTo>
                <a:cubicBezTo>
                  <a:pt x="189212" y="31971"/>
                  <a:pt x="189148" y="36538"/>
                  <a:pt x="189280" y="37992"/>
                </a:cubicBezTo>
                <a:cubicBezTo>
                  <a:pt x="189273" y="38019"/>
                  <a:pt x="189264" y="38044"/>
                  <a:pt x="189256" y="38071"/>
                </a:cubicBezTo>
                <a:cubicBezTo>
                  <a:pt x="189265" y="38050"/>
                  <a:pt x="189273" y="38027"/>
                  <a:pt x="189281" y="38005"/>
                </a:cubicBezTo>
                <a:cubicBezTo>
                  <a:pt x="189294" y="38157"/>
                  <a:pt x="189313" y="38307"/>
                  <a:pt x="189342" y="38456"/>
                </a:cubicBezTo>
                <a:cubicBezTo>
                  <a:pt x="190433" y="35408"/>
                  <a:pt x="193823" y="29971"/>
                  <a:pt x="194514" y="28878"/>
                </a:cubicBezTo>
                <a:lnTo>
                  <a:pt x="194549" y="28822"/>
                </a:lnTo>
                <a:lnTo>
                  <a:pt x="194549" y="28822"/>
                </a:lnTo>
                <a:cubicBezTo>
                  <a:pt x="194526" y="29444"/>
                  <a:pt x="194513" y="30065"/>
                  <a:pt x="194509" y="30688"/>
                </a:cubicBezTo>
                <a:cubicBezTo>
                  <a:pt x="190031" y="38920"/>
                  <a:pt x="192433" y="41820"/>
                  <a:pt x="192904" y="41820"/>
                </a:cubicBezTo>
                <a:cubicBezTo>
                  <a:pt x="192918" y="41820"/>
                  <a:pt x="192931" y="41817"/>
                  <a:pt x="192942" y="41812"/>
                </a:cubicBezTo>
                <a:cubicBezTo>
                  <a:pt x="193267" y="41645"/>
                  <a:pt x="194332" y="32401"/>
                  <a:pt x="194506" y="30864"/>
                </a:cubicBezTo>
                <a:lnTo>
                  <a:pt x="194506" y="30864"/>
                </a:lnTo>
                <a:cubicBezTo>
                  <a:pt x="194506" y="30969"/>
                  <a:pt x="194503" y="31075"/>
                  <a:pt x="194503" y="31181"/>
                </a:cubicBezTo>
                <a:lnTo>
                  <a:pt x="194570" y="31182"/>
                </a:lnTo>
                <a:cubicBezTo>
                  <a:pt x="194570" y="31170"/>
                  <a:pt x="194571" y="31159"/>
                  <a:pt x="194571" y="31148"/>
                </a:cubicBezTo>
                <a:cubicBezTo>
                  <a:pt x="194657" y="32443"/>
                  <a:pt x="195103" y="35351"/>
                  <a:pt x="197248" y="38792"/>
                </a:cubicBezTo>
                <a:cubicBezTo>
                  <a:pt x="197762" y="39618"/>
                  <a:pt x="198371" y="40383"/>
                  <a:pt x="199089" y="41040"/>
                </a:cubicBezTo>
                <a:cubicBezTo>
                  <a:pt x="199760" y="41655"/>
                  <a:pt x="200608" y="42267"/>
                  <a:pt x="201319" y="42267"/>
                </a:cubicBezTo>
                <a:cubicBezTo>
                  <a:pt x="201323" y="42267"/>
                  <a:pt x="201327" y="42267"/>
                  <a:pt x="201331" y="42267"/>
                </a:cubicBezTo>
                <a:cubicBezTo>
                  <a:pt x="201331" y="42267"/>
                  <a:pt x="195914" y="34062"/>
                  <a:pt x="194604" y="30557"/>
                </a:cubicBezTo>
                <a:cubicBezTo>
                  <a:pt x="194652" y="29681"/>
                  <a:pt x="194717" y="28804"/>
                  <a:pt x="194797" y="27929"/>
                </a:cubicBezTo>
                <a:cubicBezTo>
                  <a:pt x="195132" y="29313"/>
                  <a:pt x="196917" y="33028"/>
                  <a:pt x="205777" y="40799"/>
                </a:cubicBezTo>
                <a:cubicBezTo>
                  <a:pt x="205777" y="40799"/>
                  <a:pt x="205722" y="40714"/>
                  <a:pt x="205617" y="40558"/>
                </a:cubicBezTo>
                <a:cubicBezTo>
                  <a:pt x="204814" y="39364"/>
                  <a:pt x="200978" y="33823"/>
                  <a:pt x="194852" y="27377"/>
                </a:cubicBezTo>
                <a:cubicBezTo>
                  <a:pt x="194922" y="26668"/>
                  <a:pt x="194999" y="25960"/>
                  <a:pt x="195085" y="25253"/>
                </a:cubicBezTo>
                <a:cubicBezTo>
                  <a:pt x="195116" y="24997"/>
                  <a:pt x="195150" y="24743"/>
                  <a:pt x="195183" y="24488"/>
                </a:cubicBezTo>
                <a:cubicBezTo>
                  <a:pt x="199728" y="32047"/>
                  <a:pt x="209840" y="36478"/>
                  <a:pt x="209840" y="36478"/>
                </a:cubicBezTo>
                <a:cubicBezTo>
                  <a:pt x="209840" y="36478"/>
                  <a:pt x="200548" y="27672"/>
                  <a:pt x="195203" y="24332"/>
                </a:cubicBezTo>
                <a:cubicBezTo>
                  <a:pt x="195266" y="23853"/>
                  <a:pt x="195333" y="23375"/>
                  <a:pt x="195404" y="22897"/>
                </a:cubicBezTo>
                <a:cubicBezTo>
                  <a:pt x="195744" y="22727"/>
                  <a:pt x="196068" y="22535"/>
                  <a:pt x="196367" y="22308"/>
                </a:cubicBezTo>
                <a:cubicBezTo>
                  <a:pt x="199936" y="27213"/>
                  <a:pt x="210317" y="30956"/>
                  <a:pt x="212444" y="31682"/>
                </a:cubicBezTo>
                <a:cubicBezTo>
                  <a:pt x="212500" y="31714"/>
                  <a:pt x="212555" y="31746"/>
                  <a:pt x="212611" y="31778"/>
                </a:cubicBezTo>
                <a:lnTo>
                  <a:pt x="212473" y="31692"/>
                </a:lnTo>
                <a:lnTo>
                  <a:pt x="212473" y="31692"/>
                </a:lnTo>
                <a:cubicBezTo>
                  <a:pt x="212702" y="31771"/>
                  <a:pt x="212829" y="31811"/>
                  <a:pt x="212829" y="31811"/>
                </a:cubicBezTo>
                <a:cubicBezTo>
                  <a:pt x="212829" y="31811"/>
                  <a:pt x="205516" y="26024"/>
                  <a:pt x="198618" y="22303"/>
                </a:cubicBezTo>
                <a:lnTo>
                  <a:pt x="198618" y="22303"/>
                </a:lnTo>
                <a:lnTo>
                  <a:pt x="198842" y="22320"/>
                </a:lnTo>
                <a:cubicBezTo>
                  <a:pt x="199044" y="22335"/>
                  <a:pt x="199246" y="22350"/>
                  <a:pt x="199448" y="22350"/>
                </a:cubicBezTo>
                <a:cubicBezTo>
                  <a:pt x="199563" y="22350"/>
                  <a:pt x="199679" y="22345"/>
                  <a:pt x="199793" y="22332"/>
                </a:cubicBezTo>
                <a:cubicBezTo>
                  <a:pt x="200209" y="22286"/>
                  <a:pt x="200606" y="22140"/>
                  <a:pt x="201011" y="22033"/>
                </a:cubicBezTo>
                <a:cubicBezTo>
                  <a:pt x="201017" y="22031"/>
                  <a:pt x="201021" y="22030"/>
                  <a:pt x="201025" y="22029"/>
                </a:cubicBezTo>
                <a:cubicBezTo>
                  <a:pt x="206483" y="26370"/>
                  <a:pt x="212265" y="28784"/>
                  <a:pt x="212265" y="28784"/>
                </a:cubicBezTo>
                <a:cubicBezTo>
                  <a:pt x="212265" y="28784"/>
                  <a:pt x="212139" y="28693"/>
                  <a:pt x="211909" y="28518"/>
                </a:cubicBezTo>
                <a:cubicBezTo>
                  <a:pt x="211859" y="28480"/>
                  <a:pt x="211810" y="28442"/>
                  <a:pt x="211759" y="28403"/>
                </a:cubicBezTo>
                <a:cubicBezTo>
                  <a:pt x="210839" y="27692"/>
                  <a:pt x="208775" y="26020"/>
                  <a:pt x="206508" y="23665"/>
                </a:cubicBezTo>
                <a:cubicBezTo>
                  <a:pt x="205731" y="22858"/>
                  <a:pt x="204796" y="22076"/>
                  <a:pt x="203805" y="21350"/>
                </a:cubicBezTo>
                <a:lnTo>
                  <a:pt x="203804" y="20186"/>
                </a:lnTo>
                <a:lnTo>
                  <a:pt x="203804" y="20186"/>
                </a:lnTo>
                <a:cubicBezTo>
                  <a:pt x="205055" y="20856"/>
                  <a:pt x="206257" y="21407"/>
                  <a:pt x="207203" y="21696"/>
                </a:cubicBezTo>
                <a:cubicBezTo>
                  <a:pt x="209733" y="22468"/>
                  <a:pt x="212561" y="23633"/>
                  <a:pt x="213844" y="24179"/>
                </a:cubicBezTo>
                <a:cubicBezTo>
                  <a:pt x="213985" y="24262"/>
                  <a:pt x="214127" y="24342"/>
                  <a:pt x="214268" y="24424"/>
                </a:cubicBezTo>
                <a:cubicBezTo>
                  <a:pt x="214167" y="24359"/>
                  <a:pt x="214065" y="24295"/>
                  <a:pt x="213965" y="24230"/>
                </a:cubicBezTo>
                <a:lnTo>
                  <a:pt x="213965" y="24230"/>
                </a:lnTo>
                <a:cubicBezTo>
                  <a:pt x="214331" y="24387"/>
                  <a:pt x="214544" y="24481"/>
                  <a:pt x="214544" y="24481"/>
                </a:cubicBezTo>
                <a:cubicBezTo>
                  <a:pt x="214544" y="24481"/>
                  <a:pt x="209266" y="20491"/>
                  <a:pt x="203800" y="17663"/>
                </a:cubicBezTo>
                <a:lnTo>
                  <a:pt x="203798" y="15751"/>
                </a:lnTo>
                <a:lnTo>
                  <a:pt x="203798" y="15751"/>
                </a:lnTo>
                <a:cubicBezTo>
                  <a:pt x="204637" y="16016"/>
                  <a:pt x="205574" y="16277"/>
                  <a:pt x="206619" y="16528"/>
                </a:cubicBezTo>
                <a:cubicBezTo>
                  <a:pt x="213351" y="18143"/>
                  <a:pt x="214708" y="19493"/>
                  <a:pt x="215288" y="19493"/>
                </a:cubicBezTo>
                <a:cubicBezTo>
                  <a:pt x="215325" y="19493"/>
                  <a:pt x="215358" y="19488"/>
                  <a:pt x="215389" y="19477"/>
                </a:cubicBezTo>
                <a:cubicBezTo>
                  <a:pt x="215389" y="19477"/>
                  <a:pt x="213400" y="16642"/>
                  <a:pt x="206777" y="14385"/>
                </a:cubicBezTo>
                <a:cubicBezTo>
                  <a:pt x="205679" y="14011"/>
                  <a:pt x="204687" y="13712"/>
                  <a:pt x="203794" y="13473"/>
                </a:cubicBezTo>
                <a:lnTo>
                  <a:pt x="20377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5597703"/>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6"/>
        <p:cNvGrpSpPr/>
        <p:nvPr/>
      </p:nvGrpSpPr>
      <p:grpSpPr>
        <a:xfrm>
          <a:off x="0" y="0"/>
          <a:ext cx="0" cy="0"/>
          <a:chOff x="0" y="0"/>
          <a:chExt cx="0" cy="0"/>
        </a:xfrm>
      </p:grpSpPr>
      <p:sp>
        <p:nvSpPr>
          <p:cNvPr id="87" name="Google Shape;87;p14"/>
          <p:cNvSpPr txBox="1">
            <a:spLocks noGrp="1"/>
          </p:cNvSpPr>
          <p:nvPr>
            <p:ph type="title"/>
          </p:nvPr>
        </p:nvSpPr>
        <p:spPr>
          <a:xfrm>
            <a:off x="847375" y="622925"/>
            <a:ext cx="4965600" cy="1065300"/>
          </a:xfrm>
          <a:prstGeom prst="rect">
            <a:avLst/>
          </a:prstGeom>
        </p:spPr>
        <p:txBody>
          <a:bodyPr spcFirstLastPara="1" wrap="square" lIns="91425" tIns="91425" rIns="91425" bIns="91425" anchor="t" anchorCtr="0">
            <a:noAutofit/>
          </a:bodyPr>
          <a:lstStyle>
            <a:lvl1pPr lvl="0" rtl="0">
              <a:spcBef>
                <a:spcPts val="0"/>
              </a:spcBef>
              <a:spcAft>
                <a:spcPts val="0"/>
              </a:spcAft>
              <a:buSzPts val="2500"/>
              <a:buNone/>
              <a:defRPr sz="2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88" name="Google Shape;88;p14"/>
          <p:cNvSpPr/>
          <p:nvPr/>
        </p:nvSpPr>
        <p:spPr>
          <a:xfrm rot="-3909949" flipH="1">
            <a:off x="6724582" y="-382453"/>
            <a:ext cx="2496985" cy="1324688"/>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4"/>
          <p:cNvSpPr/>
          <p:nvPr/>
        </p:nvSpPr>
        <p:spPr>
          <a:xfrm flipH="1">
            <a:off x="7901354" y="-212695"/>
            <a:ext cx="1830166" cy="1590129"/>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4"/>
          <p:cNvSpPr/>
          <p:nvPr/>
        </p:nvSpPr>
        <p:spPr>
          <a:xfrm rot="-4500072" flipH="1">
            <a:off x="6334833" y="-1006647"/>
            <a:ext cx="2047576" cy="1995105"/>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4"/>
          <p:cNvSpPr txBox="1">
            <a:spLocks noGrp="1"/>
          </p:cNvSpPr>
          <p:nvPr>
            <p:ph type="title" idx="2"/>
          </p:nvPr>
        </p:nvSpPr>
        <p:spPr>
          <a:xfrm>
            <a:off x="1139325" y="2574750"/>
            <a:ext cx="1345500" cy="53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92" name="Google Shape;92;p14"/>
          <p:cNvSpPr txBox="1">
            <a:spLocks noGrp="1"/>
          </p:cNvSpPr>
          <p:nvPr>
            <p:ph type="subTitle" idx="1"/>
          </p:nvPr>
        </p:nvSpPr>
        <p:spPr>
          <a:xfrm>
            <a:off x="951825" y="3045150"/>
            <a:ext cx="17205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3" name="Google Shape;93;p14"/>
          <p:cNvSpPr txBox="1">
            <a:spLocks noGrp="1"/>
          </p:cNvSpPr>
          <p:nvPr>
            <p:ph type="title" idx="3"/>
          </p:nvPr>
        </p:nvSpPr>
        <p:spPr>
          <a:xfrm>
            <a:off x="2979275" y="2574750"/>
            <a:ext cx="1345500" cy="53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94" name="Google Shape;94;p14"/>
          <p:cNvSpPr txBox="1">
            <a:spLocks noGrp="1"/>
          </p:cNvSpPr>
          <p:nvPr>
            <p:ph type="subTitle" idx="4"/>
          </p:nvPr>
        </p:nvSpPr>
        <p:spPr>
          <a:xfrm>
            <a:off x="2791775" y="3045150"/>
            <a:ext cx="17205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5" name="Google Shape;95;p14"/>
          <p:cNvSpPr txBox="1">
            <a:spLocks noGrp="1"/>
          </p:cNvSpPr>
          <p:nvPr>
            <p:ph type="title" idx="5"/>
          </p:nvPr>
        </p:nvSpPr>
        <p:spPr>
          <a:xfrm>
            <a:off x="4819225" y="2574750"/>
            <a:ext cx="1345500" cy="53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96" name="Google Shape;96;p14"/>
          <p:cNvSpPr txBox="1">
            <a:spLocks noGrp="1"/>
          </p:cNvSpPr>
          <p:nvPr>
            <p:ph type="subTitle" idx="6"/>
          </p:nvPr>
        </p:nvSpPr>
        <p:spPr>
          <a:xfrm>
            <a:off x="4631726" y="3045150"/>
            <a:ext cx="17205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7" name="Google Shape;97;p14"/>
          <p:cNvSpPr txBox="1">
            <a:spLocks noGrp="1"/>
          </p:cNvSpPr>
          <p:nvPr>
            <p:ph type="title" idx="7"/>
          </p:nvPr>
        </p:nvSpPr>
        <p:spPr>
          <a:xfrm>
            <a:off x="6612225" y="2574750"/>
            <a:ext cx="1439400" cy="53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98" name="Google Shape;98;p14"/>
          <p:cNvSpPr txBox="1">
            <a:spLocks noGrp="1"/>
          </p:cNvSpPr>
          <p:nvPr>
            <p:ph type="subTitle" idx="8"/>
          </p:nvPr>
        </p:nvSpPr>
        <p:spPr>
          <a:xfrm>
            <a:off x="6471679" y="3045150"/>
            <a:ext cx="17205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9" name="Google Shape;99;p14"/>
          <p:cNvSpPr txBox="1">
            <a:spLocks noGrp="1"/>
          </p:cNvSpPr>
          <p:nvPr>
            <p:ph type="title" idx="9" hasCustomPrompt="1"/>
          </p:nvPr>
        </p:nvSpPr>
        <p:spPr>
          <a:xfrm>
            <a:off x="1251225" y="1912663"/>
            <a:ext cx="1121700" cy="68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100" name="Google Shape;100;p14"/>
          <p:cNvSpPr txBox="1">
            <a:spLocks noGrp="1"/>
          </p:cNvSpPr>
          <p:nvPr>
            <p:ph type="title" idx="13" hasCustomPrompt="1"/>
          </p:nvPr>
        </p:nvSpPr>
        <p:spPr>
          <a:xfrm>
            <a:off x="3091175" y="1912663"/>
            <a:ext cx="1121700" cy="68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101" name="Google Shape;101;p14"/>
          <p:cNvSpPr txBox="1">
            <a:spLocks noGrp="1"/>
          </p:cNvSpPr>
          <p:nvPr>
            <p:ph type="title" idx="14" hasCustomPrompt="1"/>
          </p:nvPr>
        </p:nvSpPr>
        <p:spPr>
          <a:xfrm>
            <a:off x="4928904" y="1912663"/>
            <a:ext cx="1121700" cy="68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102" name="Google Shape;102;p14"/>
          <p:cNvSpPr txBox="1">
            <a:spLocks noGrp="1"/>
          </p:cNvSpPr>
          <p:nvPr>
            <p:ph type="title" idx="15" hasCustomPrompt="1"/>
          </p:nvPr>
        </p:nvSpPr>
        <p:spPr>
          <a:xfrm>
            <a:off x="6771075" y="1912663"/>
            <a:ext cx="1121700" cy="68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103" name="Google Shape;103;p14"/>
          <p:cNvSpPr/>
          <p:nvPr/>
        </p:nvSpPr>
        <p:spPr>
          <a:xfrm rot="10800000">
            <a:off x="-743931" y="3730983"/>
            <a:ext cx="10397952" cy="2040488"/>
          </a:xfrm>
          <a:custGeom>
            <a:avLst/>
            <a:gdLst/>
            <a:ahLst/>
            <a:cxnLst/>
            <a:rect l="l" t="t" r="r" b="b"/>
            <a:pathLst>
              <a:path w="215390" h="42268" extrusionOk="0">
                <a:moveTo>
                  <a:pt x="147821" y="9899"/>
                </a:moveTo>
                <a:cubicBezTo>
                  <a:pt x="148114" y="9899"/>
                  <a:pt x="148405" y="9902"/>
                  <a:pt x="148680" y="9995"/>
                </a:cubicBezTo>
                <a:cubicBezTo>
                  <a:pt x="148715" y="10007"/>
                  <a:pt x="148748" y="10023"/>
                  <a:pt x="148783" y="10038"/>
                </a:cubicBezTo>
                <a:cubicBezTo>
                  <a:pt x="148441" y="9986"/>
                  <a:pt x="148100" y="9939"/>
                  <a:pt x="147763" y="9899"/>
                </a:cubicBezTo>
                <a:cubicBezTo>
                  <a:pt x="147782" y="9899"/>
                  <a:pt x="147802" y="9899"/>
                  <a:pt x="147821" y="9899"/>
                </a:cubicBezTo>
                <a:close/>
                <a:moveTo>
                  <a:pt x="142114" y="8980"/>
                </a:moveTo>
                <a:cubicBezTo>
                  <a:pt x="142749" y="8980"/>
                  <a:pt x="143433" y="9249"/>
                  <a:pt x="144077" y="9388"/>
                </a:cubicBezTo>
                <a:cubicBezTo>
                  <a:pt x="144409" y="9460"/>
                  <a:pt x="144736" y="9496"/>
                  <a:pt x="145062" y="9496"/>
                </a:cubicBezTo>
                <a:cubicBezTo>
                  <a:pt x="145419" y="9496"/>
                  <a:pt x="145774" y="9453"/>
                  <a:pt x="146133" y="9365"/>
                </a:cubicBezTo>
                <a:cubicBezTo>
                  <a:pt x="146350" y="9571"/>
                  <a:pt x="146611" y="9722"/>
                  <a:pt x="146896" y="9807"/>
                </a:cubicBezTo>
                <a:cubicBezTo>
                  <a:pt x="145896" y="9716"/>
                  <a:pt x="144926" y="9676"/>
                  <a:pt x="143990" y="9676"/>
                </a:cubicBezTo>
                <a:cubicBezTo>
                  <a:pt x="141989" y="9676"/>
                  <a:pt x="140147" y="9862"/>
                  <a:pt x="138516" y="10139"/>
                </a:cubicBezTo>
                <a:cubicBezTo>
                  <a:pt x="138896" y="9951"/>
                  <a:pt x="139277" y="9765"/>
                  <a:pt x="139659" y="9582"/>
                </a:cubicBezTo>
                <a:cubicBezTo>
                  <a:pt x="139765" y="9532"/>
                  <a:pt x="139876" y="9481"/>
                  <a:pt x="139991" y="9481"/>
                </a:cubicBezTo>
                <a:cubicBezTo>
                  <a:pt x="139998" y="9481"/>
                  <a:pt x="140005" y="9481"/>
                  <a:pt x="140012" y="9481"/>
                </a:cubicBezTo>
                <a:cubicBezTo>
                  <a:pt x="140141" y="9488"/>
                  <a:pt x="140256" y="9561"/>
                  <a:pt x="140384" y="9583"/>
                </a:cubicBezTo>
                <a:cubicBezTo>
                  <a:pt x="140413" y="9588"/>
                  <a:pt x="140441" y="9590"/>
                  <a:pt x="140470" y="9590"/>
                </a:cubicBezTo>
                <a:cubicBezTo>
                  <a:pt x="140764" y="9590"/>
                  <a:pt x="141017" y="9339"/>
                  <a:pt x="141284" y="9186"/>
                </a:cubicBezTo>
                <a:cubicBezTo>
                  <a:pt x="141544" y="9036"/>
                  <a:pt x="141824" y="8980"/>
                  <a:pt x="142114" y="8980"/>
                </a:cubicBezTo>
                <a:close/>
                <a:moveTo>
                  <a:pt x="135755" y="10734"/>
                </a:moveTo>
                <a:lnTo>
                  <a:pt x="135755" y="10734"/>
                </a:lnTo>
                <a:cubicBezTo>
                  <a:pt x="135529" y="10793"/>
                  <a:pt x="135310" y="10853"/>
                  <a:pt x="135098" y="10912"/>
                </a:cubicBezTo>
                <a:cubicBezTo>
                  <a:pt x="135311" y="10834"/>
                  <a:pt x="135531" y="10774"/>
                  <a:pt x="135755" y="10734"/>
                </a:cubicBezTo>
                <a:close/>
                <a:moveTo>
                  <a:pt x="75256" y="10492"/>
                </a:moveTo>
                <a:lnTo>
                  <a:pt x="75998" y="10768"/>
                </a:lnTo>
                <a:cubicBezTo>
                  <a:pt x="75944" y="10845"/>
                  <a:pt x="75892" y="10921"/>
                  <a:pt x="75840" y="10997"/>
                </a:cubicBezTo>
                <a:cubicBezTo>
                  <a:pt x="75653" y="10831"/>
                  <a:pt x="75459" y="10662"/>
                  <a:pt x="75256" y="10492"/>
                </a:cubicBezTo>
                <a:close/>
                <a:moveTo>
                  <a:pt x="125815" y="10343"/>
                </a:moveTo>
                <a:cubicBezTo>
                  <a:pt x="125967" y="10343"/>
                  <a:pt x="126113" y="10374"/>
                  <a:pt x="126238" y="10457"/>
                </a:cubicBezTo>
                <a:cubicBezTo>
                  <a:pt x="124466" y="11058"/>
                  <a:pt x="122752" y="11708"/>
                  <a:pt x="121187" y="12402"/>
                </a:cubicBezTo>
                <a:cubicBezTo>
                  <a:pt x="120863" y="11990"/>
                  <a:pt x="120542" y="11576"/>
                  <a:pt x="120225" y="11158"/>
                </a:cubicBezTo>
                <a:lnTo>
                  <a:pt x="120225" y="11158"/>
                </a:lnTo>
                <a:cubicBezTo>
                  <a:pt x="120611" y="11185"/>
                  <a:pt x="121001" y="11202"/>
                  <a:pt x="121390" y="11202"/>
                </a:cubicBezTo>
                <a:cubicBezTo>
                  <a:pt x="122350" y="11202"/>
                  <a:pt x="123305" y="11100"/>
                  <a:pt x="124185" y="10803"/>
                </a:cubicBezTo>
                <a:lnTo>
                  <a:pt x="125133" y="10484"/>
                </a:lnTo>
                <a:cubicBezTo>
                  <a:pt x="125349" y="10411"/>
                  <a:pt x="125590" y="10343"/>
                  <a:pt x="125815" y="10343"/>
                </a:cubicBezTo>
                <a:close/>
                <a:moveTo>
                  <a:pt x="82359" y="8503"/>
                </a:moveTo>
                <a:lnTo>
                  <a:pt x="82359" y="8503"/>
                </a:lnTo>
                <a:cubicBezTo>
                  <a:pt x="80297" y="10067"/>
                  <a:pt x="78548" y="11752"/>
                  <a:pt x="77704" y="12837"/>
                </a:cubicBezTo>
                <a:cubicBezTo>
                  <a:pt x="77337" y="12431"/>
                  <a:pt x="76916" y="11997"/>
                  <a:pt x="76434" y="11541"/>
                </a:cubicBezTo>
                <a:cubicBezTo>
                  <a:pt x="76677" y="11418"/>
                  <a:pt x="76945" y="11268"/>
                  <a:pt x="77231" y="11098"/>
                </a:cubicBezTo>
                <a:cubicBezTo>
                  <a:pt x="77240" y="11098"/>
                  <a:pt x="77248" y="11099"/>
                  <a:pt x="77256" y="11099"/>
                </a:cubicBezTo>
                <a:cubicBezTo>
                  <a:pt x="77258" y="11099"/>
                  <a:pt x="77260" y="11099"/>
                  <a:pt x="77262" y="11099"/>
                </a:cubicBezTo>
                <a:cubicBezTo>
                  <a:pt x="77971" y="11095"/>
                  <a:pt x="78567" y="10604"/>
                  <a:pt x="79131" y="10176"/>
                </a:cubicBezTo>
                <a:cubicBezTo>
                  <a:pt x="80106" y="9441"/>
                  <a:pt x="81197" y="8875"/>
                  <a:pt x="82359" y="8503"/>
                </a:cubicBezTo>
                <a:close/>
                <a:moveTo>
                  <a:pt x="15305" y="12475"/>
                </a:moveTo>
                <a:lnTo>
                  <a:pt x="15305" y="12784"/>
                </a:lnTo>
                <a:lnTo>
                  <a:pt x="14592" y="13190"/>
                </a:lnTo>
                <a:cubicBezTo>
                  <a:pt x="14843" y="12966"/>
                  <a:pt x="15081" y="12727"/>
                  <a:pt x="15305" y="12475"/>
                </a:cubicBezTo>
                <a:close/>
                <a:moveTo>
                  <a:pt x="15305" y="13064"/>
                </a:moveTo>
                <a:lnTo>
                  <a:pt x="15305" y="13376"/>
                </a:lnTo>
                <a:cubicBezTo>
                  <a:pt x="15236" y="13312"/>
                  <a:pt x="15167" y="13246"/>
                  <a:pt x="15098" y="13181"/>
                </a:cubicBezTo>
                <a:cubicBezTo>
                  <a:pt x="15061" y="13200"/>
                  <a:pt x="15024" y="13215"/>
                  <a:pt x="14984" y="13227"/>
                </a:cubicBezTo>
                <a:cubicBezTo>
                  <a:pt x="15091" y="13173"/>
                  <a:pt x="15197" y="13118"/>
                  <a:pt x="15305" y="13064"/>
                </a:cubicBezTo>
                <a:close/>
                <a:moveTo>
                  <a:pt x="72441" y="10982"/>
                </a:moveTo>
                <a:cubicBezTo>
                  <a:pt x="72768" y="11170"/>
                  <a:pt x="73081" y="11353"/>
                  <a:pt x="73380" y="11531"/>
                </a:cubicBezTo>
                <a:cubicBezTo>
                  <a:pt x="72855" y="12318"/>
                  <a:pt x="72365" y="13215"/>
                  <a:pt x="71912" y="14173"/>
                </a:cubicBezTo>
                <a:cubicBezTo>
                  <a:pt x="71324" y="13540"/>
                  <a:pt x="70711" y="12899"/>
                  <a:pt x="70083" y="12268"/>
                </a:cubicBezTo>
                <a:cubicBezTo>
                  <a:pt x="70471" y="12115"/>
                  <a:pt x="70904" y="12056"/>
                  <a:pt x="71280" y="11867"/>
                </a:cubicBezTo>
                <a:cubicBezTo>
                  <a:pt x="71670" y="11669"/>
                  <a:pt x="71975" y="11341"/>
                  <a:pt x="72323" y="11074"/>
                </a:cubicBezTo>
                <a:cubicBezTo>
                  <a:pt x="72361" y="11045"/>
                  <a:pt x="72400" y="11014"/>
                  <a:pt x="72441" y="10982"/>
                </a:cubicBezTo>
                <a:close/>
                <a:moveTo>
                  <a:pt x="84884" y="9551"/>
                </a:moveTo>
                <a:lnTo>
                  <a:pt x="85590" y="10224"/>
                </a:lnTo>
                <a:cubicBezTo>
                  <a:pt x="85678" y="10307"/>
                  <a:pt x="85767" y="10391"/>
                  <a:pt x="85860" y="10471"/>
                </a:cubicBezTo>
                <a:cubicBezTo>
                  <a:pt x="83998" y="11948"/>
                  <a:pt x="82192" y="13505"/>
                  <a:pt x="80679" y="15038"/>
                </a:cubicBezTo>
                <a:cubicBezTo>
                  <a:pt x="80223" y="14770"/>
                  <a:pt x="79768" y="14500"/>
                  <a:pt x="79316" y="14224"/>
                </a:cubicBezTo>
                <a:cubicBezTo>
                  <a:pt x="79003" y="14032"/>
                  <a:pt x="78693" y="13835"/>
                  <a:pt x="78386" y="13636"/>
                </a:cubicBezTo>
                <a:cubicBezTo>
                  <a:pt x="78252" y="13470"/>
                  <a:pt x="78108" y="13298"/>
                  <a:pt x="77955" y="13121"/>
                </a:cubicBezTo>
                <a:cubicBezTo>
                  <a:pt x="78038" y="13089"/>
                  <a:pt x="78121" y="13059"/>
                  <a:pt x="78202" y="13025"/>
                </a:cubicBezTo>
                <a:cubicBezTo>
                  <a:pt x="80581" y="12093"/>
                  <a:pt x="82842" y="10860"/>
                  <a:pt x="84884" y="9551"/>
                </a:cubicBezTo>
                <a:close/>
                <a:moveTo>
                  <a:pt x="40109" y="14742"/>
                </a:moveTo>
                <a:lnTo>
                  <a:pt x="40109" y="14742"/>
                </a:lnTo>
                <a:cubicBezTo>
                  <a:pt x="40206" y="14797"/>
                  <a:pt x="40301" y="14855"/>
                  <a:pt x="40395" y="14915"/>
                </a:cubicBezTo>
                <a:cubicBezTo>
                  <a:pt x="40320" y="14962"/>
                  <a:pt x="40247" y="15006"/>
                  <a:pt x="40177" y="15050"/>
                </a:cubicBezTo>
                <a:cubicBezTo>
                  <a:pt x="40154" y="14947"/>
                  <a:pt x="40132" y="14845"/>
                  <a:pt x="40109" y="14742"/>
                </a:cubicBezTo>
                <a:close/>
                <a:moveTo>
                  <a:pt x="147148" y="15060"/>
                </a:moveTo>
                <a:lnTo>
                  <a:pt x="147147" y="15061"/>
                </a:lnTo>
                <a:lnTo>
                  <a:pt x="147142" y="15064"/>
                </a:lnTo>
                <a:lnTo>
                  <a:pt x="147148" y="15060"/>
                </a:lnTo>
                <a:close/>
                <a:moveTo>
                  <a:pt x="14296" y="11313"/>
                </a:moveTo>
                <a:cubicBezTo>
                  <a:pt x="14038" y="12052"/>
                  <a:pt x="13884" y="12820"/>
                  <a:pt x="13864" y="13606"/>
                </a:cubicBezTo>
                <a:lnTo>
                  <a:pt x="11773" y="14798"/>
                </a:lnTo>
                <a:cubicBezTo>
                  <a:pt x="11569" y="14915"/>
                  <a:pt x="11365" y="15031"/>
                  <a:pt x="11160" y="15147"/>
                </a:cubicBezTo>
                <a:lnTo>
                  <a:pt x="11160" y="15147"/>
                </a:lnTo>
                <a:cubicBezTo>
                  <a:pt x="11812" y="14775"/>
                  <a:pt x="12293" y="14155"/>
                  <a:pt x="12740" y="13546"/>
                </a:cubicBezTo>
                <a:cubicBezTo>
                  <a:pt x="13277" y="12814"/>
                  <a:pt x="13795" y="12070"/>
                  <a:pt x="14296" y="11313"/>
                </a:cubicBezTo>
                <a:close/>
                <a:moveTo>
                  <a:pt x="38180" y="14135"/>
                </a:moveTo>
                <a:cubicBezTo>
                  <a:pt x="38654" y="14183"/>
                  <a:pt x="39119" y="14299"/>
                  <a:pt x="39559" y="14480"/>
                </a:cubicBezTo>
                <a:cubicBezTo>
                  <a:pt x="39632" y="14755"/>
                  <a:pt x="39704" y="15030"/>
                  <a:pt x="39775" y="15306"/>
                </a:cubicBezTo>
                <a:cubicBezTo>
                  <a:pt x="39538" y="15458"/>
                  <a:pt x="39345" y="15588"/>
                  <a:pt x="39200" y="15691"/>
                </a:cubicBezTo>
                <a:cubicBezTo>
                  <a:pt x="38733" y="15367"/>
                  <a:pt x="38261" y="15051"/>
                  <a:pt x="37784" y="14743"/>
                </a:cubicBezTo>
                <a:cubicBezTo>
                  <a:pt x="37924" y="14540"/>
                  <a:pt x="38056" y="14338"/>
                  <a:pt x="38181" y="14136"/>
                </a:cubicBezTo>
                <a:lnTo>
                  <a:pt x="38180" y="14135"/>
                </a:lnTo>
                <a:close/>
                <a:moveTo>
                  <a:pt x="149692" y="10586"/>
                </a:moveTo>
                <a:cubicBezTo>
                  <a:pt x="149777" y="10636"/>
                  <a:pt x="149862" y="10687"/>
                  <a:pt x="149948" y="10738"/>
                </a:cubicBezTo>
                <a:lnTo>
                  <a:pt x="149926" y="10767"/>
                </a:lnTo>
                <a:cubicBezTo>
                  <a:pt x="149511" y="11363"/>
                  <a:pt x="149105" y="11966"/>
                  <a:pt x="148709" y="12574"/>
                </a:cubicBezTo>
                <a:cubicBezTo>
                  <a:pt x="148489" y="12558"/>
                  <a:pt x="148267" y="12550"/>
                  <a:pt x="148042" y="12550"/>
                </a:cubicBezTo>
                <a:cubicBezTo>
                  <a:pt x="147650" y="12550"/>
                  <a:pt x="147251" y="12574"/>
                  <a:pt x="146849" y="12617"/>
                </a:cubicBezTo>
                <a:cubicBezTo>
                  <a:pt x="147337" y="12417"/>
                  <a:pt x="147604" y="12296"/>
                  <a:pt x="147604" y="12296"/>
                </a:cubicBezTo>
                <a:lnTo>
                  <a:pt x="147604" y="12296"/>
                </a:lnTo>
                <a:cubicBezTo>
                  <a:pt x="147603" y="12296"/>
                  <a:pt x="131588" y="13601"/>
                  <a:pt x="123987" y="15796"/>
                </a:cubicBezTo>
                <a:cubicBezTo>
                  <a:pt x="123115" y="14783"/>
                  <a:pt x="122263" y="13752"/>
                  <a:pt x="121432" y="12706"/>
                </a:cubicBezTo>
                <a:lnTo>
                  <a:pt x="121432" y="12706"/>
                </a:lnTo>
                <a:cubicBezTo>
                  <a:pt x="122323" y="12963"/>
                  <a:pt x="123312" y="13077"/>
                  <a:pt x="124366" y="13077"/>
                </a:cubicBezTo>
                <a:cubicBezTo>
                  <a:pt x="127144" y="13077"/>
                  <a:pt x="130377" y="12284"/>
                  <a:pt x="133475" y="11215"/>
                </a:cubicBezTo>
                <a:cubicBezTo>
                  <a:pt x="133540" y="11271"/>
                  <a:pt x="133613" y="11316"/>
                  <a:pt x="133690" y="11347"/>
                </a:cubicBezTo>
                <a:cubicBezTo>
                  <a:pt x="131880" y="11955"/>
                  <a:pt x="130848" y="12497"/>
                  <a:pt x="130848" y="12497"/>
                </a:cubicBezTo>
                <a:cubicBezTo>
                  <a:pt x="131388" y="12233"/>
                  <a:pt x="132697" y="12216"/>
                  <a:pt x="134650" y="12216"/>
                </a:cubicBezTo>
                <a:cubicBezTo>
                  <a:pt x="134945" y="12216"/>
                  <a:pt x="135255" y="12216"/>
                  <a:pt x="135579" y="12216"/>
                </a:cubicBezTo>
                <a:cubicBezTo>
                  <a:pt x="136871" y="12216"/>
                  <a:pt x="138390" y="12210"/>
                  <a:pt x="140107" y="12147"/>
                </a:cubicBezTo>
                <a:cubicBezTo>
                  <a:pt x="143918" y="12008"/>
                  <a:pt x="147978" y="11038"/>
                  <a:pt x="149692" y="10586"/>
                </a:cubicBezTo>
                <a:close/>
                <a:moveTo>
                  <a:pt x="39832" y="15537"/>
                </a:moveTo>
                <a:cubicBezTo>
                  <a:pt x="39874" y="15703"/>
                  <a:pt x="39917" y="15869"/>
                  <a:pt x="39958" y="16034"/>
                </a:cubicBezTo>
                <a:cubicBezTo>
                  <a:pt x="39917" y="16068"/>
                  <a:pt x="39874" y="16102"/>
                  <a:pt x="39833" y="16135"/>
                </a:cubicBezTo>
                <a:cubicBezTo>
                  <a:pt x="39641" y="15999"/>
                  <a:pt x="39448" y="15863"/>
                  <a:pt x="39255" y="15729"/>
                </a:cubicBezTo>
                <a:cubicBezTo>
                  <a:pt x="39444" y="15654"/>
                  <a:pt x="39636" y="15590"/>
                  <a:pt x="39832" y="15537"/>
                </a:cubicBezTo>
                <a:close/>
                <a:moveTo>
                  <a:pt x="40001" y="16211"/>
                </a:moveTo>
                <a:cubicBezTo>
                  <a:pt x="40006" y="16229"/>
                  <a:pt x="40010" y="16247"/>
                  <a:pt x="40016" y="16266"/>
                </a:cubicBezTo>
                <a:lnTo>
                  <a:pt x="39987" y="16243"/>
                </a:lnTo>
                <a:cubicBezTo>
                  <a:pt x="39991" y="16234"/>
                  <a:pt x="39997" y="16222"/>
                  <a:pt x="40001" y="16211"/>
                </a:cubicBezTo>
                <a:close/>
                <a:moveTo>
                  <a:pt x="40491" y="16514"/>
                </a:moveTo>
                <a:lnTo>
                  <a:pt x="40498" y="16521"/>
                </a:lnTo>
                <a:lnTo>
                  <a:pt x="40498" y="16521"/>
                </a:lnTo>
                <a:lnTo>
                  <a:pt x="40491" y="16518"/>
                </a:lnTo>
                <a:lnTo>
                  <a:pt x="40491" y="16514"/>
                </a:lnTo>
                <a:close/>
                <a:moveTo>
                  <a:pt x="12416" y="11253"/>
                </a:moveTo>
                <a:lnTo>
                  <a:pt x="12416" y="11253"/>
                </a:lnTo>
                <a:cubicBezTo>
                  <a:pt x="11863" y="12550"/>
                  <a:pt x="11336" y="13861"/>
                  <a:pt x="11003" y="15231"/>
                </a:cubicBezTo>
                <a:cubicBezTo>
                  <a:pt x="11052" y="15207"/>
                  <a:pt x="11100" y="15181"/>
                  <a:pt x="11147" y="15155"/>
                </a:cubicBezTo>
                <a:lnTo>
                  <a:pt x="11147" y="15155"/>
                </a:lnTo>
                <a:cubicBezTo>
                  <a:pt x="10338" y="15613"/>
                  <a:pt x="9525" y="16068"/>
                  <a:pt x="8727" y="16548"/>
                </a:cubicBezTo>
                <a:cubicBezTo>
                  <a:pt x="9000" y="16302"/>
                  <a:pt x="9204" y="15940"/>
                  <a:pt x="9393" y="15613"/>
                </a:cubicBezTo>
                <a:cubicBezTo>
                  <a:pt x="10218" y="14179"/>
                  <a:pt x="11361" y="12952"/>
                  <a:pt x="12239" y="11550"/>
                </a:cubicBezTo>
                <a:cubicBezTo>
                  <a:pt x="12300" y="11453"/>
                  <a:pt x="12360" y="11353"/>
                  <a:pt x="12416" y="11253"/>
                </a:cubicBezTo>
                <a:close/>
                <a:moveTo>
                  <a:pt x="124076" y="16565"/>
                </a:moveTo>
                <a:lnTo>
                  <a:pt x="124078" y="16567"/>
                </a:lnTo>
                <a:lnTo>
                  <a:pt x="124078" y="16574"/>
                </a:lnTo>
                <a:lnTo>
                  <a:pt x="124076" y="16565"/>
                </a:lnTo>
                <a:close/>
                <a:moveTo>
                  <a:pt x="40494" y="16529"/>
                </a:moveTo>
                <a:lnTo>
                  <a:pt x="40494" y="16529"/>
                </a:lnTo>
                <a:cubicBezTo>
                  <a:pt x="40507" y="16540"/>
                  <a:pt x="40519" y="16551"/>
                  <a:pt x="40531" y="16561"/>
                </a:cubicBezTo>
                <a:cubicBezTo>
                  <a:pt x="40586" y="16625"/>
                  <a:pt x="40650" y="16699"/>
                  <a:pt x="40719" y="16779"/>
                </a:cubicBezTo>
                <a:cubicBezTo>
                  <a:pt x="40651" y="16729"/>
                  <a:pt x="40583" y="16680"/>
                  <a:pt x="40515" y="16631"/>
                </a:cubicBezTo>
                <a:cubicBezTo>
                  <a:pt x="40508" y="16596"/>
                  <a:pt x="40501" y="16563"/>
                  <a:pt x="40494" y="16529"/>
                </a:cubicBezTo>
                <a:close/>
                <a:moveTo>
                  <a:pt x="88471" y="11515"/>
                </a:moveTo>
                <a:cubicBezTo>
                  <a:pt x="88965" y="11987"/>
                  <a:pt x="89422" y="12554"/>
                  <a:pt x="90077" y="12575"/>
                </a:cubicBezTo>
                <a:cubicBezTo>
                  <a:pt x="90090" y="12576"/>
                  <a:pt x="90103" y="12576"/>
                  <a:pt x="90116" y="12576"/>
                </a:cubicBezTo>
                <a:cubicBezTo>
                  <a:pt x="90227" y="12576"/>
                  <a:pt x="90337" y="12564"/>
                  <a:pt x="90447" y="12564"/>
                </a:cubicBezTo>
                <a:cubicBezTo>
                  <a:pt x="90476" y="12564"/>
                  <a:pt x="90504" y="12564"/>
                  <a:pt x="90532" y="12567"/>
                </a:cubicBezTo>
                <a:cubicBezTo>
                  <a:pt x="88033" y="14007"/>
                  <a:pt x="85608" y="15517"/>
                  <a:pt x="83903" y="16828"/>
                </a:cubicBezTo>
                <a:cubicBezTo>
                  <a:pt x="82912" y="16304"/>
                  <a:pt x="81932" y="15761"/>
                  <a:pt x="80963" y="15201"/>
                </a:cubicBezTo>
                <a:cubicBezTo>
                  <a:pt x="83317" y="14980"/>
                  <a:pt x="85975" y="13451"/>
                  <a:pt x="88471" y="11515"/>
                </a:cubicBezTo>
                <a:close/>
                <a:moveTo>
                  <a:pt x="57300" y="16001"/>
                </a:moveTo>
                <a:cubicBezTo>
                  <a:pt x="57385" y="16007"/>
                  <a:pt x="57469" y="16008"/>
                  <a:pt x="57554" y="16008"/>
                </a:cubicBezTo>
                <a:cubicBezTo>
                  <a:pt x="57543" y="16033"/>
                  <a:pt x="57533" y="16060"/>
                  <a:pt x="57523" y="16085"/>
                </a:cubicBezTo>
                <a:cubicBezTo>
                  <a:pt x="57403" y="16407"/>
                  <a:pt x="57284" y="16730"/>
                  <a:pt x="57167" y="17053"/>
                </a:cubicBezTo>
                <a:cubicBezTo>
                  <a:pt x="56966" y="16906"/>
                  <a:pt x="56758" y="16757"/>
                  <a:pt x="56541" y="16604"/>
                </a:cubicBezTo>
                <a:cubicBezTo>
                  <a:pt x="56829" y="16372"/>
                  <a:pt x="57078" y="16169"/>
                  <a:pt x="57283" y="16001"/>
                </a:cubicBezTo>
                <a:close/>
                <a:moveTo>
                  <a:pt x="73799" y="11785"/>
                </a:moveTo>
                <a:cubicBezTo>
                  <a:pt x="74600" y="12271"/>
                  <a:pt x="75288" y="12717"/>
                  <a:pt x="75885" y="13123"/>
                </a:cubicBezTo>
                <a:cubicBezTo>
                  <a:pt x="75360" y="14428"/>
                  <a:pt x="74972" y="15846"/>
                  <a:pt x="74691" y="17316"/>
                </a:cubicBezTo>
                <a:cubicBezTo>
                  <a:pt x="74262" y="16810"/>
                  <a:pt x="73798" y="16271"/>
                  <a:pt x="73306" y="15715"/>
                </a:cubicBezTo>
                <a:cubicBezTo>
                  <a:pt x="73655" y="14006"/>
                  <a:pt x="73766" y="12619"/>
                  <a:pt x="73799" y="11785"/>
                </a:cubicBezTo>
                <a:close/>
                <a:moveTo>
                  <a:pt x="84209" y="17401"/>
                </a:moveTo>
                <a:lnTo>
                  <a:pt x="84211" y="17402"/>
                </a:lnTo>
                <a:lnTo>
                  <a:pt x="84214" y="17408"/>
                </a:lnTo>
                <a:lnTo>
                  <a:pt x="84214" y="17408"/>
                </a:lnTo>
                <a:lnTo>
                  <a:pt x="84209" y="17401"/>
                </a:lnTo>
                <a:close/>
                <a:moveTo>
                  <a:pt x="32504" y="16403"/>
                </a:moveTo>
                <a:cubicBezTo>
                  <a:pt x="32556" y="16403"/>
                  <a:pt x="32605" y="16405"/>
                  <a:pt x="32654" y="16407"/>
                </a:cubicBezTo>
                <a:cubicBezTo>
                  <a:pt x="32137" y="16806"/>
                  <a:pt x="31623" y="17209"/>
                  <a:pt x="31116" y="17615"/>
                </a:cubicBezTo>
                <a:lnTo>
                  <a:pt x="30425" y="16851"/>
                </a:lnTo>
                <a:cubicBezTo>
                  <a:pt x="31099" y="16646"/>
                  <a:pt x="31763" y="16403"/>
                  <a:pt x="32504" y="16403"/>
                </a:cubicBezTo>
                <a:close/>
                <a:moveTo>
                  <a:pt x="47657" y="17807"/>
                </a:moveTo>
                <a:cubicBezTo>
                  <a:pt x="47771" y="17860"/>
                  <a:pt x="47885" y="17914"/>
                  <a:pt x="47998" y="17971"/>
                </a:cubicBezTo>
                <a:cubicBezTo>
                  <a:pt x="47969" y="17995"/>
                  <a:pt x="47939" y="18018"/>
                  <a:pt x="47910" y="18042"/>
                </a:cubicBezTo>
                <a:lnTo>
                  <a:pt x="47910" y="18040"/>
                </a:lnTo>
                <a:cubicBezTo>
                  <a:pt x="47826" y="17963"/>
                  <a:pt x="47742" y="17885"/>
                  <a:pt x="47657" y="17807"/>
                </a:cubicBezTo>
                <a:close/>
                <a:moveTo>
                  <a:pt x="93171" y="13314"/>
                </a:moveTo>
                <a:cubicBezTo>
                  <a:pt x="93179" y="13314"/>
                  <a:pt x="93186" y="13314"/>
                  <a:pt x="93194" y="13314"/>
                </a:cubicBezTo>
                <a:cubicBezTo>
                  <a:pt x="93441" y="13324"/>
                  <a:pt x="93652" y="13483"/>
                  <a:pt x="93872" y="13597"/>
                </a:cubicBezTo>
                <a:cubicBezTo>
                  <a:pt x="94177" y="13756"/>
                  <a:pt x="94504" y="13828"/>
                  <a:pt x="94842" y="13859"/>
                </a:cubicBezTo>
                <a:cubicBezTo>
                  <a:pt x="94567" y="14354"/>
                  <a:pt x="94344" y="14876"/>
                  <a:pt x="94178" y="15417"/>
                </a:cubicBezTo>
                <a:cubicBezTo>
                  <a:pt x="91950" y="16201"/>
                  <a:pt x="89448" y="17155"/>
                  <a:pt x="86776" y="18295"/>
                </a:cubicBezTo>
                <a:cubicBezTo>
                  <a:pt x="86104" y="17964"/>
                  <a:pt x="85435" y="17628"/>
                  <a:pt x="84768" y="17284"/>
                </a:cubicBezTo>
                <a:cubicBezTo>
                  <a:pt x="84527" y="17159"/>
                  <a:pt x="84289" y="17032"/>
                  <a:pt x="84049" y="16905"/>
                </a:cubicBezTo>
                <a:cubicBezTo>
                  <a:pt x="87205" y="16316"/>
                  <a:pt x="90237" y="14933"/>
                  <a:pt x="92852" y="13375"/>
                </a:cubicBezTo>
                <a:cubicBezTo>
                  <a:pt x="92958" y="13342"/>
                  <a:pt x="93062" y="13314"/>
                  <a:pt x="93171" y="13314"/>
                </a:cubicBezTo>
                <a:close/>
                <a:moveTo>
                  <a:pt x="68305" y="13797"/>
                </a:moveTo>
                <a:cubicBezTo>
                  <a:pt x="69294" y="14748"/>
                  <a:pt x="70261" y="15574"/>
                  <a:pt x="71075" y="16113"/>
                </a:cubicBezTo>
                <a:cubicBezTo>
                  <a:pt x="70757" y="16921"/>
                  <a:pt x="70464" y="17749"/>
                  <a:pt x="70197" y="18572"/>
                </a:cubicBezTo>
                <a:cubicBezTo>
                  <a:pt x="70084" y="18366"/>
                  <a:pt x="69972" y="18157"/>
                  <a:pt x="69858" y="17942"/>
                </a:cubicBezTo>
                <a:cubicBezTo>
                  <a:pt x="69165" y="16629"/>
                  <a:pt x="68211" y="15284"/>
                  <a:pt x="67175" y="14030"/>
                </a:cubicBezTo>
                <a:cubicBezTo>
                  <a:pt x="67548" y="13950"/>
                  <a:pt x="67956" y="13952"/>
                  <a:pt x="68305" y="13797"/>
                </a:cubicBezTo>
                <a:close/>
                <a:moveTo>
                  <a:pt x="139645" y="14977"/>
                </a:moveTo>
                <a:cubicBezTo>
                  <a:pt x="137726" y="15938"/>
                  <a:pt x="136231" y="16910"/>
                  <a:pt x="135661" y="17319"/>
                </a:cubicBezTo>
                <a:cubicBezTo>
                  <a:pt x="135185" y="17661"/>
                  <a:pt x="134809" y="18159"/>
                  <a:pt x="134522" y="18664"/>
                </a:cubicBezTo>
                <a:cubicBezTo>
                  <a:pt x="133326" y="18633"/>
                  <a:pt x="132072" y="18616"/>
                  <a:pt x="130766" y="18616"/>
                </a:cubicBezTo>
                <a:cubicBezTo>
                  <a:pt x="129410" y="18616"/>
                  <a:pt x="127998" y="18635"/>
                  <a:pt x="126538" y="18677"/>
                </a:cubicBezTo>
                <a:cubicBezTo>
                  <a:pt x="125935" y="18017"/>
                  <a:pt x="125338" y="17350"/>
                  <a:pt x="124748" y="16678"/>
                </a:cubicBezTo>
                <a:cubicBezTo>
                  <a:pt x="124535" y="16435"/>
                  <a:pt x="124326" y="16189"/>
                  <a:pt x="124114" y="15944"/>
                </a:cubicBezTo>
                <a:lnTo>
                  <a:pt x="124114" y="15944"/>
                </a:lnTo>
                <a:cubicBezTo>
                  <a:pt x="125789" y="16265"/>
                  <a:pt x="127505" y="16401"/>
                  <a:pt x="129210" y="16401"/>
                </a:cubicBezTo>
                <a:cubicBezTo>
                  <a:pt x="132921" y="16401"/>
                  <a:pt x="136580" y="15756"/>
                  <a:pt x="139645" y="14977"/>
                </a:cubicBezTo>
                <a:close/>
                <a:moveTo>
                  <a:pt x="148500" y="12892"/>
                </a:moveTo>
                <a:lnTo>
                  <a:pt x="148500" y="12892"/>
                </a:lnTo>
                <a:cubicBezTo>
                  <a:pt x="148065" y="13565"/>
                  <a:pt x="147640" y="14245"/>
                  <a:pt x="147226" y="14931"/>
                </a:cubicBezTo>
                <a:cubicBezTo>
                  <a:pt x="141662" y="15917"/>
                  <a:pt x="138342" y="17401"/>
                  <a:pt x="136378" y="18723"/>
                </a:cubicBezTo>
                <a:cubicBezTo>
                  <a:pt x="135905" y="18704"/>
                  <a:pt x="135421" y="18688"/>
                  <a:pt x="134925" y="18674"/>
                </a:cubicBezTo>
                <a:cubicBezTo>
                  <a:pt x="135165" y="18404"/>
                  <a:pt x="135440" y="18152"/>
                  <a:pt x="135750" y="17954"/>
                </a:cubicBezTo>
                <a:cubicBezTo>
                  <a:pt x="135821" y="17909"/>
                  <a:pt x="135893" y="17866"/>
                  <a:pt x="135967" y="17827"/>
                </a:cubicBezTo>
                <a:cubicBezTo>
                  <a:pt x="136803" y="17386"/>
                  <a:pt x="146316" y="14037"/>
                  <a:pt x="148500" y="12892"/>
                </a:cubicBezTo>
                <a:close/>
                <a:moveTo>
                  <a:pt x="58303" y="15942"/>
                </a:moveTo>
                <a:cubicBezTo>
                  <a:pt x="58589" y="16916"/>
                  <a:pt x="58950" y="17870"/>
                  <a:pt x="59364" y="18797"/>
                </a:cubicBezTo>
                <a:cubicBezTo>
                  <a:pt x="58840" y="18347"/>
                  <a:pt x="58191" y="17817"/>
                  <a:pt x="57420" y="17241"/>
                </a:cubicBezTo>
                <a:lnTo>
                  <a:pt x="57419" y="17241"/>
                </a:lnTo>
                <a:cubicBezTo>
                  <a:pt x="57561" y="16898"/>
                  <a:pt x="57703" y="16556"/>
                  <a:pt x="57848" y="16217"/>
                </a:cubicBezTo>
                <a:cubicBezTo>
                  <a:pt x="57880" y="16141"/>
                  <a:pt x="57914" y="16064"/>
                  <a:pt x="57947" y="15989"/>
                </a:cubicBezTo>
                <a:cubicBezTo>
                  <a:pt x="58066" y="15978"/>
                  <a:pt x="58185" y="15963"/>
                  <a:pt x="58303" y="15942"/>
                </a:cubicBezTo>
                <a:close/>
                <a:moveTo>
                  <a:pt x="147142" y="15069"/>
                </a:moveTo>
                <a:lnTo>
                  <a:pt x="147142" y="15069"/>
                </a:lnTo>
                <a:cubicBezTo>
                  <a:pt x="147076" y="15180"/>
                  <a:pt x="147009" y="15288"/>
                  <a:pt x="146943" y="15398"/>
                </a:cubicBezTo>
                <a:lnTo>
                  <a:pt x="146943" y="15396"/>
                </a:lnTo>
                <a:cubicBezTo>
                  <a:pt x="146398" y="16331"/>
                  <a:pt x="145872" y="17275"/>
                  <a:pt x="145364" y="18231"/>
                </a:cubicBezTo>
                <a:cubicBezTo>
                  <a:pt x="144044" y="18355"/>
                  <a:pt x="142931" y="18651"/>
                  <a:pt x="141989" y="19046"/>
                </a:cubicBezTo>
                <a:cubicBezTo>
                  <a:pt x="141319" y="18994"/>
                  <a:pt x="140603" y="18943"/>
                  <a:pt x="139843" y="18895"/>
                </a:cubicBezTo>
                <a:cubicBezTo>
                  <a:pt x="143390" y="17189"/>
                  <a:pt x="146184" y="15614"/>
                  <a:pt x="147107" y="15083"/>
                </a:cubicBezTo>
                <a:cubicBezTo>
                  <a:pt x="147118" y="15079"/>
                  <a:pt x="147130" y="15073"/>
                  <a:pt x="147142" y="15069"/>
                </a:cubicBezTo>
                <a:close/>
                <a:moveTo>
                  <a:pt x="14639" y="13400"/>
                </a:moveTo>
                <a:lnTo>
                  <a:pt x="14639" y="13400"/>
                </a:lnTo>
                <a:cubicBezTo>
                  <a:pt x="14594" y="14374"/>
                  <a:pt x="14765" y="15346"/>
                  <a:pt x="14979" y="16297"/>
                </a:cubicBezTo>
                <a:cubicBezTo>
                  <a:pt x="15079" y="16739"/>
                  <a:pt x="15187" y="17178"/>
                  <a:pt x="15305" y="17616"/>
                </a:cubicBezTo>
                <a:lnTo>
                  <a:pt x="15305" y="19062"/>
                </a:lnTo>
                <a:cubicBezTo>
                  <a:pt x="14396" y="17688"/>
                  <a:pt x="13421" y="16351"/>
                  <a:pt x="12449" y="15022"/>
                </a:cubicBezTo>
                <a:cubicBezTo>
                  <a:pt x="12361" y="14901"/>
                  <a:pt x="12255" y="14811"/>
                  <a:pt x="12137" y="14811"/>
                </a:cubicBezTo>
                <a:cubicBezTo>
                  <a:pt x="12102" y="14811"/>
                  <a:pt x="12065" y="14819"/>
                  <a:pt x="12028" y="14837"/>
                </a:cubicBezTo>
                <a:cubicBezTo>
                  <a:pt x="12881" y="14328"/>
                  <a:pt x="13755" y="13855"/>
                  <a:pt x="14639" y="13400"/>
                </a:cubicBezTo>
                <a:close/>
                <a:moveTo>
                  <a:pt x="150363" y="11005"/>
                </a:moveTo>
                <a:cubicBezTo>
                  <a:pt x="150475" y="11085"/>
                  <a:pt x="150580" y="11177"/>
                  <a:pt x="150676" y="11276"/>
                </a:cubicBezTo>
                <a:lnTo>
                  <a:pt x="152543" y="13286"/>
                </a:lnTo>
                <a:cubicBezTo>
                  <a:pt x="153218" y="14934"/>
                  <a:pt x="154009" y="16498"/>
                  <a:pt x="154818" y="17921"/>
                </a:cubicBezTo>
                <a:cubicBezTo>
                  <a:pt x="154680" y="18371"/>
                  <a:pt x="154549" y="18819"/>
                  <a:pt x="154428" y="19259"/>
                </a:cubicBezTo>
                <a:cubicBezTo>
                  <a:pt x="152927" y="16790"/>
                  <a:pt x="151215" y="14225"/>
                  <a:pt x="149500" y="12178"/>
                </a:cubicBezTo>
                <a:cubicBezTo>
                  <a:pt x="149771" y="11801"/>
                  <a:pt x="150045" y="11428"/>
                  <a:pt x="150323" y="11056"/>
                </a:cubicBezTo>
                <a:cubicBezTo>
                  <a:pt x="150336" y="11038"/>
                  <a:pt x="150349" y="11022"/>
                  <a:pt x="150363" y="11005"/>
                </a:cubicBezTo>
                <a:close/>
                <a:moveTo>
                  <a:pt x="145327" y="18303"/>
                </a:moveTo>
                <a:lnTo>
                  <a:pt x="145327" y="18303"/>
                </a:lnTo>
                <a:cubicBezTo>
                  <a:pt x="145151" y="18633"/>
                  <a:pt x="144979" y="18966"/>
                  <a:pt x="144811" y="19300"/>
                </a:cubicBezTo>
                <a:cubicBezTo>
                  <a:pt x="144522" y="19270"/>
                  <a:pt x="144216" y="19240"/>
                  <a:pt x="143895" y="19210"/>
                </a:cubicBezTo>
                <a:cubicBezTo>
                  <a:pt x="144529" y="18800"/>
                  <a:pt x="145025" y="18491"/>
                  <a:pt x="145275" y="18335"/>
                </a:cubicBezTo>
                <a:lnTo>
                  <a:pt x="145327" y="18303"/>
                </a:lnTo>
                <a:close/>
                <a:moveTo>
                  <a:pt x="145891" y="17661"/>
                </a:moveTo>
                <a:cubicBezTo>
                  <a:pt x="145813" y="18021"/>
                  <a:pt x="145756" y="18575"/>
                  <a:pt x="145807" y="19405"/>
                </a:cubicBezTo>
                <a:cubicBezTo>
                  <a:pt x="145536" y="19375"/>
                  <a:pt x="145244" y="19344"/>
                  <a:pt x="144931" y="19312"/>
                </a:cubicBezTo>
                <a:cubicBezTo>
                  <a:pt x="145243" y="18758"/>
                  <a:pt x="145561" y="18206"/>
                  <a:pt x="145891" y="17661"/>
                </a:cubicBezTo>
                <a:close/>
                <a:moveTo>
                  <a:pt x="49326" y="18737"/>
                </a:moveTo>
                <a:cubicBezTo>
                  <a:pt x="49377" y="18770"/>
                  <a:pt x="49429" y="18803"/>
                  <a:pt x="49478" y="18838"/>
                </a:cubicBezTo>
                <a:cubicBezTo>
                  <a:pt x="49518" y="18837"/>
                  <a:pt x="49557" y="18836"/>
                  <a:pt x="49597" y="18836"/>
                </a:cubicBezTo>
                <a:cubicBezTo>
                  <a:pt x="49853" y="18836"/>
                  <a:pt x="50108" y="18857"/>
                  <a:pt x="50359" y="18878"/>
                </a:cubicBezTo>
                <a:cubicBezTo>
                  <a:pt x="50013" y="19080"/>
                  <a:pt x="49688" y="19280"/>
                  <a:pt x="49379" y="19479"/>
                </a:cubicBezTo>
                <a:cubicBezTo>
                  <a:pt x="49221" y="19317"/>
                  <a:pt x="49059" y="19153"/>
                  <a:pt x="48894" y="18988"/>
                </a:cubicBezTo>
                <a:lnTo>
                  <a:pt x="49326" y="18737"/>
                </a:lnTo>
                <a:close/>
                <a:moveTo>
                  <a:pt x="93878" y="17181"/>
                </a:moveTo>
                <a:lnTo>
                  <a:pt x="93878" y="17181"/>
                </a:lnTo>
                <a:cubicBezTo>
                  <a:pt x="93850" y="17882"/>
                  <a:pt x="93921" y="18608"/>
                  <a:pt x="93895" y="19308"/>
                </a:cubicBezTo>
                <a:cubicBezTo>
                  <a:pt x="92310" y="19544"/>
                  <a:pt x="90854" y="19706"/>
                  <a:pt x="89820" y="19707"/>
                </a:cubicBezTo>
                <a:cubicBezTo>
                  <a:pt x="88973" y="19337"/>
                  <a:pt x="88133" y="18952"/>
                  <a:pt x="87300" y="18550"/>
                </a:cubicBezTo>
                <a:lnTo>
                  <a:pt x="87300" y="18550"/>
                </a:lnTo>
                <a:cubicBezTo>
                  <a:pt x="87459" y="18569"/>
                  <a:pt x="87650" y="18582"/>
                  <a:pt x="87877" y="18582"/>
                </a:cubicBezTo>
                <a:cubicBezTo>
                  <a:pt x="88933" y="18582"/>
                  <a:pt x="90782" y="18313"/>
                  <a:pt x="93878" y="17181"/>
                </a:cubicBezTo>
                <a:close/>
                <a:moveTo>
                  <a:pt x="40897" y="15286"/>
                </a:moveTo>
                <a:cubicBezTo>
                  <a:pt x="41003" y="15376"/>
                  <a:pt x="41107" y="15470"/>
                  <a:pt x="41206" y="15570"/>
                </a:cubicBezTo>
                <a:cubicBezTo>
                  <a:pt x="41429" y="15795"/>
                  <a:pt x="41636" y="16044"/>
                  <a:pt x="41913" y="16197"/>
                </a:cubicBezTo>
                <a:cubicBezTo>
                  <a:pt x="42201" y="16353"/>
                  <a:pt x="42537" y="16389"/>
                  <a:pt x="42861" y="16433"/>
                </a:cubicBezTo>
                <a:cubicBezTo>
                  <a:pt x="42974" y="16447"/>
                  <a:pt x="43087" y="16465"/>
                  <a:pt x="43199" y="16481"/>
                </a:cubicBezTo>
                <a:cubicBezTo>
                  <a:pt x="44220" y="17361"/>
                  <a:pt x="45351" y="18318"/>
                  <a:pt x="46466" y="19254"/>
                </a:cubicBezTo>
                <a:cubicBezTo>
                  <a:pt x="46245" y="19448"/>
                  <a:pt x="46048" y="19627"/>
                  <a:pt x="45871" y="19790"/>
                </a:cubicBezTo>
                <a:cubicBezTo>
                  <a:pt x="44366" y="18687"/>
                  <a:pt x="42578" y="17528"/>
                  <a:pt x="40452" y="16329"/>
                </a:cubicBezTo>
                <a:cubicBezTo>
                  <a:pt x="40389" y="16027"/>
                  <a:pt x="40323" y="15727"/>
                  <a:pt x="40259" y="15426"/>
                </a:cubicBezTo>
                <a:cubicBezTo>
                  <a:pt x="40456" y="15380"/>
                  <a:pt x="40668" y="15332"/>
                  <a:pt x="40897" y="15286"/>
                </a:cubicBezTo>
                <a:close/>
                <a:moveTo>
                  <a:pt x="47279" y="19936"/>
                </a:moveTo>
                <a:cubicBezTo>
                  <a:pt x="47499" y="20119"/>
                  <a:pt x="47717" y="20302"/>
                  <a:pt x="47931" y="20482"/>
                </a:cubicBezTo>
                <a:cubicBezTo>
                  <a:pt x="47730" y="20634"/>
                  <a:pt x="47538" y="20783"/>
                  <a:pt x="47355" y="20931"/>
                </a:cubicBezTo>
                <a:cubicBezTo>
                  <a:pt x="47113" y="20735"/>
                  <a:pt x="46863" y="20537"/>
                  <a:pt x="46603" y="20338"/>
                </a:cubicBezTo>
                <a:cubicBezTo>
                  <a:pt x="46804" y="20217"/>
                  <a:pt x="47031" y="20083"/>
                  <a:pt x="47279" y="19936"/>
                </a:cubicBezTo>
                <a:close/>
                <a:moveTo>
                  <a:pt x="27406" y="18962"/>
                </a:moveTo>
                <a:cubicBezTo>
                  <a:pt x="27726" y="19268"/>
                  <a:pt x="28052" y="19572"/>
                  <a:pt x="28381" y="19870"/>
                </a:cubicBezTo>
                <a:cubicBezTo>
                  <a:pt x="27901" y="20276"/>
                  <a:pt x="27435" y="20678"/>
                  <a:pt x="26982" y="21073"/>
                </a:cubicBezTo>
                <a:cubicBezTo>
                  <a:pt x="26726" y="20669"/>
                  <a:pt x="26466" y="20268"/>
                  <a:pt x="26203" y="19868"/>
                </a:cubicBezTo>
                <a:cubicBezTo>
                  <a:pt x="26592" y="19582"/>
                  <a:pt x="26993" y="19280"/>
                  <a:pt x="27406" y="18962"/>
                </a:cubicBezTo>
                <a:close/>
                <a:moveTo>
                  <a:pt x="36772" y="16039"/>
                </a:moveTo>
                <a:cubicBezTo>
                  <a:pt x="37426" y="16355"/>
                  <a:pt x="38057" y="16721"/>
                  <a:pt x="38682" y="17104"/>
                </a:cubicBezTo>
                <a:cubicBezTo>
                  <a:pt x="37337" y="18282"/>
                  <a:pt x="35858" y="19715"/>
                  <a:pt x="34377" y="21225"/>
                </a:cubicBezTo>
                <a:lnTo>
                  <a:pt x="32918" y="19611"/>
                </a:lnTo>
                <a:cubicBezTo>
                  <a:pt x="34358" y="18486"/>
                  <a:pt x="35694" y="17283"/>
                  <a:pt x="36772" y="16039"/>
                </a:cubicBezTo>
                <a:close/>
                <a:moveTo>
                  <a:pt x="90086" y="19915"/>
                </a:moveTo>
                <a:lnTo>
                  <a:pt x="90086" y="19915"/>
                </a:lnTo>
                <a:cubicBezTo>
                  <a:pt x="90191" y="19955"/>
                  <a:pt x="90294" y="19997"/>
                  <a:pt x="90398" y="20035"/>
                </a:cubicBezTo>
                <a:lnTo>
                  <a:pt x="90423" y="19970"/>
                </a:lnTo>
                <a:cubicBezTo>
                  <a:pt x="90412" y="19966"/>
                  <a:pt x="90401" y="19960"/>
                  <a:pt x="90390" y="19956"/>
                </a:cubicBezTo>
                <a:lnTo>
                  <a:pt x="90390" y="19956"/>
                </a:lnTo>
                <a:cubicBezTo>
                  <a:pt x="91064" y="20158"/>
                  <a:pt x="92198" y="20422"/>
                  <a:pt x="93710" y="20515"/>
                </a:cubicBezTo>
                <a:cubicBezTo>
                  <a:pt x="93663" y="20661"/>
                  <a:pt x="93607" y="20805"/>
                  <a:pt x="93539" y="20942"/>
                </a:cubicBezTo>
                <a:cubicBezTo>
                  <a:pt x="93440" y="21141"/>
                  <a:pt x="93321" y="21329"/>
                  <a:pt x="93185" y="21506"/>
                </a:cubicBezTo>
                <a:cubicBezTo>
                  <a:pt x="91757" y="20765"/>
                  <a:pt x="90550" y="20152"/>
                  <a:pt x="90086" y="19915"/>
                </a:cubicBezTo>
                <a:close/>
                <a:moveTo>
                  <a:pt x="11992" y="14858"/>
                </a:moveTo>
                <a:cubicBezTo>
                  <a:pt x="12235" y="17129"/>
                  <a:pt x="12483" y="19414"/>
                  <a:pt x="12893" y="21660"/>
                </a:cubicBezTo>
                <a:cubicBezTo>
                  <a:pt x="12024" y="19767"/>
                  <a:pt x="10972" y="17959"/>
                  <a:pt x="9729" y="16291"/>
                </a:cubicBezTo>
                <a:cubicBezTo>
                  <a:pt x="10426" y="15822"/>
                  <a:pt x="11130" y="15363"/>
                  <a:pt x="11854" y="14937"/>
                </a:cubicBezTo>
                <a:cubicBezTo>
                  <a:pt x="11900" y="14910"/>
                  <a:pt x="11946" y="14884"/>
                  <a:pt x="11992" y="14858"/>
                </a:cubicBezTo>
                <a:close/>
                <a:moveTo>
                  <a:pt x="55007" y="17819"/>
                </a:moveTo>
                <a:cubicBezTo>
                  <a:pt x="55607" y="18031"/>
                  <a:pt x="56166" y="18228"/>
                  <a:pt x="56688" y="18411"/>
                </a:cubicBezTo>
                <a:cubicBezTo>
                  <a:pt x="56555" y="18800"/>
                  <a:pt x="56423" y="19191"/>
                  <a:pt x="56294" y="19581"/>
                </a:cubicBezTo>
                <a:cubicBezTo>
                  <a:pt x="54257" y="20131"/>
                  <a:pt x="52733" y="20980"/>
                  <a:pt x="51588" y="21927"/>
                </a:cubicBezTo>
                <a:cubicBezTo>
                  <a:pt x="51339" y="21631"/>
                  <a:pt x="51071" y="21317"/>
                  <a:pt x="50781" y="20990"/>
                </a:cubicBezTo>
                <a:cubicBezTo>
                  <a:pt x="52405" y="19820"/>
                  <a:pt x="53849" y="18723"/>
                  <a:pt x="55007" y="17819"/>
                </a:cubicBezTo>
                <a:close/>
                <a:moveTo>
                  <a:pt x="63457" y="13974"/>
                </a:moveTo>
                <a:cubicBezTo>
                  <a:pt x="63603" y="14214"/>
                  <a:pt x="63908" y="14295"/>
                  <a:pt x="64195" y="14295"/>
                </a:cubicBezTo>
                <a:cubicBezTo>
                  <a:pt x="64221" y="14295"/>
                  <a:pt x="64247" y="14294"/>
                  <a:pt x="64273" y="14293"/>
                </a:cubicBezTo>
                <a:cubicBezTo>
                  <a:pt x="64348" y="14288"/>
                  <a:pt x="64424" y="14281"/>
                  <a:pt x="64499" y="14272"/>
                </a:cubicBezTo>
                <a:cubicBezTo>
                  <a:pt x="66169" y="16678"/>
                  <a:pt x="68001" y="18801"/>
                  <a:pt x="69618" y="20499"/>
                </a:cubicBezTo>
                <a:cubicBezTo>
                  <a:pt x="69475" y="21009"/>
                  <a:pt x="69345" y="21509"/>
                  <a:pt x="69226" y="21995"/>
                </a:cubicBezTo>
                <a:cubicBezTo>
                  <a:pt x="67242" y="19563"/>
                  <a:pt x="64821" y="16768"/>
                  <a:pt x="62362" y="14348"/>
                </a:cubicBezTo>
                <a:cubicBezTo>
                  <a:pt x="62721" y="14208"/>
                  <a:pt x="63084" y="14080"/>
                  <a:pt x="63457" y="13974"/>
                </a:cubicBezTo>
                <a:close/>
                <a:moveTo>
                  <a:pt x="22110" y="20676"/>
                </a:moveTo>
                <a:cubicBezTo>
                  <a:pt x="22306" y="20967"/>
                  <a:pt x="22509" y="21251"/>
                  <a:pt x="22720" y="21529"/>
                </a:cubicBezTo>
                <a:cubicBezTo>
                  <a:pt x="22449" y="21815"/>
                  <a:pt x="22200" y="22071"/>
                  <a:pt x="21978" y="22296"/>
                </a:cubicBezTo>
                <a:cubicBezTo>
                  <a:pt x="21766" y="21879"/>
                  <a:pt x="21545" y="21467"/>
                  <a:pt x="21316" y="21061"/>
                </a:cubicBezTo>
                <a:cubicBezTo>
                  <a:pt x="21581" y="20933"/>
                  <a:pt x="21846" y="20805"/>
                  <a:pt x="22110" y="20676"/>
                </a:cubicBezTo>
                <a:close/>
                <a:moveTo>
                  <a:pt x="162732" y="20414"/>
                </a:moveTo>
                <a:cubicBezTo>
                  <a:pt x="162784" y="20414"/>
                  <a:pt x="162835" y="20418"/>
                  <a:pt x="162885" y="20427"/>
                </a:cubicBezTo>
                <a:cubicBezTo>
                  <a:pt x="163047" y="20456"/>
                  <a:pt x="163179" y="20543"/>
                  <a:pt x="163302" y="20651"/>
                </a:cubicBezTo>
                <a:cubicBezTo>
                  <a:pt x="163371" y="21297"/>
                  <a:pt x="163454" y="21926"/>
                  <a:pt x="163551" y="22539"/>
                </a:cubicBezTo>
                <a:cubicBezTo>
                  <a:pt x="163373" y="22198"/>
                  <a:pt x="162971" y="21441"/>
                  <a:pt x="162402" y="20432"/>
                </a:cubicBezTo>
                <a:lnTo>
                  <a:pt x="162402" y="20431"/>
                </a:lnTo>
                <a:cubicBezTo>
                  <a:pt x="162510" y="20429"/>
                  <a:pt x="162622" y="20414"/>
                  <a:pt x="162732" y="20414"/>
                </a:cubicBezTo>
                <a:close/>
                <a:moveTo>
                  <a:pt x="40859" y="18443"/>
                </a:moveTo>
                <a:lnTo>
                  <a:pt x="40859" y="18443"/>
                </a:lnTo>
                <a:cubicBezTo>
                  <a:pt x="40970" y="18507"/>
                  <a:pt x="41081" y="18571"/>
                  <a:pt x="41192" y="18635"/>
                </a:cubicBezTo>
                <a:cubicBezTo>
                  <a:pt x="41910" y="19041"/>
                  <a:pt x="42649" y="19432"/>
                  <a:pt x="43404" y="19780"/>
                </a:cubicBezTo>
                <a:cubicBezTo>
                  <a:pt x="43795" y="20205"/>
                  <a:pt x="44217" y="20658"/>
                  <a:pt x="44665" y="21134"/>
                </a:cubicBezTo>
                <a:cubicBezTo>
                  <a:pt x="44375" y="21611"/>
                  <a:pt x="44168" y="22146"/>
                  <a:pt x="44022" y="22646"/>
                </a:cubicBezTo>
                <a:cubicBezTo>
                  <a:pt x="43248" y="22068"/>
                  <a:pt x="42343" y="21523"/>
                  <a:pt x="41286" y="21036"/>
                </a:cubicBezTo>
                <a:cubicBezTo>
                  <a:pt x="41157" y="20169"/>
                  <a:pt x="41014" y="19306"/>
                  <a:pt x="40859" y="18443"/>
                </a:cubicBezTo>
                <a:close/>
                <a:moveTo>
                  <a:pt x="157735" y="16472"/>
                </a:moveTo>
                <a:cubicBezTo>
                  <a:pt x="158066" y="16858"/>
                  <a:pt x="158387" y="17200"/>
                  <a:pt x="158684" y="17476"/>
                </a:cubicBezTo>
                <a:cubicBezTo>
                  <a:pt x="158860" y="17639"/>
                  <a:pt x="159036" y="17807"/>
                  <a:pt x="159212" y="17976"/>
                </a:cubicBezTo>
                <a:cubicBezTo>
                  <a:pt x="159000" y="19642"/>
                  <a:pt x="158904" y="21333"/>
                  <a:pt x="158884" y="22963"/>
                </a:cubicBezTo>
                <a:lnTo>
                  <a:pt x="158883" y="22963"/>
                </a:lnTo>
                <a:cubicBezTo>
                  <a:pt x="158409" y="21867"/>
                  <a:pt x="157846" y="20453"/>
                  <a:pt x="157317" y="18831"/>
                </a:cubicBezTo>
                <a:cubicBezTo>
                  <a:pt x="157244" y="18609"/>
                  <a:pt x="157165" y="18384"/>
                  <a:pt x="157078" y="18158"/>
                </a:cubicBezTo>
                <a:cubicBezTo>
                  <a:pt x="157284" y="17594"/>
                  <a:pt x="157462" y="17041"/>
                  <a:pt x="157618" y="16507"/>
                </a:cubicBezTo>
                <a:cubicBezTo>
                  <a:pt x="157658" y="16500"/>
                  <a:pt x="157698" y="16489"/>
                  <a:pt x="157735" y="16472"/>
                </a:cubicBezTo>
                <a:close/>
                <a:moveTo>
                  <a:pt x="9018" y="16772"/>
                </a:moveTo>
                <a:cubicBezTo>
                  <a:pt x="9732" y="18360"/>
                  <a:pt x="9425" y="20209"/>
                  <a:pt x="9403" y="21960"/>
                </a:cubicBezTo>
                <a:cubicBezTo>
                  <a:pt x="9398" y="22396"/>
                  <a:pt x="9413" y="22832"/>
                  <a:pt x="9444" y="23266"/>
                </a:cubicBezTo>
                <a:cubicBezTo>
                  <a:pt x="8924" y="22075"/>
                  <a:pt x="8383" y="20892"/>
                  <a:pt x="7824" y="19720"/>
                </a:cubicBezTo>
                <a:cubicBezTo>
                  <a:pt x="7565" y="19182"/>
                  <a:pt x="7301" y="18638"/>
                  <a:pt x="7141" y="18063"/>
                </a:cubicBezTo>
                <a:cubicBezTo>
                  <a:pt x="7541" y="17785"/>
                  <a:pt x="7941" y="17510"/>
                  <a:pt x="8343" y="17235"/>
                </a:cubicBezTo>
                <a:cubicBezTo>
                  <a:pt x="8568" y="17081"/>
                  <a:pt x="8793" y="16927"/>
                  <a:pt x="9018" y="16772"/>
                </a:cubicBezTo>
                <a:close/>
                <a:moveTo>
                  <a:pt x="45043" y="21533"/>
                </a:moveTo>
                <a:cubicBezTo>
                  <a:pt x="45293" y="21796"/>
                  <a:pt x="45549" y="22065"/>
                  <a:pt x="45812" y="22339"/>
                </a:cubicBezTo>
                <a:cubicBezTo>
                  <a:pt x="45495" y="22668"/>
                  <a:pt x="45198" y="23017"/>
                  <a:pt x="44920" y="23381"/>
                </a:cubicBezTo>
                <a:cubicBezTo>
                  <a:pt x="44709" y="23190"/>
                  <a:pt x="44485" y="23003"/>
                  <a:pt x="44249" y="22819"/>
                </a:cubicBezTo>
                <a:cubicBezTo>
                  <a:pt x="44449" y="22388"/>
                  <a:pt x="44710" y="21933"/>
                  <a:pt x="45043" y="21533"/>
                </a:cubicBezTo>
                <a:close/>
                <a:moveTo>
                  <a:pt x="49571" y="21852"/>
                </a:moveTo>
                <a:cubicBezTo>
                  <a:pt x="49967" y="22183"/>
                  <a:pt x="50339" y="22495"/>
                  <a:pt x="50679" y="22781"/>
                </a:cubicBezTo>
                <a:cubicBezTo>
                  <a:pt x="50474" y="22999"/>
                  <a:pt x="50284" y="23218"/>
                  <a:pt x="50113" y="23439"/>
                </a:cubicBezTo>
                <a:cubicBezTo>
                  <a:pt x="49757" y="23069"/>
                  <a:pt x="49365" y="22687"/>
                  <a:pt x="48939" y="22294"/>
                </a:cubicBezTo>
                <a:cubicBezTo>
                  <a:pt x="49151" y="22146"/>
                  <a:pt x="49362" y="21999"/>
                  <a:pt x="49571" y="21852"/>
                </a:cubicBezTo>
                <a:close/>
                <a:moveTo>
                  <a:pt x="88089" y="19123"/>
                </a:moveTo>
                <a:cubicBezTo>
                  <a:pt x="88695" y="19373"/>
                  <a:pt x="89303" y="19615"/>
                  <a:pt x="89913" y="19849"/>
                </a:cubicBezTo>
                <a:cubicBezTo>
                  <a:pt x="90793" y="20860"/>
                  <a:pt x="91622" y="21710"/>
                  <a:pt x="92399" y="22422"/>
                </a:cubicBezTo>
                <a:cubicBezTo>
                  <a:pt x="92095" y="22768"/>
                  <a:pt x="91812" y="23125"/>
                  <a:pt x="91632" y="23543"/>
                </a:cubicBezTo>
                <a:cubicBezTo>
                  <a:pt x="90006" y="21621"/>
                  <a:pt x="88580" y="19768"/>
                  <a:pt x="88131" y="19177"/>
                </a:cubicBezTo>
                <a:lnTo>
                  <a:pt x="88089" y="19123"/>
                </a:lnTo>
                <a:close/>
                <a:moveTo>
                  <a:pt x="127008" y="19189"/>
                </a:moveTo>
                <a:lnTo>
                  <a:pt x="127008" y="19189"/>
                </a:lnTo>
                <a:cubicBezTo>
                  <a:pt x="127878" y="19657"/>
                  <a:pt x="129779" y="20305"/>
                  <a:pt x="133773" y="20497"/>
                </a:cubicBezTo>
                <a:cubicBezTo>
                  <a:pt x="133756" y="20562"/>
                  <a:pt x="133747" y="20597"/>
                  <a:pt x="133747" y="20597"/>
                </a:cubicBezTo>
                <a:cubicBezTo>
                  <a:pt x="133747" y="20597"/>
                  <a:pt x="133762" y="20561"/>
                  <a:pt x="133789" y="20498"/>
                </a:cubicBezTo>
                <a:cubicBezTo>
                  <a:pt x="133962" y="20505"/>
                  <a:pt x="134139" y="20513"/>
                  <a:pt x="134319" y="20520"/>
                </a:cubicBezTo>
                <a:cubicBezTo>
                  <a:pt x="134068" y="20822"/>
                  <a:pt x="133902" y="21077"/>
                  <a:pt x="133796" y="21266"/>
                </a:cubicBezTo>
                <a:cubicBezTo>
                  <a:pt x="133666" y="21497"/>
                  <a:pt x="133624" y="21630"/>
                  <a:pt x="133624" y="21630"/>
                </a:cubicBezTo>
                <a:cubicBezTo>
                  <a:pt x="134504" y="21285"/>
                  <a:pt x="135375" y="20922"/>
                  <a:pt x="136229" y="20552"/>
                </a:cubicBezTo>
                <a:cubicBezTo>
                  <a:pt x="137263" y="20552"/>
                  <a:pt x="138404" y="20524"/>
                  <a:pt x="139660" y="20464"/>
                </a:cubicBezTo>
                <a:lnTo>
                  <a:pt x="139660" y="20464"/>
                </a:lnTo>
                <a:cubicBezTo>
                  <a:pt x="138313" y="21605"/>
                  <a:pt x="137639" y="22888"/>
                  <a:pt x="137341" y="23616"/>
                </a:cubicBezTo>
                <a:cubicBezTo>
                  <a:pt x="134266" y="23009"/>
                  <a:pt x="131113" y="22281"/>
                  <a:pt x="129303" y="21573"/>
                </a:cubicBezTo>
                <a:cubicBezTo>
                  <a:pt x="128523" y="20793"/>
                  <a:pt x="127758" y="19999"/>
                  <a:pt x="127008" y="19189"/>
                </a:cubicBezTo>
                <a:close/>
                <a:moveTo>
                  <a:pt x="144108" y="20152"/>
                </a:moveTo>
                <a:lnTo>
                  <a:pt x="144108" y="20152"/>
                </a:lnTo>
                <a:cubicBezTo>
                  <a:pt x="142105" y="21634"/>
                  <a:pt x="140788" y="22967"/>
                  <a:pt x="139938" y="24107"/>
                </a:cubicBezTo>
                <a:cubicBezTo>
                  <a:pt x="139212" y="23976"/>
                  <a:pt x="138457" y="23834"/>
                  <a:pt x="137694" y="23685"/>
                </a:cubicBezTo>
                <a:cubicBezTo>
                  <a:pt x="138922" y="22604"/>
                  <a:pt x="140691" y="21345"/>
                  <a:pt x="142231" y="20306"/>
                </a:cubicBezTo>
                <a:cubicBezTo>
                  <a:pt x="142834" y="20262"/>
                  <a:pt x="143460" y="20210"/>
                  <a:pt x="144108" y="20152"/>
                </a:cubicBezTo>
                <a:close/>
                <a:moveTo>
                  <a:pt x="56265" y="19668"/>
                </a:moveTo>
                <a:lnTo>
                  <a:pt x="56265" y="19668"/>
                </a:lnTo>
                <a:cubicBezTo>
                  <a:pt x="56061" y="20291"/>
                  <a:pt x="55867" y="20916"/>
                  <a:pt x="55680" y="21544"/>
                </a:cubicBezTo>
                <a:cubicBezTo>
                  <a:pt x="54750" y="22485"/>
                  <a:pt x="53975" y="23365"/>
                  <a:pt x="53329" y="24186"/>
                </a:cubicBezTo>
                <a:cubicBezTo>
                  <a:pt x="53292" y="24127"/>
                  <a:pt x="53256" y="24071"/>
                  <a:pt x="53216" y="24014"/>
                </a:cubicBezTo>
                <a:cubicBezTo>
                  <a:pt x="53067" y="23801"/>
                  <a:pt x="52842" y="23496"/>
                  <a:pt x="52551" y="23121"/>
                </a:cubicBezTo>
                <a:cubicBezTo>
                  <a:pt x="54188" y="21528"/>
                  <a:pt x="55703" y="20168"/>
                  <a:pt x="56214" y="19714"/>
                </a:cubicBezTo>
                <a:lnTo>
                  <a:pt x="56265" y="19668"/>
                </a:lnTo>
                <a:close/>
                <a:moveTo>
                  <a:pt x="39351" y="17519"/>
                </a:moveTo>
                <a:cubicBezTo>
                  <a:pt x="39726" y="17753"/>
                  <a:pt x="40101" y="17988"/>
                  <a:pt x="40478" y="18216"/>
                </a:cubicBezTo>
                <a:cubicBezTo>
                  <a:pt x="40576" y="18646"/>
                  <a:pt x="40671" y="19077"/>
                  <a:pt x="40763" y="19508"/>
                </a:cubicBezTo>
                <a:cubicBezTo>
                  <a:pt x="39500" y="21180"/>
                  <a:pt x="38341" y="22794"/>
                  <a:pt x="37290" y="24322"/>
                </a:cubicBezTo>
                <a:cubicBezTo>
                  <a:pt x="36750" y="23801"/>
                  <a:pt x="36231" y="23258"/>
                  <a:pt x="35722" y="22705"/>
                </a:cubicBezTo>
                <a:cubicBezTo>
                  <a:pt x="37082" y="21127"/>
                  <a:pt x="38345" y="19387"/>
                  <a:pt x="39351" y="17519"/>
                </a:cubicBezTo>
                <a:close/>
                <a:moveTo>
                  <a:pt x="23102" y="22016"/>
                </a:moveTo>
                <a:cubicBezTo>
                  <a:pt x="23500" y="22499"/>
                  <a:pt x="23929" y="22956"/>
                  <a:pt x="24363" y="23408"/>
                </a:cubicBezTo>
                <a:cubicBezTo>
                  <a:pt x="23888" y="23839"/>
                  <a:pt x="23450" y="24244"/>
                  <a:pt x="23051" y="24616"/>
                </a:cubicBezTo>
                <a:cubicBezTo>
                  <a:pt x="22771" y="23942"/>
                  <a:pt x="22468" y="23279"/>
                  <a:pt x="22144" y="22624"/>
                </a:cubicBezTo>
                <a:lnTo>
                  <a:pt x="22145" y="22624"/>
                </a:lnTo>
                <a:cubicBezTo>
                  <a:pt x="22426" y="22449"/>
                  <a:pt x="22748" y="22246"/>
                  <a:pt x="23102" y="22016"/>
                </a:cubicBezTo>
                <a:close/>
                <a:moveTo>
                  <a:pt x="72912" y="17371"/>
                </a:moveTo>
                <a:cubicBezTo>
                  <a:pt x="73455" y="17760"/>
                  <a:pt x="73985" y="18151"/>
                  <a:pt x="74485" y="18529"/>
                </a:cubicBezTo>
                <a:cubicBezTo>
                  <a:pt x="74180" y="20552"/>
                  <a:pt x="74059" y="22633"/>
                  <a:pt x="74048" y="24616"/>
                </a:cubicBezTo>
                <a:lnTo>
                  <a:pt x="74048" y="24615"/>
                </a:lnTo>
                <a:cubicBezTo>
                  <a:pt x="74007" y="24562"/>
                  <a:pt x="73959" y="24499"/>
                  <a:pt x="73903" y="24423"/>
                </a:cubicBezTo>
                <a:cubicBezTo>
                  <a:pt x="73864" y="24369"/>
                  <a:pt x="73824" y="24316"/>
                  <a:pt x="73785" y="24263"/>
                </a:cubicBezTo>
                <a:cubicBezTo>
                  <a:pt x="73334" y="23648"/>
                  <a:pt x="72544" y="22526"/>
                  <a:pt x="71624" y="21032"/>
                </a:cubicBezTo>
                <a:cubicBezTo>
                  <a:pt x="72143" y="19845"/>
                  <a:pt x="72574" y="18622"/>
                  <a:pt x="72912" y="17371"/>
                </a:cubicBezTo>
                <a:close/>
                <a:moveTo>
                  <a:pt x="144398" y="20125"/>
                </a:moveTo>
                <a:lnTo>
                  <a:pt x="144398" y="20125"/>
                </a:lnTo>
                <a:cubicBezTo>
                  <a:pt x="144378" y="20164"/>
                  <a:pt x="144358" y="20202"/>
                  <a:pt x="144339" y="20241"/>
                </a:cubicBezTo>
                <a:lnTo>
                  <a:pt x="144394" y="20269"/>
                </a:lnTo>
                <a:lnTo>
                  <a:pt x="144410" y="20241"/>
                </a:lnTo>
                <a:lnTo>
                  <a:pt x="144410" y="20241"/>
                </a:lnTo>
                <a:cubicBezTo>
                  <a:pt x="144090" y="21028"/>
                  <a:pt x="143595" y="22564"/>
                  <a:pt x="143477" y="24719"/>
                </a:cubicBezTo>
                <a:cubicBezTo>
                  <a:pt x="142925" y="24628"/>
                  <a:pt x="142300" y="24523"/>
                  <a:pt x="141624" y="24406"/>
                </a:cubicBezTo>
                <a:cubicBezTo>
                  <a:pt x="142770" y="22655"/>
                  <a:pt x="143923" y="20842"/>
                  <a:pt x="144377" y="20127"/>
                </a:cubicBezTo>
                <a:lnTo>
                  <a:pt x="144398" y="20125"/>
                </a:lnTo>
                <a:close/>
                <a:moveTo>
                  <a:pt x="194795" y="24794"/>
                </a:moveTo>
                <a:cubicBezTo>
                  <a:pt x="194795" y="24794"/>
                  <a:pt x="194795" y="24795"/>
                  <a:pt x="194795" y="24796"/>
                </a:cubicBezTo>
                <a:lnTo>
                  <a:pt x="194791" y="24799"/>
                </a:lnTo>
                <a:lnTo>
                  <a:pt x="194795" y="24794"/>
                </a:lnTo>
                <a:close/>
                <a:moveTo>
                  <a:pt x="149335" y="12412"/>
                </a:moveTo>
                <a:lnTo>
                  <a:pt x="149335" y="12412"/>
                </a:lnTo>
                <a:cubicBezTo>
                  <a:pt x="149332" y="15286"/>
                  <a:pt x="151478" y="18880"/>
                  <a:pt x="153776" y="21904"/>
                </a:cubicBezTo>
                <a:cubicBezTo>
                  <a:pt x="153758" y="21992"/>
                  <a:pt x="153739" y="22080"/>
                  <a:pt x="153721" y="22165"/>
                </a:cubicBezTo>
                <a:cubicBezTo>
                  <a:pt x="153456" y="23436"/>
                  <a:pt x="153191" y="24706"/>
                  <a:pt x="152955" y="25841"/>
                </a:cubicBezTo>
                <a:cubicBezTo>
                  <a:pt x="151470" y="22264"/>
                  <a:pt x="149403" y="17595"/>
                  <a:pt x="147673" y="14841"/>
                </a:cubicBezTo>
                <a:cubicBezTo>
                  <a:pt x="148212" y="14021"/>
                  <a:pt x="148766" y="13211"/>
                  <a:pt x="149335" y="12412"/>
                </a:cubicBezTo>
                <a:close/>
                <a:moveTo>
                  <a:pt x="51869" y="23793"/>
                </a:moveTo>
                <a:cubicBezTo>
                  <a:pt x="52261" y="24131"/>
                  <a:pt x="52533" y="24376"/>
                  <a:pt x="52640" y="24492"/>
                </a:cubicBezTo>
                <a:cubicBezTo>
                  <a:pt x="52712" y="24569"/>
                  <a:pt x="52778" y="24650"/>
                  <a:pt x="52843" y="24733"/>
                </a:cubicBezTo>
                <a:cubicBezTo>
                  <a:pt x="52855" y="24747"/>
                  <a:pt x="52865" y="24763"/>
                  <a:pt x="52877" y="24777"/>
                </a:cubicBezTo>
                <a:cubicBezTo>
                  <a:pt x="52597" y="25154"/>
                  <a:pt x="52346" y="25517"/>
                  <a:pt x="52121" y="25866"/>
                </a:cubicBezTo>
                <a:lnTo>
                  <a:pt x="52121" y="25868"/>
                </a:lnTo>
                <a:cubicBezTo>
                  <a:pt x="51836" y="25454"/>
                  <a:pt x="51504" y="25015"/>
                  <a:pt x="51116" y="24553"/>
                </a:cubicBezTo>
                <a:cubicBezTo>
                  <a:pt x="51365" y="24298"/>
                  <a:pt x="51616" y="24044"/>
                  <a:pt x="51869" y="23793"/>
                </a:cubicBezTo>
                <a:close/>
                <a:moveTo>
                  <a:pt x="30374" y="21458"/>
                </a:moveTo>
                <a:cubicBezTo>
                  <a:pt x="31141" y="21979"/>
                  <a:pt x="31952" y="22435"/>
                  <a:pt x="32743" y="22923"/>
                </a:cubicBezTo>
                <a:cubicBezTo>
                  <a:pt x="31786" y="23931"/>
                  <a:pt x="30852" y="24943"/>
                  <a:pt x="29977" y="25905"/>
                </a:cubicBezTo>
                <a:lnTo>
                  <a:pt x="28127" y="22909"/>
                </a:lnTo>
                <a:cubicBezTo>
                  <a:pt x="28867" y="22453"/>
                  <a:pt x="29622" y="21968"/>
                  <a:pt x="30374" y="21458"/>
                </a:cubicBezTo>
                <a:close/>
                <a:moveTo>
                  <a:pt x="156221" y="20231"/>
                </a:moveTo>
                <a:cubicBezTo>
                  <a:pt x="157231" y="21794"/>
                  <a:pt x="158181" y="23082"/>
                  <a:pt x="158881" y="23980"/>
                </a:cubicBezTo>
                <a:cubicBezTo>
                  <a:pt x="158890" y="25242"/>
                  <a:pt x="158939" y="26454"/>
                  <a:pt x="159011" y="27574"/>
                </a:cubicBezTo>
                <a:cubicBezTo>
                  <a:pt x="158494" y="26534"/>
                  <a:pt x="157275" y="24148"/>
                  <a:pt x="155686" y="21388"/>
                </a:cubicBezTo>
                <a:cubicBezTo>
                  <a:pt x="155853" y="21022"/>
                  <a:pt x="156026" y="20649"/>
                  <a:pt x="156204" y="20270"/>
                </a:cubicBezTo>
                <a:cubicBezTo>
                  <a:pt x="156209" y="20257"/>
                  <a:pt x="156216" y="20243"/>
                  <a:pt x="156221" y="20231"/>
                </a:cubicBezTo>
                <a:close/>
                <a:moveTo>
                  <a:pt x="60670" y="15093"/>
                </a:moveTo>
                <a:cubicBezTo>
                  <a:pt x="62401" y="18326"/>
                  <a:pt x="65828" y="21643"/>
                  <a:pt x="68757" y="24108"/>
                </a:cubicBezTo>
                <a:cubicBezTo>
                  <a:pt x="68384" y="25904"/>
                  <a:pt x="68019" y="27654"/>
                  <a:pt x="67743" y="28976"/>
                </a:cubicBezTo>
                <a:cubicBezTo>
                  <a:pt x="65542" y="25399"/>
                  <a:pt x="61686" y="19353"/>
                  <a:pt x="58705" y="15859"/>
                </a:cubicBezTo>
                <a:cubicBezTo>
                  <a:pt x="59303" y="15710"/>
                  <a:pt x="59883" y="15469"/>
                  <a:pt x="60439" y="15204"/>
                </a:cubicBezTo>
                <a:cubicBezTo>
                  <a:pt x="60517" y="15166"/>
                  <a:pt x="60593" y="15130"/>
                  <a:pt x="60670" y="15093"/>
                </a:cubicBezTo>
                <a:close/>
                <a:moveTo>
                  <a:pt x="34471" y="24086"/>
                </a:moveTo>
                <a:cubicBezTo>
                  <a:pt x="34632" y="24200"/>
                  <a:pt x="34796" y="24312"/>
                  <a:pt x="34961" y="24420"/>
                </a:cubicBezTo>
                <a:cubicBezTo>
                  <a:pt x="35484" y="24763"/>
                  <a:pt x="36028" y="25073"/>
                  <a:pt x="36591" y="25345"/>
                </a:cubicBezTo>
                <a:cubicBezTo>
                  <a:pt x="35155" y="27469"/>
                  <a:pt x="33941" y="29393"/>
                  <a:pt x="32958" y="31022"/>
                </a:cubicBezTo>
                <a:cubicBezTo>
                  <a:pt x="32765" y="30751"/>
                  <a:pt x="32586" y="30469"/>
                  <a:pt x="32423" y="30178"/>
                </a:cubicBezTo>
                <a:cubicBezTo>
                  <a:pt x="32135" y="29666"/>
                  <a:pt x="31894" y="29129"/>
                  <a:pt x="31616" y="28612"/>
                </a:cubicBezTo>
                <a:cubicBezTo>
                  <a:pt x="31399" y="28210"/>
                  <a:pt x="31159" y="27819"/>
                  <a:pt x="30918" y="27430"/>
                </a:cubicBezTo>
                <a:cubicBezTo>
                  <a:pt x="32076" y="26448"/>
                  <a:pt x="33291" y="25329"/>
                  <a:pt x="34471" y="24086"/>
                </a:cubicBezTo>
                <a:close/>
                <a:moveTo>
                  <a:pt x="25411" y="24502"/>
                </a:moveTo>
                <a:lnTo>
                  <a:pt x="28420" y="27636"/>
                </a:lnTo>
                <a:cubicBezTo>
                  <a:pt x="26931" y="29307"/>
                  <a:pt x="25745" y="30684"/>
                  <a:pt x="25121" y="31414"/>
                </a:cubicBezTo>
                <a:cubicBezTo>
                  <a:pt x="24902" y="30663"/>
                  <a:pt x="24739" y="29894"/>
                  <a:pt x="24548" y="29134"/>
                </a:cubicBezTo>
                <a:cubicBezTo>
                  <a:pt x="24244" y="27926"/>
                  <a:pt x="23872" y="26737"/>
                  <a:pt x="23429" y="25571"/>
                </a:cubicBezTo>
                <a:cubicBezTo>
                  <a:pt x="24027" y="25259"/>
                  <a:pt x="24696" y="24901"/>
                  <a:pt x="25411" y="24502"/>
                </a:cubicBezTo>
                <a:close/>
                <a:moveTo>
                  <a:pt x="23671" y="41696"/>
                </a:moveTo>
                <a:cubicBezTo>
                  <a:pt x="23727" y="41773"/>
                  <a:pt x="23784" y="41851"/>
                  <a:pt x="23842" y="41929"/>
                </a:cubicBezTo>
                <a:cubicBezTo>
                  <a:pt x="23788" y="41848"/>
                  <a:pt x="23731" y="41770"/>
                  <a:pt x="23671" y="41696"/>
                </a:cubicBezTo>
                <a:close/>
                <a:moveTo>
                  <a:pt x="15305" y="1"/>
                </a:moveTo>
                <a:lnTo>
                  <a:pt x="15305" y="7002"/>
                </a:lnTo>
                <a:lnTo>
                  <a:pt x="14374" y="7999"/>
                </a:lnTo>
                <a:cubicBezTo>
                  <a:pt x="14055" y="8340"/>
                  <a:pt x="13734" y="8683"/>
                  <a:pt x="13473" y="9070"/>
                </a:cubicBezTo>
                <a:cubicBezTo>
                  <a:pt x="13218" y="9446"/>
                  <a:pt x="13022" y="9857"/>
                  <a:pt x="12839" y="10274"/>
                </a:cubicBezTo>
                <a:cubicBezTo>
                  <a:pt x="12904" y="10032"/>
                  <a:pt x="12937" y="9784"/>
                  <a:pt x="12924" y="9532"/>
                </a:cubicBezTo>
                <a:lnTo>
                  <a:pt x="12924" y="9532"/>
                </a:lnTo>
                <a:lnTo>
                  <a:pt x="11507" y="9743"/>
                </a:lnTo>
                <a:cubicBezTo>
                  <a:pt x="11021" y="9815"/>
                  <a:pt x="10516" y="9895"/>
                  <a:pt x="10105" y="10165"/>
                </a:cubicBezTo>
                <a:cubicBezTo>
                  <a:pt x="9568" y="10516"/>
                  <a:pt x="9269" y="11147"/>
                  <a:pt x="9143" y="11777"/>
                </a:cubicBezTo>
                <a:cubicBezTo>
                  <a:pt x="9017" y="12407"/>
                  <a:pt x="9037" y="13056"/>
                  <a:pt x="8989" y="13697"/>
                </a:cubicBezTo>
                <a:cubicBezTo>
                  <a:pt x="8910" y="14780"/>
                  <a:pt x="8636" y="15841"/>
                  <a:pt x="8183" y="16828"/>
                </a:cubicBezTo>
                <a:cubicBezTo>
                  <a:pt x="8234" y="16819"/>
                  <a:pt x="8285" y="16805"/>
                  <a:pt x="8333" y="16788"/>
                </a:cubicBezTo>
                <a:lnTo>
                  <a:pt x="8333" y="16788"/>
                </a:lnTo>
                <a:cubicBezTo>
                  <a:pt x="8266" y="16830"/>
                  <a:pt x="8197" y="16869"/>
                  <a:pt x="8130" y="16911"/>
                </a:cubicBezTo>
                <a:cubicBezTo>
                  <a:pt x="7525" y="17298"/>
                  <a:pt x="6929" y="17702"/>
                  <a:pt x="6343" y="18122"/>
                </a:cubicBezTo>
                <a:cubicBezTo>
                  <a:pt x="6427" y="17858"/>
                  <a:pt x="6415" y="17573"/>
                  <a:pt x="6414" y="17295"/>
                </a:cubicBezTo>
                <a:cubicBezTo>
                  <a:pt x="6408" y="15087"/>
                  <a:pt x="7302" y="12950"/>
                  <a:pt x="7294" y="10742"/>
                </a:cubicBezTo>
                <a:cubicBezTo>
                  <a:pt x="7292" y="10030"/>
                  <a:pt x="7194" y="9319"/>
                  <a:pt x="7212" y="8607"/>
                </a:cubicBezTo>
                <a:cubicBezTo>
                  <a:pt x="7255" y="6902"/>
                  <a:pt x="7957" y="5267"/>
                  <a:pt x="8925" y="3864"/>
                </a:cubicBezTo>
                <a:cubicBezTo>
                  <a:pt x="9893" y="2459"/>
                  <a:pt x="11007" y="1194"/>
                  <a:pt x="12225" y="1"/>
                </a:cubicBezTo>
                <a:lnTo>
                  <a:pt x="12225" y="1"/>
                </a:lnTo>
                <a:cubicBezTo>
                  <a:pt x="9537" y="2476"/>
                  <a:pt x="7359" y="5455"/>
                  <a:pt x="5819" y="8769"/>
                </a:cubicBezTo>
                <a:cubicBezTo>
                  <a:pt x="5537" y="9377"/>
                  <a:pt x="5274" y="10005"/>
                  <a:pt x="5185" y="10670"/>
                </a:cubicBezTo>
                <a:cubicBezTo>
                  <a:pt x="5134" y="11056"/>
                  <a:pt x="5143" y="11445"/>
                  <a:pt x="5151" y="11833"/>
                </a:cubicBezTo>
                <a:cubicBezTo>
                  <a:pt x="5201" y="14047"/>
                  <a:pt x="5253" y="16274"/>
                  <a:pt x="5681" y="18447"/>
                </a:cubicBezTo>
                <a:cubicBezTo>
                  <a:pt x="5688" y="18495"/>
                  <a:pt x="5696" y="18544"/>
                  <a:pt x="5705" y="18592"/>
                </a:cubicBezTo>
                <a:cubicBezTo>
                  <a:pt x="5149" y="19008"/>
                  <a:pt x="4606" y="19440"/>
                  <a:pt x="4076" y="19888"/>
                </a:cubicBezTo>
                <a:lnTo>
                  <a:pt x="4076" y="19879"/>
                </a:lnTo>
                <a:cubicBezTo>
                  <a:pt x="3900" y="18684"/>
                  <a:pt x="3725" y="17489"/>
                  <a:pt x="3550" y="16293"/>
                </a:cubicBezTo>
                <a:cubicBezTo>
                  <a:pt x="3438" y="15536"/>
                  <a:pt x="3326" y="14777"/>
                  <a:pt x="3148" y="14032"/>
                </a:cubicBezTo>
                <a:cubicBezTo>
                  <a:pt x="2844" y="12762"/>
                  <a:pt x="2346" y="11546"/>
                  <a:pt x="2036" y="10279"/>
                </a:cubicBezTo>
                <a:cubicBezTo>
                  <a:pt x="1635" y="8642"/>
                  <a:pt x="1551" y="6943"/>
                  <a:pt x="1787" y="5275"/>
                </a:cubicBezTo>
                <a:lnTo>
                  <a:pt x="1787" y="5275"/>
                </a:lnTo>
                <a:cubicBezTo>
                  <a:pt x="1291" y="5919"/>
                  <a:pt x="1239" y="6755"/>
                  <a:pt x="1009" y="7535"/>
                </a:cubicBezTo>
                <a:cubicBezTo>
                  <a:pt x="907" y="7880"/>
                  <a:pt x="758" y="8211"/>
                  <a:pt x="646" y="8553"/>
                </a:cubicBezTo>
                <a:cubicBezTo>
                  <a:pt x="1" y="10513"/>
                  <a:pt x="578" y="12646"/>
                  <a:pt x="1200" y="14613"/>
                </a:cubicBezTo>
                <a:cubicBezTo>
                  <a:pt x="1820" y="16577"/>
                  <a:pt x="2501" y="18554"/>
                  <a:pt x="3637" y="20268"/>
                </a:cubicBezTo>
                <a:cubicBezTo>
                  <a:pt x="2930" y="20887"/>
                  <a:pt x="2247" y="21535"/>
                  <a:pt x="1601" y="22218"/>
                </a:cubicBezTo>
                <a:lnTo>
                  <a:pt x="1633" y="22253"/>
                </a:lnTo>
                <a:cubicBezTo>
                  <a:pt x="1754" y="22151"/>
                  <a:pt x="1875" y="22052"/>
                  <a:pt x="1996" y="21952"/>
                </a:cubicBezTo>
                <a:lnTo>
                  <a:pt x="1996" y="21952"/>
                </a:lnTo>
                <a:cubicBezTo>
                  <a:pt x="1785" y="22173"/>
                  <a:pt x="1600" y="22413"/>
                  <a:pt x="1482" y="22681"/>
                </a:cubicBezTo>
                <a:cubicBezTo>
                  <a:pt x="1361" y="22956"/>
                  <a:pt x="1300" y="23252"/>
                  <a:pt x="1239" y="23548"/>
                </a:cubicBezTo>
                <a:cubicBezTo>
                  <a:pt x="1078" y="24338"/>
                  <a:pt x="915" y="25153"/>
                  <a:pt x="1066" y="25947"/>
                </a:cubicBezTo>
                <a:cubicBezTo>
                  <a:pt x="1152" y="26404"/>
                  <a:pt x="1338" y="26834"/>
                  <a:pt x="1536" y="27255"/>
                </a:cubicBezTo>
                <a:cubicBezTo>
                  <a:pt x="2179" y="28631"/>
                  <a:pt x="2962" y="29965"/>
                  <a:pt x="4049" y="31025"/>
                </a:cubicBezTo>
                <a:cubicBezTo>
                  <a:pt x="4423" y="31390"/>
                  <a:pt x="4839" y="31730"/>
                  <a:pt x="5093" y="32187"/>
                </a:cubicBezTo>
                <a:cubicBezTo>
                  <a:pt x="5018" y="31553"/>
                  <a:pt x="4527" y="31029"/>
                  <a:pt x="4158" y="30507"/>
                </a:cubicBezTo>
                <a:cubicBezTo>
                  <a:pt x="2903" y="28725"/>
                  <a:pt x="2827" y="26383"/>
                  <a:pt x="2997" y="24210"/>
                </a:cubicBezTo>
                <a:cubicBezTo>
                  <a:pt x="3030" y="23774"/>
                  <a:pt x="3072" y="23340"/>
                  <a:pt x="3077" y="22902"/>
                </a:cubicBezTo>
                <a:cubicBezTo>
                  <a:pt x="3083" y="22333"/>
                  <a:pt x="3027" y="21766"/>
                  <a:pt x="2908" y="21210"/>
                </a:cubicBezTo>
                <a:cubicBezTo>
                  <a:pt x="3343" y="20863"/>
                  <a:pt x="3781" y="20520"/>
                  <a:pt x="4223" y="20184"/>
                </a:cubicBezTo>
                <a:lnTo>
                  <a:pt x="4223" y="20184"/>
                </a:lnTo>
                <a:cubicBezTo>
                  <a:pt x="4180" y="20426"/>
                  <a:pt x="4210" y="20678"/>
                  <a:pt x="4215" y="20927"/>
                </a:cubicBezTo>
                <a:cubicBezTo>
                  <a:pt x="4241" y="21991"/>
                  <a:pt x="3822" y="23008"/>
                  <a:pt x="3604" y="24050"/>
                </a:cubicBezTo>
                <a:cubicBezTo>
                  <a:pt x="3109" y="26412"/>
                  <a:pt x="3678" y="28913"/>
                  <a:pt x="4831" y="31033"/>
                </a:cubicBezTo>
                <a:cubicBezTo>
                  <a:pt x="5984" y="33153"/>
                  <a:pt x="7584" y="34741"/>
                  <a:pt x="9426" y="36300"/>
                </a:cubicBezTo>
                <a:cubicBezTo>
                  <a:pt x="8926" y="35248"/>
                  <a:pt x="8426" y="34197"/>
                  <a:pt x="7926" y="33145"/>
                </a:cubicBezTo>
                <a:cubicBezTo>
                  <a:pt x="7701" y="32672"/>
                  <a:pt x="7475" y="32197"/>
                  <a:pt x="7309" y="31700"/>
                </a:cubicBezTo>
                <a:cubicBezTo>
                  <a:pt x="7134" y="31175"/>
                  <a:pt x="7026" y="30629"/>
                  <a:pt x="6918" y="30085"/>
                </a:cubicBezTo>
                <a:lnTo>
                  <a:pt x="5204" y="21410"/>
                </a:lnTo>
                <a:cubicBezTo>
                  <a:pt x="5091" y="20839"/>
                  <a:pt x="4979" y="20269"/>
                  <a:pt x="4867" y="19698"/>
                </a:cubicBezTo>
                <a:cubicBezTo>
                  <a:pt x="5462" y="19255"/>
                  <a:pt x="6062" y="18820"/>
                  <a:pt x="6669" y="18392"/>
                </a:cubicBezTo>
                <a:lnTo>
                  <a:pt x="6669" y="18392"/>
                </a:lnTo>
                <a:cubicBezTo>
                  <a:pt x="6509" y="18707"/>
                  <a:pt x="6590" y="19144"/>
                  <a:pt x="6664" y="19516"/>
                </a:cubicBezTo>
                <a:cubicBezTo>
                  <a:pt x="7057" y="21475"/>
                  <a:pt x="6696" y="23549"/>
                  <a:pt x="7249" y="25468"/>
                </a:cubicBezTo>
                <a:cubicBezTo>
                  <a:pt x="7378" y="25915"/>
                  <a:pt x="7556" y="26351"/>
                  <a:pt x="7620" y="26811"/>
                </a:cubicBezTo>
                <a:cubicBezTo>
                  <a:pt x="7675" y="27208"/>
                  <a:pt x="7647" y="27612"/>
                  <a:pt x="7643" y="28012"/>
                </a:cubicBezTo>
                <a:cubicBezTo>
                  <a:pt x="7629" y="29657"/>
                  <a:pt x="8082" y="31319"/>
                  <a:pt x="9018" y="32674"/>
                </a:cubicBezTo>
                <a:cubicBezTo>
                  <a:pt x="9357" y="33167"/>
                  <a:pt x="9757" y="33615"/>
                  <a:pt x="10145" y="34071"/>
                </a:cubicBezTo>
                <a:cubicBezTo>
                  <a:pt x="10556" y="34555"/>
                  <a:pt x="10955" y="35050"/>
                  <a:pt x="11353" y="35546"/>
                </a:cubicBezTo>
                <a:lnTo>
                  <a:pt x="13410" y="38098"/>
                </a:lnTo>
                <a:cubicBezTo>
                  <a:pt x="13607" y="38340"/>
                  <a:pt x="13847" y="38555"/>
                  <a:pt x="14092" y="38748"/>
                </a:cubicBezTo>
                <a:cubicBezTo>
                  <a:pt x="13891" y="38093"/>
                  <a:pt x="13988" y="37389"/>
                  <a:pt x="13977" y="36704"/>
                </a:cubicBezTo>
                <a:cubicBezTo>
                  <a:pt x="13969" y="36280"/>
                  <a:pt x="13919" y="35860"/>
                  <a:pt x="13842" y="35445"/>
                </a:cubicBezTo>
                <a:lnTo>
                  <a:pt x="13842" y="35445"/>
                </a:lnTo>
                <a:cubicBezTo>
                  <a:pt x="14192" y="35932"/>
                  <a:pt x="14547" y="36415"/>
                  <a:pt x="14874" y="36917"/>
                </a:cubicBezTo>
                <a:cubicBezTo>
                  <a:pt x="15762" y="38277"/>
                  <a:pt x="16451" y="39759"/>
                  <a:pt x="16917" y="41316"/>
                </a:cubicBezTo>
                <a:cubicBezTo>
                  <a:pt x="17689" y="39683"/>
                  <a:pt x="17422" y="37735"/>
                  <a:pt x="17003" y="35977"/>
                </a:cubicBezTo>
                <a:cubicBezTo>
                  <a:pt x="16563" y="34128"/>
                  <a:pt x="16122" y="32279"/>
                  <a:pt x="15682" y="30429"/>
                </a:cubicBezTo>
                <a:cubicBezTo>
                  <a:pt x="15655" y="30322"/>
                  <a:pt x="15630" y="30214"/>
                  <a:pt x="15604" y="30105"/>
                </a:cubicBezTo>
                <a:lnTo>
                  <a:pt x="15604" y="30105"/>
                </a:lnTo>
                <a:cubicBezTo>
                  <a:pt x="16717" y="32426"/>
                  <a:pt x="18050" y="34651"/>
                  <a:pt x="19385" y="36859"/>
                </a:cubicBezTo>
                <a:cubicBezTo>
                  <a:pt x="20086" y="38019"/>
                  <a:pt x="20804" y="39197"/>
                  <a:pt x="21824" y="40091"/>
                </a:cubicBezTo>
                <a:cubicBezTo>
                  <a:pt x="22438" y="40629"/>
                  <a:pt x="23163" y="41065"/>
                  <a:pt x="23671" y="41696"/>
                </a:cubicBezTo>
                <a:lnTo>
                  <a:pt x="23671" y="41696"/>
                </a:lnTo>
                <a:cubicBezTo>
                  <a:pt x="22932" y="40682"/>
                  <a:pt x="22233" y="39638"/>
                  <a:pt x="21696" y="38504"/>
                </a:cubicBezTo>
                <a:cubicBezTo>
                  <a:pt x="20378" y="35722"/>
                  <a:pt x="20349" y="32530"/>
                  <a:pt x="19781" y="29506"/>
                </a:cubicBezTo>
                <a:cubicBezTo>
                  <a:pt x="19594" y="28511"/>
                  <a:pt x="19346" y="27527"/>
                  <a:pt x="19040" y="26563"/>
                </a:cubicBezTo>
                <a:lnTo>
                  <a:pt x="19040" y="26563"/>
                </a:lnTo>
                <a:cubicBezTo>
                  <a:pt x="20845" y="29716"/>
                  <a:pt x="23064" y="32649"/>
                  <a:pt x="25545" y="35304"/>
                </a:cubicBezTo>
                <a:cubicBezTo>
                  <a:pt x="26108" y="35906"/>
                  <a:pt x="26693" y="36504"/>
                  <a:pt x="27399" y="36929"/>
                </a:cubicBezTo>
                <a:cubicBezTo>
                  <a:pt x="27926" y="37248"/>
                  <a:pt x="28449" y="37422"/>
                  <a:pt x="29049" y="37422"/>
                </a:cubicBezTo>
                <a:cubicBezTo>
                  <a:pt x="29103" y="37422"/>
                  <a:pt x="29158" y="37421"/>
                  <a:pt x="29213" y="37418"/>
                </a:cubicBezTo>
                <a:cubicBezTo>
                  <a:pt x="27414" y="36051"/>
                  <a:pt x="26035" y="34139"/>
                  <a:pt x="25305" y="32002"/>
                </a:cubicBezTo>
                <a:cubicBezTo>
                  <a:pt x="25264" y="31884"/>
                  <a:pt x="25225" y="31766"/>
                  <a:pt x="25190" y="31648"/>
                </a:cubicBezTo>
                <a:cubicBezTo>
                  <a:pt x="25978" y="31152"/>
                  <a:pt x="27543" y="30127"/>
                  <a:pt x="29407" y="28663"/>
                </a:cubicBezTo>
                <a:lnTo>
                  <a:pt x="29946" y="29225"/>
                </a:lnTo>
                <a:cubicBezTo>
                  <a:pt x="30760" y="30072"/>
                  <a:pt x="31644" y="30919"/>
                  <a:pt x="32646" y="31539"/>
                </a:cubicBezTo>
                <a:cubicBezTo>
                  <a:pt x="31260" y="33862"/>
                  <a:pt x="30382" y="35507"/>
                  <a:pt x="30050" y="36145"/>
                </a:cubicBezTo>
                <a:cubicBezTo>
                  <a:pt x="29949" y="36339"/>
                  <a:pt x="29896" y="36445"/>
                  <a:pt x="29896" y="36445"/>
                </a:cubicBezTo>
                <a:cubicBezTo>
                  <a:pt x="31341" y="34855"/>
                  <a:pt x="32600" y="33403"/>
                  <a:pt x="33694" y="32079"/>
                </a:cubicBezTo>
                <a:cubicBezTo>
                  <a:pt x="33786" y="32117"/>
                  <a:pt x="33879" y="32152"/>
                  <a:pt x="33974" y="32185"/>
                </a:cubicBezTo>
                <a:cubicBezTo>
                  <a:pt x="33905" y="32121"/>
                  <a:pt x="33836" y="32054"/>
                  <a:pt x="33769" y="31986"/>
                </a:cubicBezTo>
                <a:cubicBezTo>
                  <a:pt x="35740" y="29594"/>
                  <a:pt x="37175" y="27621"/>
                  <a:pt x="38215" y="26005"/>
                </a:cubicBezTo>
                <a:cubicBezTo>
                  <a:pt x="38741" y="26177"/>
                  <a:pt x="39276" y="26315"/>
                  <a:pt x="39819" y="26417"/>
                </a:cubicBezTo>
                <a:cubicBezTo>
                  <a:pt x="39382" y="26120"/>
                  <a:pt x="38963" y="25800"/>
                  <a:pt x="38558" y="25463"/>
                </a:cubicBezTo>
                <a:cubicBezTo>
                  <a:pt x="40309" y="22642"/>
                  <a:pt x="40791" y="20996"/>
                  <a:pt x="40898" y="20137"/>
                </a:cubicBezTo>
                <a:cubicBezTo>
                  <a:pt x="41107" y="21138"/>
                  <a:pt x="41295" y="22141"/>
                  <a:pt x="41465" y="23149"/>
                </a:cubicBezTo>
                <a:cubicBezTo>
                  <a:pt x="40410" y="27369"/>
                  <a:pt x="35226" y="37560"/>
                  <a:pt x="35226" y="37560"/>
                </a:cubicBezTo>
                <a:cubicBezTo>
                  <a:pt x="36051" y="37474"/>
                  <a:pt x="36957" y="36651"/>
                  <a:pt x="37656" y="35848"/>
                </a:cubicBezTo>
                <a:cubicBezTo>
                  <a:pt x="38398" y="34995"/>
                  <a:pt x="39002" y="34031"/>
                  <a:pt x="39488" y="33009"/>
                </a:cubicBezTo>
                <a:cubicBezTo>
                  <a:pt x="41517" y="28753"/>
                  <a:pt x="41651" y="25335"/>
                  <a:pt x="41580" y="23826"/>
                </a:cubicBezTo>
                <a:lnTo>
                  <a:pt x="41580" y="23826"/>
                </a:lnTo>
                <a:cubicBezTo>
                  <a:pt x="41583" y="23839"/>
                  <a:pt x="41586" y="23853"/>
                  <a:pt x="41587" y="23866"/>
                </a:cubicBezTo>
                <a:lnTo>
                  <a:pt x="41664" y="23856"/>
                </a:lnTo>
                <a:cubicBezTo>
                  <a:pt x="41650" y="23734"/>
                  <a:pt x="41633" y="23612"/>
                  <a:pt x="41618" y="23490"/>
                </a:cubicBezTo>
                <a:lnTo>
                  <a:pt x="41618" y="23490"/>
                </a:lnTo>
                <a:cubicBezTo>
                  <a:pt x="42022" y="25243"/>
                  <a:pt x="44461" y="35785"/>
                  <a:pt x="44859" y="35935"/>
                </a:cubicBezTo>
                <a:cubicBezTo>
                  <a:pt x="44868" y="35939"/>
                  <a:pt x="44879" y="35940"/>
                  <a:pt x="44890" y="35940"/>
                </a:cubicBezTo>
                <a:cubicBezTo>
                  <a:pt x="45406" y="35940"/>
                  <a:pt x="47898" y="32290"/>
                  <a:pt x="41594" y="23288"/>
                </a:cubicBezTo>
                <a:cubicBezTo>
                  <a:pt x="41506" y="22569"/>
                  <a:pt x="41409" y="21851"/>
                  <a:pt x="41302" y="21137"/>
                </a:cubicBezTo>
                <a:lnTo>
                  <a:pt x="41302" y="21137"/>
                </a:lnTo>
                <a:lnTo>
                  <a:pt x="41349" y="21195"/>
                </a:lnTo>
                <a:cubicBezTo>
                  <a:pt x="41713" y="21649"/>
                  <a:pt x="42627" y="22798"/>
                  <a:pt x="43707" y="24232"/>
                </a:cubicBezTo>
                <a:cubicBezTo>
                  <a:pt x="43688" y="24396"/>
                  <a:pt x="43683" y="24491"/>
                  <a:pt x="43683" y="24491"/>
                </a:cubicBezTo>
                <a:cubicBezTo>
                  <a:pt x="43683" y="24491"/>
                  <a:pt x="43699" y="24408"/>
                  <a:pt x="43735" y="24269"/>
                </a:cubicBezTo>
                <a:cubicBezTo>
                  <a:pt x="43847" y="24419"/>
                  <a:pt x="43962" y="24573"/>
                  <a:pt x="44078" y="24729"/>
                </a:cubicBezTo>
                <a:cubicBezTo>
                  <a:pt x="43999" y="24893"/>
                  <a:pt x="43928" y="25061"/>
                  <a:pt x="43865" y="25234"/>
                </a:cubicBezTo>
                <a:cubicBezTo>
                  <a:pt x="43763" y="25519"/>
                  <a:pt x="43742" y="25676"/>
                  <a:pt x="43742" y="25676"/>
                </a:cubicBezTo>
                <a:cubicBezTo>
                  <a:pt x="43982" y="25531"/>
                  <a:pt x="44220" y="25385"/>
                  <a:pt x="44457" y="25238"/>
                </a:cubicBezTo>
                <a:cubicBezTo>
                  <a:pt x="46007" y="27342"/>
                  <a:pt x="47706" y="29804"/>
                  <a:pt x="48579" y="31586"/>
                </a:cubicBezTo>
                <a:cubicBezTo>
                  <a:pt x="48579" y="31586"/>
                  <a:pt x="48598" y="31393"/>
                  <a:pt x="48590" y="31056"/>
                </a:cubicBezTo>
                <a:lnTo>
                  <a:pt x="48590" y="31056"/>
                </a:lnTo>
                <a:cubicBezTo>
                  <a:pt x="48604" y="31081"/>
                  <a:pt x="48616" y="31105"/>
                  <a:pt x="48628" y="31129"/>
                </a:cubicBezTo>
                <a:cubicBezTo>
                  <a:pt x="48616" y="31099"/>
                  <a:pt x="48602" y="31071"/>
                  <a:pt x="48590" y="31041"/>
                </a:cubicBezTo>
                <a:cubicBezTo>
                  <a:pt x="48564" y="29871"/>
                  <a:pt x="48236" y="27004"/>
                  <a:pt x="45877" y="24340"/>
                </a:cubicBezTo>
                <a:cubicBezTo>
                  <a:pt x="46266" y="24091"/>
                  <a:pt x="46651" y="23838"/>
                  <a:pt x="47030" y="23586"/>
                </a:cubicBezTo>
                <a:cubicBezTo>
                  <a:pt x="47627" y="24191"/>
                  <a:pt x="48251" y="24813"/>
                  <a:pt x="48897" y="25443"/>
                </a:cubicBezTo>
                <a:cubicBezTo>
                  <a:pt x="48529" y="26259"/>
                  <a:pt x="48349" y="26961"/>
                  <a:pt x="48265" y="27401"/>
                </a:cubicBezTo>
                <a:cubicBezTo>
                  <a:pt x="48250" y="27426"/>
                  <a:pt x="48233" y="27449"/>
                  <a:pt x="48219" y="27473"/>
                </a:cubicBezTo>
                <a:cubicBezTo>
                  <a:pt x="48233" y="27454"/>
                  <a:pt x="48247" y="27435"/>
                  <a:pt x="48263" y="27415"/>
                </a:cubicBezTo>
                <a:lnTo>
                  <a:pt x="48263" y="27415"/>
                </a:lnTo>
                <a:cubicBezTo>
                  <a:pt x="48205" y="27713"/>
                  <a:pt x="48192" y="27888"/>
                  <a:pt x="48192" y="27888"/>
                </a:cubicBezTo>
                <a:cubicBezTo>
                  <a:pt x="48574" y="27358"/>
                  <a:pt x="49067" y="26764"/>
                  <a:pt x="49621" y="26145"/>
                </a:cubicBezTo>
                <a:cubicBezTo>
                  <a:pt x="50121" y="26625"/>
                  <a:pt x="50633" y="27108"/>
                  <a:pt x="51155" y="27593"/>
                </a:cubicBezTo>
                <a:cubicBezTo>
                  <a:pt x="49672" y="30740"/>
                  <a:pt x="50550" y="32331"/>
                  <a:pt x="50839" y="32331"/>
                </a:cubicBezTo>
                <a:cubicBezTo>
                  <a:pt x="50844" y="32331"/>
                  <a:pt x="50848" y="32331"/>
                  <a:pt x="50853" y="32330"/>
                </a:cubicBezTo>
                <a:cubicBezTo>
                  <a:pt x="51007" y="32300"/>
                  <a:pt x="51728" y="30776"/>
                  <a:pt x="52568" y="28881"/>
                </a:cubicBezTo>
                <a:cubicBezTo>
                  <a:pt x="52987" y="29256"/>
                  <a:pt x="53410" y="29627"/>
                  <a:pt x="53837" y="29998"/>
                </a:cubicBezTo>
                <a:cubicBezTo>
                  <a:pt x="53837" y="29998"/>
                  <a:pt x="53843" y="29822"/>
                  <a:pt x="53784" y="29493"/>
                </a:cubicBezTo>
                <a:cubicBezTo>
                  <a:pt x="53713" y="29082"/>
                  <a:pt x="53540" y="28434"/>
                  <a:pt x="53134" y="27589"/>
                </a:cubicBezTo>
                <a:cubicBezTo>
                  <a:pt x="53316" y="27175"/>
                  <a:pt x="53497" y="26753"/>
                  <a:pt x="53676" y="26338"/>
                </a:cubicBezTo>
                <a:cubicBezTo>
                  <a:pt x="54091" y="27563"/>
                  <a:pt x="54122" y="28716"/>
                  <a:pt x="54122" y="28716"/>
                </a:cubicBezTo>
                <a:cubicBezTo>
                  <a:pt x="54122" y="28716"/>
                  <a:pt x="54282" y="27223"/>
                  <a:pt x="53936" y="25730"/>
                </a:cubicBezTo>
                <a:cubicBezTo>
                  <a:pt x="54712" y="23914"/>
                  <a:pt x="55392" y="22284"/>
                  <a:pt x="55627" y="21718"/>
                </a:cubicBezTo>
                <a:lnTo>
                  <a:pt x="55627" y="21718"/>
                </a:lnTo>
                <a:cubicBezTo>
                  <a:pt x="55596" y="21826"/>
                  <a:pt x="55561" y="21932"/>
                  <a:pt x="55531" y="22039"/>
                </a:cubicBezTo>
                <a:lnTo>
                  <a:pt x="55597" y="22059"/>
                </a:lnTo>
                <a:cubicBezTo>
                  <a:pt x="55601" y="22047"/>
                  <a:pt x="55606" y="22036"/>
                  <a:pt x="55609" y="22025"/>
                </a:cubicBezTo>
                <a:lnTo>
                  <a:pt x="55609" y="22025"/>
                </a:lnTo>
                <a:cubicBezTo>
                  <a:pt x="55318" y="23360"/>
                  <a:pt x="54920" y="26429"/>
                  <a:pt x="56086" y="30533"/>
                </a:cubicBezTo>
                <a:cubicBezTo>
                  <a:pt x="56365" y="31517"/>
                  <a:pt x="56758" y="32469"/>
                  <a:pt x="57292" y="33343"/>
                </a:cubicBezTo>
                <a:cubicBezTo>
                  <a:pt x="57794" y="34165"/>
                  <a:pt x="58476" y="35036"/>
                  <a:pt x="59200" y="35237"/>
                </a:cubicBezTo>
                <a:cubicBezTo>
                  <a:pt x="59200" y="35237"/>
                  <a:pt x="56117" y="25362"/>
                  <a:pt x="55814" y="21438"/>
                </a:cubicBezTo>
                <a:cubicBezTo>
                  <a:pt x="56118" y="20565"/>
                  <a:pt x="56438" y="19698"/>
                  <a:pt x="56776" y="18837"/>
                </a:cubicBezTo>
                <a:lnTo>
                  <a:pt x="56776" y="18837"/>
                </a:lnTo>
                <a:cubicBezTo>
                  <a:pt x="56710" y="20334"/>
                  <a:pt x="57433" y="24609"/>
                  <a:pt x="64123" y="35048"/>
                </a:cubicBezTo>
                <a:cubicBezTo>
                  <a:pt x="64123" y="35048"/>
                  <a:pt x="64092" y="34947"/>
                  <a:pt x="64031" y="34759"/>
                </a:cubicBezTo>
                <a:cubicBezTo>
                  <a:pt x="63572" y="33334"/>
                  <a:pt x="61354" y="26743"/>
                  <a:pt x="57131" y="18566"/>
                </a:cubicBezTo>
                <a:lnTo>
                  <a:pt x="57131" y="18566"/>
                </a:lnTo>
                <a:cubicBezTo>
                  <a:pt x="58187" y="18941"/>
                  <a:pt x="59058" y="19262"/>
                  <a:pt x="59718" y="19554"/>
                </a:cubicBezTo>
                <a:cubicBezTo>
                  <a:pt x="61933" y="24102"/>
                  <a:pt x="65368" y="27916"/>
                  <a:pt x="67521" y="30044"/>
                </a:cubicBezTo>
                <a:cubicBezTo>
                  <a:pt x="67360" y="30817"/>
                  <a:pt x="67262" y="31285"/>
                  <a:pt x="67262" y="31285"/>
                </a:cubicBezTo>
                <a:cubicBezTo>
                  <a:pt x="67262" y="31285"/>
                  <a:pt x="67403" y="30897"/>
                  <a:pt x="67674" y="30196"/>
                </a:cubicBezTo>
                <a:cubicBezTo>
                  <a:pt x="68765" y="31264"/>
                  <a:pt x="69491" y="31868"/>
                  <a:pt x="69491" y="31868"/>
                </a:cubicBezTo>
                <a:cubicBezTo>
                  <a:pt x="69491" y="31868"/>
                  <a:pt x="68916" y="30890"/>
                  <a:pt x="67993" y="29384"/>
                </a:cubicBezTo>
                <a:cubicBezTo>
                  <a:pt x="68425" y="28296"/>
                  <a:pt x="69042" y="26790"/>
                  <a:pt x="69829" y="24993"/>
                </a:cubicBezTo>
                <a:cubicBezTo>
                  <a:pt x="71505" y="26345"/>
                  <a:pt x="72899" y="27344"/>
                  <a:pt x="73521" y="27780"/>
                </a:cubicBezTo>
                <a:cubicBezTo>
                  <a:pt x="73569" y="27828"/>
                  <a:pt x="73615" y="27876"/>
                  <a:pt x="73663" y="27926"/>
                </a:cubicBezTo>
                <a:lnTo>
                  <a:pt x="73548" y="27797"/>
                </a:lnTo>
                <a:lnTo>
                  <a:pt x="73548" y="27797"/>
                </a:lnTo>
                <a:cubicBezTo>
                  <a:pt x="73757" y="27943"/>
                  <a:pt x="73873" y="28022"/>
                  <a:pt x="73873" y="28022"/>
                </a:cubicBezTo>
                <a:cubicBezTo>
                  <a:pt x="73873" y="28022"/>
                  <a:pt x="72528" y="26141"/>
                  <a:pt x="70473" y="23546"/>
                </a:cubicBezTo>
                <a:cubicBezTo>
                  <a:pt x="70689" y="23064"/>
                  <a:pt x="70917" y="22568"/>
                  <a:pt x="71154" y="22056"/>
                </a:cubicBezTo>
                <a:cubicBezTo>
                  <a:pt x="72585" y="23451"/>
                  <a:pt x="73675" y="24375"/>
                  <a:pt x="74047" y="24683"/>
                </a:cubicBezTo>
                <a:cubicBezTo>
                  <a:pt x="74019" y="30511"/>
                  <a:pt x="74932" y="35461"/>
                  <a:pt x="74932" y="35461"/>
                </a:cubicBezTo>
                <a:cubicBezTo>
                  <a:pt x="75073" y="32317"/>
                  <a:pt x="75697" y="31146"/>
                  <a:pt x="76697" y="24521"/>
                </a:cubicBezTo>
                <a:cubicBezTo>
                  <a:pt x="76896" y="23196"/>
                  <a:pt x="77006" y="21860"/>
                  <a:pt x="77026" y="20521"/>
                </a:cubicBezTo>
                <a:lnTo>
                  <a:pt x="77124" y="20600"/>
                </a:lnTo>
                <a:cubicBezTo>
                  <a:pt x="77243" y="20724"/>
                  <a:pt x="77363" y="20847"/>
                  <a:pt x="77480" y="20972"/>
                </a:cubicBezTo>
                <a:cubicBezTo>
                  <a:pt x="77397" y="20877"/>
                  <a:pt x="77314" y="20782"/>
                  <a:pt x="77231" y="20687"/>
                </a:cubicBezTo>
                <a:lnTo>
                  <a:pt x="77231" y="20687"/>
                </a:lnTo>
                <a:cubicBezTo>
                  <a:pt x="77557" y="20952"/>
                  <a:pt x="77745" y="21110"/>
                  <a:pt x="77745" y="21110"/>
                </a:cubicBezTo>
                <a:cubicBezTo>
                  <a:pt x="77745" y="21110"/>
                  <a:pt x="77488" y="20767"/>
                  <a:pt x="77030" y="20185"/>
                </a:cubicBezTo>
                <a:cubicBezTo>
                  <a:pt x="77048" y="17120"/>
                  <a:pt x="76615" y="14674"/>
                  <a:pt x="76342" y="13438"/>
                </a:cubicBezTo>
                <a:lnTo>
                  <a:pt x="76342" y="13438"/>
                </a:lnTo>
                <a:cubicBezTo>
                  <a:pt x="77244" y="14069"/>
                  <a:pt x="77904" y="14592"/>
                  <a:pt x="78401" y="15010"/>
                </a:cubicBezTo>
                <a:cubicBezTo>
                  <a:pt x="77318" y="27420"/>
                  <a:pt x="83048" y="36202"/>
                  <a:pt x="83048" y="36202"/>
                </a:cubicBezTo>
                <a:cubicBezTo>
                  <a:pt x="82422" y="35175"/>
                  <a:pt x="82400" y="31376"/>
                  <a:pt x="81655" y="25716"/>
                </a:cubicBezTo>
                <a:cubicBezTo>
                  <a:pt x="81139" y="21804"/>
                  <a:pt x="79828" y="17733"/>
                  <a:pt x="79066" y="15591"/>
                </a:cubicBezTo>
                <a:lnTo>
                  <a:pt x="79066" y="15591"/>
                </a:lnTo>
                <a:cubicBezTo>
                  <a:pt x="79596" y="16067"/>
                  <a:pt x="79828" y="16298"/>
                  <a:pt x="80042" y="16298"/>
                </a:cubicBezTo>
                <a:cubicBezTo>
                  <a:pt x="80047" y="16298"/>
                  <a:pt x="80052" y="16298"/>
                  <a:pt x="80057" y="16298"/>
                </a:cubicBezTo>
                <a:cubicBezTo>
                  <a:pt x="80057" y="16298"/>
                  <a:pt x="79869" y="15754"/>
                  <a:pt x="79267" y="14837"/>
                </a:cubicBezTo>
                <a:lnTo>
                  <a:pt x="79267" y="14837"/>
                </a:lnTo>
                <a:cubicBezTo>
                  <a:pt x="79912" y="15197"/>
                  <a:pt x="80561" y="15549"/>
                  <a:pt x="81215" y="15894"/>
                </a:cubicBezTo>
                <a:cubicBezTo>
                  <a:pt x="81332" y="21758"/>
                  <a:pt x="86762" y="28777"/>
                  <a:pt x="88011" y="30212"/>
                </a:cubicBezTo>
                <a:cubicBezTo>
                  <a:pt x="89281" y="31670"/>
                  <a:pt x="91942" y="32036"/>
                  <a:pt x="91942" y="32036"/>
                </a:cubicBezTo>
                <a:cubicBezTo>
                  <a:pt x="91942" y="32036"/>
                  <a:pt x="89819" y="31445"/>
                  <a:pt x="88723" y="30043"/>
                </a:cubicBezTo>
                <a:cubicBezTo>
                  <a:pt x="88665" y="29968"/>
                  <a:pt x="88608" y="29891"/>
                  <a:pt x="88556" y="29811"/>
                </a:cubicBezTo>
                <a:cubicBezTo>
                  <a:pt x="87965" y="28908"/>
                  <a:pt x="83136" y="18456"/>
                  <a:pt x="81598" y="16096"/>
                </a:cubicBezTo>
                <a:lnTo>
                  <a:pt x="81598" y="16096"/>
                </a:lnTo>
                <a:cubicBezTo>
                  <a:pt x="82410" y="16520"/>
                  <a:pt x="83228" y="16929"/>
                  <a:pt x="84053" y="17325"/>
                </a:cubicBezTo>
                <a:cubicBezTo>
                  <a:pt x="87173" y="28602"/>
                  <a:pt x="91357" y="31313"/>
                  <a:pt x="92698" y="31910"/>
                </a:cubicBezTo>
                <a:cubicBezTo>
                  <a:pt x="92974" y="32033"/>
                  <a:pt x="93130" y="32066"/>
                  <a:pt x="93130" y="32066"/>
                </a:cubicBezTo>
                <a:cubicBezTo>
                  <a:pt x="89690" y="25266"/>
                  <a:pt x="85322" y="18973"/>
                  <a:pt x="84240" y="17446"/>
                </a:cubicBezTo>
                <a:cubicBezTo>
                  <a:pt x="84234" y="17432"/>
                  <a:pt x="84226" y="17419"/>
                  <a:pt x="84220" y="17406"/>
                </a:cubicBezTo>
                <a:lnTo>
                  <a:pt x="84220" y="17406"/>
                </a:lnTo>
                <a:cubicBezTo>
                  <a:pt x="84352" y="17469"/>
                  <a:pt x="84481" y="17534"/>
                  <a:pt x="84613" y="17596"/>
                </a:cubicBezTo>
                <a:cubicBezTo>
                  <a:pt x="85733" y="18116"/>
                  <a:pt x="86864" y="18613"/>
                  <a:pt x="88003" y="19088"/>
                </a:cubicBezTo>
                <a:cubicBezTo>
                  <a:pt x="88609" y="22271"/>
                  <a:pt x="90006" y="24306"/>
                  <a:pt x="91445" y="25602"/>
                </a:cubicBezTo>
                <a:cubicBezTo>
                  <a:pt x="91548" y="26563"/>
                  <a:pt x="91746" y="27533"/>
                  <a:pt x="91378" y="28442"/>
                </a:cubicBezTo>
                <a:cubicBezTo>
                  <a:pt x="91904" y="27772"/>
                  <a:pt x="92605" y="27318"/>
                  <a:pt x="93382" y="26960"/>
                </a:cubicBezTo>
                <a:cubicBezTo>
                  <a:pt x="94129" y="27356"/>
                  <a:pt x="94779" y="27574"/>
                  <a:pt x="95194" y="27687"/>
                </a:cubicBezTo>
                <a:cubicBezTo>
                  <a:pt x="95216" y="27704"/>
                  <a:pt x="95239" y="27722"/>
                  <a:pt x="95262" y="27739"/>
                </a:cubicBezTo>
                <a:cubicBezTo>
                  <a:pt x="95243" y="27723"/>
                  <a:pt x="95225" y="27707"/>
                  <a:pt x="95207" y="27691"/>
                </a:cubicBezTo>
                <a:lnTo>
                  <a:pt x="95207" y="27691"/>
                </a:lnTo>
                <a:cubicBezTo>
                  <a:pt x="95501" y="27771"/>
                  <a:pt x="95675" y="27797"/>
                  <a:pt x="95675" y="27797"/>
                </a:cubicBezTo>
                <a:cubicBezTo>
                  <a:pt x="95267" y="27453"/>
                  <a:pt x="94822" y="27032"/>
                  <a:pt x="94359" y="26563"/>
                </a:cubicBezTo>
                <a:cubicBezTo>
                  <a:pt x="95290" y="26223"/>
                  <a:pt x="96267" y="25941"/>
                  <a:pt x="97154" y="25544"/>
                </a:cubicBezTo>
                <a:cubicBezTo>
                  <a:pt x="97914" y="25815"/>
                  <a:pt x="98543" y="25910"/>
                  <a:pt x="99034" y="25910"/>
                </a:cubicBezTo>
                <a:cubicBezTo>
                  <a:pt x="99885" y="25910"/>
                  <a:pt x="100322" y="25624"/>
                  <a:pt x="100306" y="25481"/>
                </a:cubicBezTo>
                <a:cubicBezTo>
                  <a:pt x="100294" y="25382"/>
                  <a:pt x="99702" y="25011"/>
                  <a:pt x="98805" y="24504"/>
                </a:cubicBezTo>
                <a:cubicBezTo>
                  <a:pt x="98954" y="24367"/>
                  <a:pt x="99094" y="24220"/>
                  <a:pt x="99221" y="24064"/>
                </a:cubicBezTo>
                <a:cubicBezTo>
                  <a:pt x="99779" y="23378"/>
                  <a:pt x="100088" y="22528"/>
                  <a:pt x="100587" y="21800"/>
                </a:cubicBezTo>
                <a:cubicBezTo>
                  <a:pt x="100990" y="21212"/>
                  <a:pt x="101509" y="20714"/>
                  <a:pt x="102043" y="20230"/>
                </a:cubicBezTo>
                <a:lnTo>
                  <a:pt x="102043" y="20230"/>
                </a:lnTo>
                <a:cubicBezTo>
                  <a:pt x="102043" y="20240"/>
                  <a:pt x="102042" y="20250"/>
                  <a:pt x="102041" y="20259"/>
                </a:cubicBezTo>
                <a:lnTo>
                  <a:pt x="99204" y="24593"/>
                </a:lnTo>
                <a:cubicBezTo>
                  <a:pt x="99204" y="24593"/>
                  <a:pt x="100051" y="23629"/>
                  <a:pt x="101569" y="22030"/>
                </a:cubicBezTo>
                <a:lnTo>
                  <a:pt x="101569" y="22030"/>
                </a:lnTo>
                <a:cubicBezTo>
                  <a:pt x="101433" y="22467"/>
                  <a:pt x="101324" y="22906"/>
                  <a:pt x="101342" y="23358"/>
                </a:cubicBezTo>
                <a:cubicBezTo>
                  <a:pt x="101406" y="25024"/>
                  <a:pt x="103023" y="26199"/>
                  <a:pt x="103067" y="27866"/>
                </a:cubicBezTo>
                <a:cubicBezTo>
                  <a:pt x="103828" y="24941"/>
                  <a:pt x="107695" y="23632"/>
                  <a:pt x="108507" y="20720"/>
                </a:cubicBezTo>
                <a:cubicBezTo>
                  <a:pt x="108744" y="19868"/>
                  <a:pt x="108687" y="18966"/>
                  <a:pt x="108854" y="18099"/>
                </a:cubicBezTo>
                <a:cubicBezTo>
                  <a:pt x="109195" y="16328"/>
                  <a:pt x="110446" y="14792"/>
                  <a:pt x="110613" y="12997"/>
                </a:cubicBezTo>
                <a:cubicBezTo>
                  <a:pt x="110619" y="12928"/>
                  <a:pt x="110620" y="12859"/>
                  <a:pt x="110623" y="12789"/>
                </a:cubicBezTo>
                <a:cubicBezTo>
                  <a:pt x="110849" y="12513"/>
                  <a:pt x="111066" y="12240"/>
                  <a:pt x="111274" y="11968"/>
                </a:cubicBezTo>
                <a:cubicBezTo>
                  <a:pt x="112143" y="11768"/>
                  <a:pt x="113052" y="11726"/>
                  <a:pt x="113962" y="11676"/>
                </a:cubicBezTo>
                <a:lnTo>
                  <a:pt x="113962" y="11676"/>
                </a:lnTo>
                <a:cubicBezTo>
                  <a:pt x="108298" y="20217"/>
                  <a:pt x="105901" y="32575"/>
                  <a:pt x="105901" y="32575"/>
                </a:cubicBezTo>
                <a:cubicBezTo>
                  <a:pt x="107427" y="29144"/>
                  <a:pt x="108631" y="28116"/>
                  <a:pt x="112631" y="21195"/>
                </a:cubicBezTo>
                <a:cubicBezTo>
                  <a:pt x="114761" y="17511"/>
                  <a:pt x="115921" y="13913"/>
                  <a:pt x="116541" y="11353"/>
                </a:cubicBezTo>
                <a:cubicBezTo>
                  <a:pt x="116642" y="11327"/>
                  <a:pt x="116744" y="11301"/>
                  <a:pt x="116845" y="11269"/>
                </a:cubicBezTo>
                <a:cubicBezTo>
                  <a:pt x="117172" y="11168"/>
                  <a:pt x="117495" y="11037"/>
                  <a:pt x="117834" y="10991"/>
                </a:cubicBezTo>
                <a:cubicBezTo>
                  <a:pt x="117944" y="10976"/>
                  <a:pt x="118053" y="10970"/>
                  <a:pt x="118163" y="10970"/>
                </a:cubicBezTo>
                <a:cubicBezTo>
                  <a:pt x="118391" y="10970"/>
                  <a:pt x="118620" y="10996"/>
                  <a:pt x="118848" y="11023"/>
                </a:cubicBezTo>
                <a:cubicBezTo>
                  <a:pt x="112010" y="24468"/>
                  <a:pt x="114590" y="36937"/>
                  <a:pt x="114590" y="36937"/>
                </a:cubicBezTo>
                <a:cubicBezTo>
                  <a:pt x="114341" y="35526"/>
                  <a:pt x="115974" y="31296"/>
                  <a:pt x="117614" y="24685"/>
                </a:cubicBezTo>
                <a:cubicBezTo>
                  <a:pt x="118960" y="19261"/>
                  <a:pt x="119157" y="13098"/>
                  <a:pt x="119185" y="11062"/>
                </a:cubicBezTo>
                <a:cubicBezTo>
                  <a:pt x="119226" y="11066"/>
                  <a:pt x="119269" y="11071"/>
                  <a:pt x="119311" y="11075"/>
                </a:cubicBezTo>
                <a:cubicBezTo>
                  <a:pt x="119374" y="11156"/>
                  <a:pt x="119438" y="11235"/>
                  <a:pt x="119501" y="11315"/>
                </a:cubicBezTo>
                <a:cubicBezTo>
                  <a:pt x="120126" y="12082"/>
                  <a:pt x="120762" y="12840"/>
                  <a:pt x="121409" y="13586"/>
                </a:cubicBezTo>
                <a:cubicBezTo>
                  <a:pt x="118981" y="20150"/>
                  <a:pt x="121950" y="30312"/>
                  <a:pt x="122712" y="32452"/>
                </a:cubicBezTo>
                <a:cubicBezTo>
                  <a:pt x="123486" y="34624"/>
                  <a:pt x="126283" y="36190"/>
                  <a:pt x="126283" y="36190"/>
                </a:cubicBezTo>
                <a:cubicBezTo>
                  <a:pt x="126283" y="36190"/>
                  <a:pt x="124182" y="34608"/>
                  <a:pt x="123577" y="32572"/>
                </a:cubicBezTo>
                <a:cubicBezTo>
                  <a:pt x="123545" y="32464"/>
                  <a:pt x="123515" y="32354"/>
                  <a:pt x="123492" y="32243"/>
                </a:cubicBezTo>
                <a:cubicBezTo>
                  <a:pt x="123230" y="30982"/>
                  <a:pt x="122425" y="17270"/>
                  <a:pt x="121746" y="13979"/>
                </a:cubicBezTo>
                <a:lnTo>
                  <a:pt x="121746" y="13979"/>
                </a:lnTo>
                <a:cubicBezTo>
                  <a:pt x="122463" y="14803"/>
                  <a:pt x="123193" y="15614"/>
                  <a:pt x="123936" y="16414"/>
                </a:cubicBezTo>
                <a:cubicBezTo>
                  <a:pt x="122483" y="30298"/>
                  <a:pt x="125948" y="35132"/>
                  <a:pt x="127177" y="36379"/>
                </a:cubicBezTo>
                <a:cubicBezTo>
                  <a:pt x="127430" y="36636"/>
                  <a:pt x="127588" y="36741"/>
                  <a:pt x="127588" y="36741"/>
                </a:cubicBezTo>
                <a:cubicBezTo>
                  <a:pt x="126733" y="27690"/>
                  <a:pt x="124626" y="18796"/>
                  <a:pt x="124091" y="16628"/>
                </a:cubicBezTo>
                <a:cubicBezTo>
                  <a:pt x="124090" y="16611"/>
                  <a:pt x="124088" y="16594"/>
                  <a:pt x="124087" y="16576"/>
                </a:cubicBezTo>
                <a:lnTo>
                  <a:pt x="124087" y="16576"/>
                </a:lnTo>
                <a:cubicBezTo>
                  <a:pt x="124205" y="16704"/>
                  <a:pt x="124321" y="16833"/>
                  <a:pt x="124440" y="16959"/>
                </a:cubicBezTo>
                <a:cubicBezTo>
                  <a:pt x="125458" y="18025"/>
                  <a:pt x="126496" y="19070"/>
                  <a:pt x="127555" y="20093"/>
                </a:cubicBezTo>
                <a:cubicBezTo>
                  <a:pt x="126105" y="27796"/>
                  <a:pt x="130319" y="31683"/>
                  <a:pt x="131789" y="32778"/>
                </a:cubicBezTo>
                <a:cubicBezTo>
                  <a:pt x="131807" y="32808"/>
                  <a:pt x="131824" y="32837"/>
                  <a:pt x="131842" y="32866"/>
                </a:cubicBezTo>
                <a:cubicBezTo>
                  <a:pt x="131829" y="32840"/>
                  <a:pt x="131814" y="32814"/>
                  <a:pt x="131801" y="32788"/>
                </a:cubicBezTo>
                <a:lnTo>
                  <a:pt x="131801" y="32788"/>
                </a:lnTo>
                <a:cubicBezTo>
                  <a:pt x="132093" y="33005"/>
                  <a:pt x="132274" y="33110"/>
                  <a:pt x="132274" y="33110"/>
                </a:cubicBezTo>
                <a:cubicBezTo>
                  <a:pt x="130339" y="29536"/>
                  <a:pt x="128100" y="21810"/>
                  <a:pt x="127658" y="20249"/>
                </a:cubicBezTo>
                <a:cubicBezTo>
                  <a:pt x="127650" y="20220"/>
                  <a:pt x="127642" y="20194"/>
                  <a:pt x="127635" y="20170"/>
                </a:cubicBezTo>
                <a:lnTo>
                  <a:pt x="127635" y="20170"/>
                </a:lnTo>
                <a:cubicBezTo>
                  <a:pt x="128198" y="20711"/>
                  <a:pt x="128768" y="21245"/>
                  <a:pt x="129345" y="21772"/>
                </a:cubicBezTo>
                <a:cubicBezTo>
                  <a:pt x="132676" y="31138"/>
                  <a:pt x="136565" y="32721"/>
                  <a:pt x="137928" y="32721"/>
                </a:cubicBezTo>
                <a:cubicBezTo>
                  <a:pt x="138227" y="32721"/>
                  <a:pt x="138404" y="32645"/>
                  <a:pt x="138427" y="32558"/>
                </a:cubicBezTo>
                <a:cubicBezTo>
                  <a:pt x="138545" y="32113"/>
                  <a:pt x="130797" y="23373"/>
                  <a:pt x="129507" y="21921"/>
                </a:cubicBezTo>
                <a:lnTo>
                  <a:pt x="129507" y="21921"/>
                </a:lnTo>
                <a:cubicBezTo>
                  <a:pt x="129605" y="22009"/>
                  <a:pt x="129702" y="22101"/>
                  <a:pt x="129801" y="22190"/>
                </a:cubicBezTo>
                <a:lnTo>
                  <a:pt x="129857" y="22129"/>
                </a:lnTo>
                <a:cubicBezTo>
                  <a:pt x="129847" y="22119"/>
                  <a:pt x="129837" y="22108"/>
                  <a:pt x="129827" y="22098"/>
                </a:cubicBezTo>
                <a:lnTo>
                  <a:pt x="129827" y="22098"/>
                </a:lnTo>
                <a:cubicBezTo>
                  <a:pt x="131079" y="23080"/>
                  <a:pt x="134057" y="25028"/>
                  <a:pt x="138863" y="25937"/>
                </a:cubicBezTo>
                <a:cubicBezTo>
                  <a:pt x="138201" y="27524"/>
                  <a:pt x="138581" y="28430"/>
                  <a:pt x="138772" y="28430"/>
                </a:cubicBezTo>
                <a:cubicBezTo>
                  <a:pt x="138773" y="28430"/>
                  <a:pt x="138773" y="28430"/>
                  <a:pt x="138773" y="28430"/>
                </a:cubicBezTo>
                <a:cubicBezTo>
                  <a:pt x="138896" y="28428"/>
                  <a:pt x="139591" y="27457"/>
                  <a:pt x="140458" y="26167"/>
                </a:cubicBezTo>
                <a:cubicBezTo>
                  <a:pt x="140861" y="26204"/>
                  <a:pt x="141266" y="26223"/>
                  <a:pt x="141671" y="26223"/>
                </a:cubicBezTo>
                <a:cubicBezTo>
                  <a:pt x="142067" y="26223"/>
                  <a:pt x="142462" y="26204"/>
                  <a:pt x="142857" y="26165"/>
                </a:cubicBezTo>
                <a:cubicBezTo>
                  <a:pt x="143054" y="26146"/>
                  <a:pt x="143255" y="26122"/>
                  <a:pt x="143457" y="26091"/>
                </a:cubicBezTo>
                <a:cubicBezTo>
                  <a:pt x="143468" y="26588"/>
                  <a:pt x="143500" y="27109"/>
                  <a:pt x="143558" y="27657"/>
                </a:cubicBezTo>
                <a:cubicBezTo>
                  <a:pt x="143654" y="28548"/>
                  <a:pt x="143851" y="29427"/>
                  <a:pt x="144182" y="30261"/>
                </a:cubicBezTo>
                <a:cubicBezTo>
                  <a:pt x="144493" y="31045"/>
                  <a:pt x="144953" y="31899"/>
                  <a:pt x="145548" y="32180"/>
                </a:cubicBezTo>
                <a:cubicBezTo>
                  <a:pt x="145548" y="32180"/>
                  <a:pt x="145129" y="29029"/>
                  <a:pt x="144853" y="25746"/>
                </a:cubicBezTo>
                <a:cubicBezTo>
                  <a:pt x="145276" y="25587"/>
                  <a:pt x="145640" y="25377"/>
                  <a:pt x="145884" y="25099"/>
                </a:cubicBezTo>
                <a:cubicBezTo>
                  <a:pt x="145884" y="25099"/>
                  <a:pt x="145477" y="25039"/>
                  <a:pt x="144789" y="24930"/>
                </a:cubicBezTo>
                <a:cubicBezTo>
                  <a:pt x="144652" y="23114"/>
                  <a:pt x="144574" y="21334"/>
                  <a:pt x="144649" y="20101"/>
                </a:cubicBezTo>
                <a:cubicBezTo>
                  <a:pt x="145042" y="20063"/>
                  <a:pt x="145445" y="20023"/>
                  <a:pt x="145855" y="19980"/>
                </a:cubicBezTo>
                <a:cubicBezTo>
                  <a:pt x="146092" y="22237"/>
                  <a:pt x="147034" y="26136"/>
                  <a:pt x="149826" y="32748"/>
                </a:cubicBezTo>
                <a:cubicBezTo>
                  <a:pt x="149826" y="32748"/>
                  <a:pt x="149814" y="32655"/>
                  <a:pt x="149790" y="32484"/>
                </a:cubicBezTo>
                <a:cubicBezTo>
                  <a:pt x="149624" y="31323"/>
                  <a:pt x="148859" y="26388"/>
                  <a:pt x="146960" y="19861"/>
                </a:cubicBezTo>
                <a:cubicBezTo>
                  <a:pt x="147378" y="19814"/>
                  <a:pt x="147803" y="19766"/>
                  <a:pt x="148237" y="19712"/>
                </a:cubicBezTo>
                <a:cubicBezTo>
                  <a:pt x="148237" y="19712"/>
                  <a:pt x="148110" y="19694"/>
                  <a:pt x="147878" y="19662"/>
                </a:cubicBezTo>
                <a:cubicBezTo>
                  <a:pt x="147647" y="19630"/>
                  <a:pt x="147305" y="19583"/>
                  <a:pt x="146863" y="19529"/>
                </a:cubicBezTo>
                <a:cubicBezTo>
                  <a:pt x="146643" y="18780"/>
                  <a:pt x="146407" y="18013"/>
                  <a:pt x="146157" y="17227"/>
                </a:cubicBezTo>
                <a:cubicBezTo>
                  <a:pt x="146501" y="16666"/>
                  <a:pt x="146850" y="16111"/>
                  <a:pt x="147205" y="15558"/>
                </a:cubicBezTo>
                <a:cubicBezTo>
                  <a:pt x="147333" y="15358"/>
                  <a:pt x="147464" y="15161"/>
                  <a:pt x="147595" y="14962"/>
                </a:cubicBezTo>
                <a:cubicBezTo>
                  <a:pt x="148035" y="19844"/>
                  <a:pt x="150611" y="24595"/>
                  <a:pt x="152589" y="27599"/>
                </a:cubicBezTo>
                <a:cubicBezTo>
                  <a:pt x="152292" y="29019"/>
                  <a:pt x="152097" y="29961"/>
                  <a:pt x="152097" y="29961"/>
                </a:cubicBezTo>
                <a:cubicBezTo>
                  <a:pt x="152097" y="29961"/>
                  <a:pt x="152356" y="29243"/>
                  <a:pt x="152852" y="27995"/>
                </a:cubicBezTo>
                <a:cubicBezTo>
                  <a:pt x="154027" y="29739"/>
                  <a:pt x="154932" y="30797"/>
                  <a:pt x="154932" y="30797"/>
                </a:cubicBezTo>
                <a:cubicBezTo>
                  <a:pt x="154932" y="30797"/>
                  <a:pt x="154298" y="29121"/>
                  <a:pt x="153342" y="26782"/>
                </a:cubicBezTo>
                <a:cubicBezTo>
                  <a:pt x="153749" y="25790"/>
                  <a:pt x="154251" y="24600"/>
                  <a:pt x="154843" y="23259"/>
                </a:cubicBezTo>
                <a:cubicBezTo>
                  <a:pt x="156657" y="25483"/>
                  <a:pt x="158376" y="27230"/>
                  <a:pt x="159018" y="27867"/>
                </a:cubicBezTo>
                <a:lnTo>
                  <a:pt x="159032" y="27888"/>
                </a:lnTo>
                <a:cubicBezTo>
                  <a:pt x="159286" y="31537"/>
                  <a:pt x="159767" y="34136"/>
                  <a:pt x="159767" y="34136"/>
                </a:cubicBezTo>
                <a:cubicBezTo>
                  <a:pt x="159906" y="30993"/>
                  <a:pt x="160530" y="29821"/>
                  <a:pt x="161530" y="23197"/>
                </a:cubicBezTo>
                <a:cubicBezTo>
                  <a:pt x="161663" y="22322"/>
                  <a:pt x="161749" y="21471"/>
                  <a:pt x="161801" y="20650"/>
                </a:cubicBezTo>
                <a:cubicBezTo>
                  <a:pt x="162378" y="21278"/>
                  <a:pt x="162865" y="21828"/>
                  <a:pt x="163194" y="22205"/>
                </a:cubicBezTo>
                <a:cubicBezTo>
                  <a:pt x="163278" y="22330"/>
                  <a:pt x="163363" y="22454"/>
                  <a:pt x="163446" y="22580"/>
                </a:cubicBezTo>
                <a:cubicBezTo>
                  <a:pt x="163389" y="22485"/>
                  <a:pt x="163331" y="22391"/>
                  <a:pt x="163273" y="22297"/>
                </a:cubicBezTo>
                <a:lnTo>
                  <a:pt x="163273" y="22297"/>
                </a:lnTo>
                <a:cubicBezTo>
                  <a:pt x="163403" y="22445"/>
                  <a:pt x="163501" y="22559"/>
                  <a:pt x="163565" y="22635"/>
                </a:cubicBezTo>
                <a:cubicBezTo>
                  <a:pt x="164771" y="30110"/>
                  <a:pt x="167881" y="34879"/>
                  <a:pt x="167881" y="34879"/>
                </a:cubicBezTo>
                <a:cubicBezTo>
                  <a:pt x="167254" y="33853"/>
                  <a:pt x="167233" y="30052"/>
                  <a:pt x="166488" y="24392"/>
                </a:cubicBezTo>
                <a:cubicBezTo>
                  <a:pt x="166399" y="23724"/>
                  <a:pt x="166288" y="23052"/>
                  <a:pt x="166159" y="22384"/>
                </a:cubicBezTo>
                <a:lnTo>
                  <a:pt x="166159" y="22384"/>
                </a:lnTo>
                <a:cubicBezTo>
                  <a:pt x="166517" y="22653"/>
                  <a:pt x="166880" y="22911"/>
                  <a:pt x="167253" y="23158"/>
                </a:cubicBezTo>
                <a:cubicBezTo>
                  <a:pt x="167537" y="23346"/>
                  <a:pt x="167849" y="23535"/>
                  <a:pt x="168187" y="23535"/>
                </a:cubicBezTo>
                <a:cubicBezTo>
                  <a:pt x="168200" y="23535"/>
                  <a:pt x="168212" y="23535"/>
                  <a:pt x="168224" y="23534"/>
                </a:cubicBezTo>
                <a:cubicBezTo>
                  <a:pt x="168387" y="23527"/>
                  <a:pt x="168567" y="23482"/>
                  <a:pt x="168729" y="23482"/>
                </a:cubicBezTo>
                <a:cubicBezTo>
                  <a:pt x="168853" y="23482"/>
                  <a:pt x="168966" y="23509"/>
                  <a:pt x="169051" y="23601"/>
                </a:cubicBezTo>
                <a:cubicBezTo>
                  <a:pt x="169110" y="23664"/>
                  <a:pt x="169145" y="23752"/>
                  <a:pt x="169223" y="23790"/>
                </a:cubicBezTo>
                <a:cubicBezTo>
                  <a:pt x="169235" y="23795"/>
                  <a:pt x="169247" y="23800"/>
                  <a:pt x="169260" y="23802"/>
                </a:cubicBezTo>
                <a:cubicBezTo>
                  <a:pt x="170720" y="26273"/>
                  <a:pt x="172252" y="28210"/>
                  <a:pt x="172844" y="28890"/>
                </a:cubicBezTo>
                <a:cubicBezTo>
                  <a:pt x="174114" y="30347"/>
                  <a:pt x="176776" y="30712"/>
                  <a:pt x="176776" y="30712"/>
                </a:cubicBezTo>
                <a:cubicBezTo>
                  <a:pt x="176776" y="30712"/>
                  <a:pt x="174651" y="30123"/>
                  <a:pt x="173556" y="28720"/>
                </a:cubicBezTo>
                <a:cubicBezTo>
                  <a:pt x="173498" y="28645"/>
                  <a:pt x="173441" y="28568"/>
                  <a:pt x="173389" y="28488"/>
                </a:cubicBezTo>
                <a:cubicBezTo>
                  <a:pt x="173148" y="28121"/>
                  <a:pt x="172210" y="26181"/>
                  <a:pt x="171077" y="23846"/>
                </a:cubicBezTo>
                <a:lnTo>
                  <a:pt x="171077" y="23846"/>
                </a:lnTo>
                <a:cubicBezTo>
                  <a:pt x="171183" y="23887"/>
                  <a:pt x="171296" y="23908"/>
                  <a:pt x="171409" y="23908"/>
                </a:cubicBezTo>
                <a:cubicBezTo>
                  <a:pt x="171446" y="23908"/>
                  <a:pt x="171484" y="23906"/>
                  <a:pt x="171521" y="23901"/>
                </a:cubicBezTo>
                <a:cubicBezTo>
                  <a:pt x="171611" y="23890"/>
                  <a:pt x="171703" y="23866"/>
                  <a:pt x="171794" y="23848"/>
                </a:cubicBezTo>
                <a:cubicBezTo>
                  <a:pt x="174207" y="28681"/>
                  <a:pt x="176581" y="30164"/>
                  <a:pt x="177530" y="30586"/>
                </a:cubicBezTo>
                <a:cubicBezTo>
                  <a:pt x="177806" y="30709"/>
                  <a:pt x="177962" y="30743"/>
                  <a:pt x="177962" y="30743"/>
                </a:cubicBezTo>
                <a:cubicBezTo>
                  <a:pt x="176937" y="28717"/>
                  <a:pt x="175831" y="26738"/>
                  <a:pt x="174753" y="24914"/>
                </a:cubicBezTo>
                <a:cubicBezTo>
                  <a:pt x="175429" y="24794"/>
                  <a:pt x="176121" y="24761"/>
                  <a:pt x="176820" y="24761"/>
                </a:cubicBezTo>
                <a:cubicBezTo>
                  <a:pt x="176832" y="24761"/>
                  <a:pt x="176843" y="24761"/>
                  <a:pt x="176855" y="24761"/>
                </a:cubicBezTo>
                <a:cubicBezTo>
                  <a:pt x="178138" y="25747"/>
                  <a:pt x="179372" y="26186"/>
                  <a:pt x="180026" y="26364"/>
                </a:cubicBezTo>
                <a:cubicBezTo>
                  <a:pt x="180049" y="26382"/>
                  <a:pt x="180071" y="26400"/>
                  <a:pt x="180095" y="26416"/>
                </a:cubicBezTo>
                <a:cubicBezTo>
                  <a:pt x="180076" y="26401"/>
                  <a:pt x="180058" y="26384"/>
                  <a:pt x="180040" y="26367"/>
                </a:cubicBezTo>
                <a:lnTo>
                  <a:pt x="180040" y="26367"/>
                </a:lnTo>
                <a:cubicBezTo>
                  <a:pt x="180334" y="26447"/>
                  <a:pt x="180507" y="26474"/>
                  <a:pt x="180507" y="26474"/>
                </a:cubicBezTo>
                <a:cubicBezTo>
                  <a:pt x="179976" y="26026"/>
                  <a:pt x="179381" y="25446"/>
                  <a:pt x="178765" y="24800"/>
                </a:cubicBezTo>
                <a:lnTo>
                  <a:pt x="178765" y="24800"/>
                </a:lnTo>
                <a:cubicBezTo>
                  <a:pt x="178924" y="24803"/>
                  <a:pt x="179082" y="24805"/>
                  <a:pt x="179240" y="24805"/>
                </a:cubicBezTo>
                <a:cubicBezTo>
                  <a:pt x="179482" y="24805"/>
                  <a:pt x="179722" y="24801"/>
                  <a:pt x="179961" y="24792"/>
                </a:cubicBezTo>
                <a:cubicBezTo>
                  <a:pt x="180896" y="24754"/>
                  <a:pt x="181820" y="24621"/>
                  <a:pt x="182738" y="24445"/>
                </a:cubicBezTo>
                <a:cubicBezTo>
                  <a:pt x="182948" y="24496"/>
                  <a:pt x="183161" y="24534"/>
                  <a:pt x="183374" y="24559"/>
                </a:cubicBezTo>
                <a:cubicBezTo>
                  <a:pt x="179595" y="27389"/>
                  <a:pt x="177667" y="30003"/>
                  <a:pt x="177667" y="30003"/>
                </a:cubicBezTo>
                <a:cubicBezTo>
                  <a:pt x="178371" y="29104"/>
                  <a:pt x="181750" y="27824"/>
                  <a:pt x="186542" y="25282"/>
                </a:cubicBezTo>
                <a:cubicBezTo>
                  <a:pt x="187233" y="24914"/>
                  <a:pt x="187920" y="24513"/>
                  <a:pt x="188588" y="24097"/>
                </a:cubicBezTo>
                <a:lnTo>
                  <a:pt x="188588" y="24097"/>
                </a:lnTo>
                <a:cubicBezTo>
                  <a:pt x="188623" y="24783"/>
                  <a:pt x="188598" y="25460"/>
                  <a:pt x="188309" y="26095"/>
                </a:cubicBezTo>
                <a:cubicBezTo>
                  <a:pt x="188988" y="25301"/>
                  <a:pt x="189896" y="24815"/>
                  <a:pt x="190889" y="24442"/>
                </a:cubicBezTo>
                <a:lnTo>
                  <a:pt x="190889" y="24442"/>
                </a:lnTo>
                <a:cubicBezTo>
                  <a:pt x="187681" y="27367"/>
                  <a:pt x="185261" y="31306"/>
                  <a:pt x="184647" y="32435"/>
                </a:cubicBezTo>
                <a:cubicBezTo>
                  <a:pt x="183770" y="34049"/>
                  <a:pt x="184328" y="36541"/>
                  <a:pt x="184328" y="36541"/>
                </a:cubicBezTo>
                <a:cubicBezTo>
                  <a:pt x="184328" y="36541"/>
                  <a:pt x="184149" y="34454"/>
                  <a:pt x="185035" y="33012"/>
                </a:cubicBezTo>
                <a:cubicBezTo>
                  <a:pt x="185083" y="32935"/>
                  <a:pt x="185131" y="32860"/>
                  <a:pt x="185185" y="32787"/>
                </a:cubicBezTo>
                <a:cubicBezTo>
                  <a:pt x="185693" y="32097"/>
                  <a:pt x="191140" y="26574"/>
                  <a:pt x="193855" y="23513"/>
                </a:cubicBezTo>
                <a:cubicBezTo>
                  <a:pt x="194236" y="23388"/>
                  <a:pt x="194608" y="23255"/>
                  <a:pt x="194967" y="23101"/>
                </a:cubicBezTo>
                <a:lnTo>
                  <a:pt x="194967" y="23101"/>
                </a:lnTo>
                <a:cubicBezTo>
                  <a:pt x="194910" y="23611"/>
                  <a:pt x="194858" y="24120"/>
                  <a:pt x="194809" y="24631"/>
                </a:cubicBezTo>
                <a:cubicBezTo>
                  <a:pt x="185802" y="31154"/>
                  <a:pt x="184778" y="35780"/>
                  <a:pt x="184691" y="37171"/>
                </a:cubicBezTo>
                <a:cubicBezTo>
                  <a:pt x="184673" y="37459"/>
                  <a:pt x="184696" y="37608"/>
                  <a:pt x="184696" y="37608"/>
                </a:cubicBezTo>
                <a:cubicBezTo>
                  <a:pt x="189609" y="32288"/>
                  <a:pt x="193764" y="26308"/>
                  <a:pt x="194765" y="24838"/>
                </a:cubicBezTo>
                <a:cubicBezTo>
                  <a:pt x="194775" y="24827"/>
                  <a:pt x="194784" y="24817"/>
                  <a:pt x="194793" y="24807"/>
                </a:cubicBezTo>
                <a:lnTo>
                  <a:pt x="194793" y="24807"/>
                </a:lnTo>
                <a:cubicBezTo>
                  <a:pt x="194781" y="24945"/>
                  <a:pt x="194765" y="25082"/>
                  <a:pt x="194754" y="25221"/>
                </a:cubicBezTo>
                <a:cubicBezTo>
                  <a:pt x="194664" y="26391"/>
                  <a:pt x="194596" y="27562"/>
                  <a:pt x="194552" y="28735"/>
                </a:cubicBezTo>
                <a:cubicBezTo>
                  <a:pt x="189212" y="31971"/>
                  <a:pt x="189148" y="36538"/>
                  <a:pt x="189280" y="37992"/>
                </a:cubicBezTo>
                <a:cubicBezTo>
                  <a:pt x="189273" y="38019"/>
                  <a:pt x="189264" y="38044"/>
                  <a:pt x="189256" y="38071"/>
                </a:cubicBezTo>
                <a:cubicBezTo>
                  <a:pt x="189265" y="38050"/>
                  <a:pt x="189273" y="38027"/>
                  <a:pt x="189281" y="38005"/>
                </a:cubicBezTo>
                <a:cubicBezTo>
                  <a:pt x="189294" y="38157"/>
                  <a:pt x="189313" y="38307"/>
                  <a:pt x="189342" y="38456"/>
                </a:cubicBezTo>
                <a:cubicBezTo>
                  <a:pt x="190433" y="35408"/>
                  <a:pt x="193823" y="29971"/>
                  <a:pt x="194514" y="28878"/>
                </a:cubicBezTo>
                <a:lnTo>
                  <a:pt x="194549" y="28822"/>
                </a:lnTo>
                <a:lnTo>
                  <a:pt x="194549" y="28822"/>
                </a:lnTo>
                <a:cubicBezTo>
                  <a:pt x="194526" y="29444"/>
                  <a:pt x="194513" y="30065"/>
                  <a:pt x="194509" y="30688"/>
                </a:cubicBezTo>
                <a:cubicBezTo>
                  <a:pt x="190031" y="38920"/>
                  <a:pt x="192433" y="41820"/>
                  <a:pt x="192904" y="41820"/>
                </a:cubicBezTo>
                <a:cubicBezTo>
                  <a:pt x="192918" y="41820"/>
                  <a:pt x="192931" y="41817"/>
                  <a:pt x="192942" y="41812"/>
                </a:cubicBezTo>
                <a:cubicBezTo>
                  <a:pt x="193267" y="41645"/>
                  <a:pt x="194332" y="32401"/>
                  <a:pt x="194506" y="30864"/>
                </a:cubicBezTo>
                <a:lnTo>
                  <a:pt x="194506" y="30864"/>
                </a:lnTo>
                <a:cubicBezTo>
                  <a:pt x="194506" y="30969"/>
                  <a:pt x="194503" y="31075"/>
                  <a:pt x="194503" y="31181"/>
                </a:cubicBezTo>
                <a:lnTo>
                  <a:pt x="194570" y="31182"/>
                </a:lnTo>
                <a:cubicBezTo>
                  <a:pt x="194570" y="31170"/>
                  <a:pt x="194571" y="31159"/>
                  <a:pt x="194571" y="31148"/>
                </a:cubicBezTo>
                <a:cubicBezTo>
                  <a:pt x="194657" y="32443"/>
                  <a:pt x="195103" y="35351"/>
                  <a:pt x="197248" y="38792"/>
                </a:cubicBezTo>
                <a:cubicBezTo>
                  <a:pt x="197762" y="39618"/>
                  <a:pt x="198371" y="40383"/>
                  <a:pt x="199089" y="41040"/>
                </a:cubicBezTo>
                <a:cubicBezTo>
                  <a:pt x="199760" y="41655"/>
                  <a:pt x="200608" y="42267"/>
                  <a:pt x="201319" y="42267"/>
                </a:cubicBezTo>
                <a:cubicBezTo>
                  <a:pt x="201323" y="42267"/>
                  <a:pt x="201327" y="42267"/>
                  <a:pt x="201331" y="42267"/>
                </a:cubicBezTo>
                <a:cubicBezTo>
                  <a:pt x="201331" y="42267"/>
                  <a:pt x="195914" y="34062"/>
                  <a:pt x="194604" y="30557"/>
                </a:cubicBezTo>
                <a:cubicBezTo>
                  <a:pt x="194652" y="29681"/>
                  <a:pt x="194717" y="28804"/>
                  <a:pt x="194797" y="27929"/>
                </a:cubicBezTo>
                <a:cubicBezTo>
                  <a:pt x="195132" y="29313"/>
                  <a:pt x="196917" y="33028"/>
                  <a:pt x="205777" y="40799"/>
                </a:cubicBezTo>
                <a:cubicBezTo>
                  <a:pt x="205777" y="40799"/>
                  <a:pt x="205722" y="40714"/>
                  <a:pt x="205617" y="40558"/>
                </a:cubicBezTo>
                <a:cubicBezTo>
                  <a:pt x="204814" y="39364"/>
                  <a:pt x="200978" y="33823"/>
                  <a:pt x="194852" y="27377"/>
                </a:cubicBezTo>
                <a:cubicBezTo>
                  <a:pt x="194922" y="26668"/>
                  <a:pt x="194999" y="25960"/>
                  <a:pt x="195085" y="25253"/>
                </a:cubicBezTo>
                <a:cubicBezTo>
                  <a:pt x="195116" y="24997"/>
                  <a:pt x="195150" y="24743"/>
                  <a:pt x="195183" y="24488"/>
                </a:cubicBezTo>
                <a:cubicBezTo>
                  <a:pt x="199728" y="32047"/>
                  <a:pt x="209840" y="36478"/>
                  <a:pt x="209840" y="36478"/>
                </a:cubicBezTo>
                <a:cubicBezTo>
                  <a:pt x="209840" y="36478"/>
                  <a:pt x="200548" y="27672"/>
                  <a:pt x="195203" y="24332"/>
                </a:cubicBezTo>
                <a:cubicBezTo>
                  <a:pt x="195266" y="23853"/>
                  <a:pt x="195333" y="23375"/>
                  <a:pt x="195404" y="22897"/>
                </a:cubicBezTo>
                <a:cubicBezTo>
                  <a:pt x="195744" y="22727"/>
                  <a:pt x="196068" y="22535"/>
                  <a:pt x="196367" y="22308"/>
                </a:cubicBezTo>
                <a:cubicBezTo>
                  <a:pt x="199936" y="27213"/>
                  <a:pt x="210317" y="30956"/>
                  <a:pt x="212444" y="31682"/>
                </a:cubicBezTo>
                <a:cubicBezTo>
                  <a:pt x="212500" y="31714"/>
                  <a:pt x="212555" y="31746"/>
                  <a:pt x="212611" y="31778"/>
                </a:cubicBezTo>
                <a:lnTo>
                  <a:pt x="212473" y="31692"/>
                </a:lnTo>
                <a:lnTo>
                  <a:pt x="212473" y="31692"/>
                </a:lnTo>
                <a:cubicBezTo>
                  <a:pt x="212702" y="31771"/>
                  <a:pt x="212829" y="31811"/>
                  <a:pt x="212829" y="31811"/>
                </a:cubicBezTo>
                <a:cubicBezTo>
                  <a:pt x="212829" y="31811"/>
                  <a:pt x="205516" y="26024"/>
                  <a:pt x="198618" y="22303"/>
                </a:cubicBezTo>
                <a:lnTo>
                  <a:pt x="198618" y="22303"/>
                </a:lnTo>
                <a:lnTo>
                  <a:pt x="198842" y="22320"/>
                </a:lnTo>
                <a:cubicBezTo>
                  <a:pt x="199044" y="22335"/>
                  <a:pt x="199246" y="22350"/>
                  <a:pt x="199448" y="22350"/>
                </a:cubicBezTo>
                <a:cubicBezTo>
                  <a:pt x="199563" y="22350"/>
                  <a:pt x="199679" y="22345"/>
                  <a:pt x="199793" y="22332"/>
                </a:cubicBezTo>
                <a:cubicBezTo>
                  <a:pt x="200209" y="22286"/>
                  <a:pt x="200606" y="22140"/>
                  <a:pt x="201011" y="22033"/>
                </a:cubicBezTo>
                <a:cubicBezTo>
                  <a:pt x="201017" y="22031"/>
                  <a:pt x="201021" y="22030"/>
                  <a:pt x="201025" y="22029"/>
                </a:cubicBezTo>
                <a:cubicBezTo>
                  <a:pt x="206483" y="26370"/>
                  <a:pt x="212265" y="28784"/>
                  <a:pt x="212265" y="28784"/>
                </a:cubicBezTo>
                <a:cubicBezTo>
                  <a:pt x="212265" y="28784"/>
                  <a:pt x="212139" y="28693"/>
                  <a:pt x="211909" y="28518"/>
                </a:cubicBezTo>
                <a:cubicBezTo>
                  <a:pt x="211859" y="28480"/>
                  <a:pt x="211810" y="28442"/>
                  <a:pt x="211759" y="28403"/>
                </a:cubicBezTo>
                <a:cubicBezTo>
                  <a:pt x="210839" y="27692"/>
                  <a:pt x="208775" y="26020"/>
                  <a:pt x="206508" y="23665"/>
                </a:cubicBezTo>
                <a:cubicBezTo>
                  <a:pt x="205731" y="22858"/>
                  <a:pt x="204796" y="22076"/>
                  <a:pt x="203805" y="21350"/>
                </a:cubicBezTo>
                <a:lnTo>
                  <a:pt x="203804" y="20186"/>
                </a:lnTo>
                <a:lnTo>
                  <a:pt x="203804" y="20186"/>
                </a:lnTo>
                <a:cubicBezTo>
                  <a:pt x="205055" y="20856"/>
                  <a:pt x="206257" y="21407"/>
                  <a:pt x="207203" y="21696"/>
                </a:cubicBezTo>
                <a:cubicBezTo>
                  <a:pt x="209733" y="22468"/>
                  <a:pt x="212561" y="23633"/>
                  <a:pt x="213844" y="24179"/>
                </a:cubicBezTo>
                <a:cubicBezTo>
                  <a:pt x="213985" y="24262"/>
                  <a:pt x="214127" y="24342"/>
                  <a:pt x="214268" y="24424"/>
                </a:cubicBezTo>
                <a:cubicBezTo>
                  <a:pt x="214167" y="24359"/>
                  <a:pt x="214065" y="24295"/>
                  <a:pt x="213965" y="24230"/>
                </a:cubicBezTo>
                <a:lnTo>
                  <a:pt x="213965" y="24230"/>
                </a:lnTo>
                <a:cubicBezTo>
                  <a:pt x="214331" y="24387"/>
                  <a:pt x="214544" y="24481"/>
                  <a:pt x="214544" y="24481"/>
                </a:cubicBezTo>
                <a:cubicBezTo>
                  <a:pt x="214544" y="24481"/>
                  <a:pt x="209266" y="20491"/>
                  <a:pt x="203800" y="17663"/>
                </a:cubicBezTo>
                <a:lnTo>
                  <a:pt x="203798" y="15751"/>
                </a:lnTo>
                <a:lnTo>
                  <a:pt x="203798" y="15751"/>
                </a:lnTo>
                <a:cubicBezTo>
                  <a:pt x="204637" y="16016"/>
                  <a:pt x="205574" y="16277"/>
                  <a:pt x="206619" y="16528"/>
                </a:cubicBezTo>
                <a:cubicBezTo>
                  <a:pt x="213351" y="18143"/>
                  <a:pt x="214708" y="19493"/>
                  <a:pt x="215288" y="19493"/>
                </a:cubicBezTo>
                <a:cubicBezTo>
                  <a:pt x="215325" y="19493"/>
                  <a:pt x="215358" y="19488"/>
                  <a:pt x="215389" y="19477"/>
                </a:cubicBezTo>
                <a:cubicBezTo>
                  <a:pt x="215389" y="19477"/>
                  <a:pt x="213400" y="16642"/>
                  <a:pt x="206777" y="14385"/>
                </a:cubicBezTo>
                <a:cubicBezTo>
                  <a:pt x="205679" y="14011"/>
                  <a:pt x="204687" y="13712"/>
                  <a:pt x="203794" y="13473"/>
                </a:cubicBezTo>
                <a:lnTo>
                  <a:pt x="20377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2853929"/>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Three Columns ">
  <p:cSld name="Title + Three Columns ">
    <p:spTree>
      <p:nvGrpSpPr>
        <p:cNvPr id="1" name="Shape 119"/>
        <p:cNvGrpSpPr/>
        <p:nvPr/>
      </p:nvGrpSpPr>
      <p:grpSpPr>
        <a:xfrm>
          <a:off x="0" y="0"/>
          <a:ext cx="0" cy="0"/>
          <a:chOff x="0" y="0"/>
          <a:chExt cx="0" cy="0"/>
        </a:xfrm>
      </p:grpSpPr>
      <p:sp>
        <p:nvSpPr>
          <p:cNvPr id="120" name="Google Shape;120;p18"/>
          <p:cNvSpPr txBox="1">
            <a:spLocks noGrp="1"/>
          </p:cNvSpPr>
          <p:nvPr>
            <p:ph type="title"/>
          </p:nvPr>
        </p:nvSpPr>
        <p:spPr>
          <a:xfrm>
            <a:off x="847375" y="622925"/>
            <a:ext cx="4965600" cy="1065300"/>
          </a:xfrm>
          <a:prstGeom prst="rect">
            <a:avLst/>
          </a:prstGeom>
        </p:spPr>
        <p:txBody>
          <a:bodyPr spcFirstLastPara="1" wrap="square" lIns="91425" tIns="91425" rIns="91425" bIns="91425" anchor="t" anchorCtr="0">
            <a:noAutofit/>
          </a:bodyPr>
          <a:lstStyle>
            <a:lvl1pPr lvl="0" rtl="0">
              <a:spcBef>
                <a:spcPts val="0"/>
              </a:spcBef>
              <a:spcAft>
                <a:spcPts val="0"/>
              </a:spcAft>
              <a:buSzPts val="2500"/>
              <a:buNone/>
              <a:defRPr sz="2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121" name="Google Shape;121;p18"/>
          <p:cNvSpPr txBox="1">
            <a:spLocks noGrp="1"/>
          </p:cNvSpPr>
          <p:nvPr>
            <p:ph type="title" idx="2"/>
          </p:nvPr>
        </p:nvSpPr>
        <p:spPr>
          <a:xfrm>
            <a:off x="1066662" y="2847200"/>
            <a:ext cx="2070000" cy="774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22" name="Google Shape;122;p18"/>
          <p:cNvSpPr txBox="1">
            <a:spLocks noGrp="1"/>
          </p:cNvSpPr>
          <p:nvPr>
            <p:ph type="subTitle" idx="1"/>
          </p:nvPr>
        </p:nvSpPr>
        <p:spPr>
          <a:xfrm>
            <a:off x="1066662" y="3632700"/>
            <a:ext cx="20700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3" name="Google Shape;123;p18"/>
          <p:cNvSpPr txBox="1">
            <a:spLocks noGrp="1"/>
          </p:cNvSpPr>
          <p:nvPr>
            <p:ph type="title" idx="3"/>
          </p:nvPr>
        </p:nvSpPr>
        <p:spPr>
          <a:xfrm>
            <a:off x="3537000" y="2847200"/>
            <a:ext cx="2070000" cy="774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24" name="Google Shape;124;p18"/>
          <p:cNvSpPr txBox="1">
            <a:spLocks noGrp="1"/>
          </p:cNvSpPr>
          <p:nvPr>
            <p:ph type="subTitle" idx="4"/>
          </p:nvPr>
        </p:nvSpPr>
        <p:spPr>
          <a:xfrm>
            <a:off x="3537000" y="3632700"/>
            <a:ext cx="20700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5" name="Google Shape;125;p18"/>
          <p:cNvSpPr txBox="1">
            <a:spLocks noGrp="1"/>
          </p:cNvSpPr>
          <p:nvPr>
            <p:ph type="title" idx="5"/>
          </p:nvPr>
        </p:nvSpPr>
        <p:spPr>
          <a:xfrm>
            <a:off x="6007337" y="2847200"/>
            <a:ext cx="2070000" cy="774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26" name="Google Shape;126;p18"/>
          <p:cNvSpPr txBox="1">
            <a:spLocks noGrp="1"/>
          </p:cNvSpPr>
          <p:nvPr>
            <p:ph type="subTitle" idx="6"/>
          </p:nvPr>
        </p:nvSpPr>
        <p:spPr>
          <a:xfrm>
            <a:off x="6007337" y="3632700"/>
            <a:ext cx="20700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extLst>
      <p:ext uri="{BB962C8B-B14F-4D97-AF65-F5344CB8AC3E}">
        <p14:creationId xmlns:p14="http://schemas.microsoft.com/office/powerpoint/2010/main" val="162406043"/>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8"/>
        <p:cNvGrpSpPr/>
        <p:nvPr/>
      </p:nvGrpSpPr>
      <p:grpSpPr>
        <a:xfrm>
          <a:off x="0" y="0"/>
          <a:ext cx="0" cy="0"/>
          <a:chOff x="0" y="0"/>
          <a:chExt cx="0" cy="0"/>
        </a:xfrm>
      </p:grpSpPr>
      <p:sp>
        <p:nvSpPr>
          <p:cNvPr id="59" name="Google Shape;59;p8"/>
          <p:cNvSpPr/>
          <p:nvPr/>
        </p:nvSpPr>
        <p:spPr>
          <a:xfrm>
            <a:off x="-91851" y="-246425"/>
            <a:ext cx="4870692" cy="5724829"/>
          </a:xfrm>
          <a:custGeom>
            <a:avLst/>
            <a:gdLst/>
            <a:ahLst/>
            <a:cxnLst/>
            <a:rect l="l" t="t" r="r" b="b"/>
            <a:pathLst>
              <a:path w="174953" h="209528" extrusionOk="0">
                <a:moveTo>
                  <a:pt x="26848" y="25159"/>
                </a:moveTo>
                <a:cubicBezTo>
                  <a:pt x="26848" y="25159"/>
                  <a:pt x="27656" y="25663"/>
                  <a:pt x="28700" y="26215"/>
                </a:cubicBezTo>
                <a:cubicBezTo>
                  <a:pt x="28390" y="26490"/>
                  <a:pt x="28076" y="26789"/>
                  <a:pt x="27761" y="27113"/>
                </a:cubicBezTo>
                <a:cubicBezTo>
                  <a:pt x="27501" y="26441"/>
                  <a:pt x="27196" y="25789"/>
                  <a:pt x="26848" y="25159"/>
                </a:cubicBezTo>
                <a:close/>
                <a:moveTo>
                  <a:pt x="24779" y="30715"/>
                </a:moveTo>
                <a:lnTo>
                  <a:pt x="24779" y="30715"/>
                </a:lnTo>
                <a:cubicBezTo>
                  <a:pt x="22877" y="33090"/>
                  <a:pt x="22416" y="33496"/>
                  <a:pt x="22125" y="33496"/>
                </a:cubicBezTo>
                <a:cubicBezTo>
                  <a:pt x="21982" y="33496"/>
                  <a:pt x="21880" y="33398"/>
                  <a:pt x="21669" y="33387"/>
                </a:cubicBezTo>
                <a:cubicBezTo>
                  <a:pt x="21433" y="33376"/>
                  <a:pt x="21358" y="32638"/>
                  <a:pt x="21686" y="31474"/>
                </a:cubicBezTo>
                <a:cubicBezTo>
                  <a:pt x="22694" y="31266"/>
                  <a:pt x="23725" y="31014"/>
                  <a:pt x="24779" y="30715"/>
                </a:cubicBezTo>
                <a:close/>
                <a:moveTo>
                  <a:pt x="32790" y="49234"/>
                </a:moveTo>
                <a:cubicBezTo>
                  <a:pt x="33379" y="49234"/>
                  <a:pt x="33783" y="50185"/>
                  <a:pt x="34313" y="51498"/>
                </a:cubicBezTo>
                <a:cubicBezTo>
                  <a:pt x="33902" y="51802"/>
                  <a:pt x="33466" y="52133"/>
                  <a:pt x="33014" y="52487"/>
                </a:cubicBezTo>
                <a:cubicBezTo>
                  <a:pt x="32995" y="52439"/>
                  <a:pt x="32975" y="52394"/>
                  <a:pt x="32956" y="52346"/>
                </a:cubicBezTo>
                <a:cubicBezTo>
                  <a:pt x="32957" y="52346"/>
                  <a:pt x="31493" y="49261"/>
                  <a:pt x="32779" y="49234"/>
                </a:cubicBezTo>
                <a:cubicBezTo>
                  <a:pt x="32783" y="49234"/>
                  <a:pt x="32787" y="49234"/>
                  <a:pt x="32790" y="49234"/>
                </a:cubicBezTo>
                <a:close/>
                <a:moveTo>
                  <a:pt x="35022" y="53186"/>
                </a:moveTo>
                <a:cubicBezTo>
                  <a:pt x="35174" y="53522"/>
                  <a:pt x="35339" y="53865"/>
                  <a:pt x="35519" y="54207"/>
                </a:cubicBezTo>
                <a:lnTo>
                  <a:pt x="35518" y="54207"/>
                </a:lnTo>
                <a:cubicBezTo>
                  <a:pt x="35162" y="54529"/>
                  <a:pt x="34799" y="54870"/>
                  <a:pt x="34429" y="55231"/>
                </a:cubicBezTo>
                <a:cubicBezTo>
                  <a:pt x="34250" y="54953"/>
                  <a:pt x="34076" y="54661"/>
                  <a:pt x="33908" y="54359"/>
                </a:cubicBezTo>
                <a:cubicBezTo>
                  <a:pt x="34297" y="53948"/>
                  <a:pt x="34670" y="53556"/>
                  <a:pt x="35022" y="53186"/>
                </a:cubicBezTo>
                <a:close/>
                <a:moveTo>
                  <a:pt x="27532" y="50421"/>
                </a:moveTo>
                <a:lnTo>
                  <a:pt x="27532" y="50422"/>
                </a:lnTo>
                <a:cubicBezTo>
                  <a:pt x="27609" y="50646"/>
                  <a:pt x="27692" y="50891"/>
                  <a:pt x="27784" y="51165"/>
                </a:cubicBezTo>
                <a:cubicBezTo>
                  <a:pt x="28054" y="51966"/>
                  <a:pt x="28661" y="53622"/>
                  <a:pt x="29554" y="55416"/>
                </a:cubicBezTo>
                <a:cubicBezTo>
                  <a:pt x="29127" y="55808"/>
                  <a:pt x="28697" y="56214"/>
                  <a:pt x="28273" y="56632"/>
                </a:cubicBezTo>
                <a:cubicBezTo>
                  <a:pt x="28118" y="56335"/>
                  <a:pt x="27966" y="56029"/>
                  <a:pt x="27819" y="55705"/>
                </a:cubicBezTo>
                <a:cubicBezTo>
                  <a:pt x="27275" y="54502"/>
                  <a:pt x="26846" y="53493"/>
                  <a:pt x="26515" y="52649"/>
                </a:cubicBezTo>
                <a:cubicBezTo>
                  <a:pt x="26872" y="51882"/>
                  <a:pt x="27211" y="51139"/>
                  <a:pt x="27532" y="50421"/>
                </a:cubicBezTo>
                <a:close/>
                <a:moveTo>
                  <a:pt x="20052" y="46512"/>
                </a:moveTo>
                <a:cubicBezTo>
                  <a:pt x="20098" y="46512"/>
                  <a:pt x="20141" y="46515"/>
                  <a:pt x="20182" y="46519"/>
                </a:cubicBezTo>
                <a:cubicBezTo>
                  <a:pt x="20742" y="46577"/>
                  <a:pt x="20908" y="47479"/>
                  <a:pt x="20834" y="48962"/>
                </a:cubicBezTo>
                <a:cubicBezTo>
                  <a:pt x="20795" y="49753"/>
                  <a:pt x="20556" y="52602"/>
                  <a:pt x="20819" y="55478"/>
                </a:cubicBezTo>
                <a:cubicBezTo>
                  <a:pt x="20361" y="56454"/>
                  <a:pt x="19919" y="57471"/>
                  <a:pt x="19500" y="58528"/>
                </a:cubicBezTo>
                <a:cubicBezTo>
                  <a:pt x="19079" y="57378"/>
                  <a:pt x="18694" y="55987"/>
                  <a:pt x="18505" y="54427"/>
                </a:cubicBezTo>
                <a:cubicBezTo>
                  <a:pt x="18644" y="53762"/>
                  <a:pt x="18771" y="53083"/>
                  <a:pt x="18880" y="52388"/>
                </a:cubicBezTo>
                <a:cubicBezTo>
                  <a:pt x="19250" y="50049"/>
                  <a:pt x="19510" y="48163"/>
                  <a:pt x="19709" y="46580"/>
                </a:cubicBezTo>
                <a:cubicBezTo>
                  <a:pt x="19831" y="46527"/>
                  <a:pt x="19948" y="46512"/>
                  <a:pt x="20052" y="46512"/>
                </a:cubicBezTo>
                <a:close/>
                <a:moveTo>
                  <a:pt x="37284" y="56732"/>
                </a:moveTo>
                <a:cubicBezTo>
                  <a:pt x="37802" y="57286"/>
                  <a:pt x="38275" y="57765"/>
                  <a:pt x="38717" y="58173"/>
                </a:cubicBezTo>
                <a:cubicBezTo>
                  <a:pt x="38360" y="58386"/>
                  <a:pt x="38001" y="58621"/>
                  <a:pt x="37641" y="58880"/>
                </a:cubicBezTo>
                <a:cubicBezTo>
                  <a:pt x="37165" y="58483"/>
                  <a:pt x="36713" y="58058"/>
                  <a:pt x="36286" y="57608"/>
                </a:cubicBezTo>
                <a:cubicBezTo>
                  <a:pt x="36616" y="57321"/>
                  <a:pt x="36949" y="57028"/>
                  <a:pt x="37284" y="56732"/>
                </a:cubicBezTo>
                <a:close/>
                <a:moveTo>
                  <a:pt x="30792" y="57643"/>
                </a:moveTo>
                <a:cubicBezTo>
                  <a:pt x="30979" y="57944"/>
                  <a:pt x="31174" y="58239"/>
                  <a:pt x="31376" y="58526"/>
                </a:cubicBezTo>
                <a:cubicBezTo>
                  <a:pt x="31043" y="58920"/>
                  <a:pt x="30705" y="59330"/>
                  <a:pt x="30364" y="59757"/>
                </a:cubicBezTo>
                <a:cubicBezTo>
                  <a:pt x="30125" y="59475"/>
                  <a:pt x="29884" y="59172"/>
                  <a:pt x="29645" y="58846"/>
                </a:cubicBezTo>
                <a:cubicBezTo>
                  <a:pt x="30029" y="58445"/>
                  <a:pt x="30411" y="58045"/>
                  <a:pt x="30792" y="57643"/>
                </a:cubicBezTo>
                <a:close/>
                <a:moveTo>
                  <a:pt x="32965" y="60433"/>
                </a:moveTo>
                <a:cubicBezTo>
                  <a:pt x="33490" y="60947"/>
                  <a:pt x="34048" y="61384"/>
                  <a:pt x="34635" y="61702"/>
                </a:cubicBezTo>
                <a:cubicBezTo>
                  <a:pt x="34338" y="62059"/>
                  <a:pt x="34046" y="62440"/>
                  <a:pt x="33758" y="62843"/>
                </a:cubicBezTo>
                <a:cubicBezTo>
                  <a:pt x="33771" y="62754"/>
                  <a:pt x="33728" y="62666"/>
                  <a:pt x="33651" y="62620"/>
                </a:cubicBezTo>
                <a:cubicBezTo>
                  <a:pt x="33225" y="62364"/>
                  <a:pt x="32602" y="61941"/>
                  <a:pt x="31893" y="61319"/>
                </a:cubicBezTo>
                <a:cubicBezTo>
                  <a:pt x="32240" y="61034"/>
                  <a:pt x="32598" y="60739"/>
                  <a:pt x="32965" y="60433"/>
                </a:cubicBezTo>
                <a:close/>
                <a:moveTo>
                  <a:pt x="33636" y="63019"/>
                </a:moveTo>
                <a:cubicBezTo>
                  <a:pt x="33177" y="63681"/>
                  <a:pt x="32757" y="64367"/>
                  <a:pt x="32375" y="65076"/>
                </a:cubicBezTo>
                <a:lnTo>
                  <a:pt x="32374" y="65077"/>
                </a:lnTo>
                <a:cubicBezTo>
                  <a:pt x="30559" y="65235"/>
                  <a:pt x="28746" y="65431"/>
                  <a:pt x="26936" y="65664"/>
                </a:cubicBezTo>
                <a:cubicBezTo>
                  <a:pt x="26724" y="65694"/>
                  <a:pt x="26511" y="65727"/>
                  <a:pt x="26298" y="65757"/>
                </a:cubicBezTo>
                <a:cubicBezTo>
                  <a:pt x="26313" y="65742"/>
                  <a:pt x="26328" y="65726"/>
                  <a:pt x="26342" y="65711"/>
                </a:cubicBezTo>
                <a:cubicBezTo>
                  <a:pt x="26937" y="65262"/>
                  <a:pt x="28023" y="64429"/>
                  <a:pt x="29443" y="63300"/>
                </a:cubicBezTo>
                <a:cubicBezTo>
                  <a:pt x="29519" y="63301"/>
                  <a:pt x="29594" y="63301"/>
                  <a:pt x="29670" y="63301"/>
                </a:cubicBezTo>
                <a:cubicBezTo>
                  <a:pt x="31285" y="63301"/>
                  <a:pt x="32743" y="63149"/>
                  <a:pt x="33560" y="63043"/>
                </a:cubicBezTo>
                <a:cubicBezTo>
                  <a:pt x="33587" y="63040"/>
                  <a:pt x="33612" y="63031"/>
                  <a:pt x="33636" y="63019"/>
                </a:cubicBezTo>
                <a:close/>
                <a:moveTo>
                  <a:pt x="26288" y="65752"/>
                </a:moveTo>
                <a:cubicBezTo>
                  <a:pt x="26287" y="65755"/>
                  <a:pt x="26285" y="65757"/>
                  <a:pt x="26283" y="65759"/>
                </a:cubicBezTo>
                <a:lnTo>
                  <a:pt x="26279" y="65760"/>
                </a:lnTo>
                <a:lnTo>
                  <a:pt x="26288" y="65752"/>
                </a:lnTo>
                <a:close/>
                <a:moveTo>
                  <a:pt x="25721" y="62900"/>
                </a:moveTo>
                <a:cubicBezTo>
                  <a:pt x="26374" y="63057"/>
                  <a:pt x="27068" y="63160"/>
                  <a:pt x="27768" y="63222"/>
                </a:cubicBezTo>
                <a:cubicBezTo>
                  <a:pt x="27197" y="64033"/>
                  <a:pt x="26616" y="64890"/>
                  <a:pt x="26027" y="65796"/>
                </a:cubicBezTo>
                <a:cubicBezTo>
                  <a:pt x="24690" y="65987"/>
                  <a:pt x="23355" y="66199"/>
                  <a:pt x="22023" y="66431"/>
                </a:cubicBezTo>
                <a:cubicBezTo>
                  <a:pt x="22832" y="65768"/>
                  <a:pt x="24163" y="64476"/>
                  <a:pt x="25721" y="62900"/>
                </a:cubicBezTo>
                <a:close/>
                <a:moveTo>
                  <a:pt x="35209" y="65015"/>
                </a:moveTo>
                <a:lnTo>
                  <a:pt x="35208" y="65016"/>
                </a:lnTo>
                <a:cubicBezTo>
                  <a:pt x="36108" y="65301"/>
                  <a:pt x="37211" y="65748"/>
                  <a:pt x="38424" y="66292"/>
                </a:cubicBezTo>
                <a:cubicBezTo>
                  <a:pt x="37361" y="66725"/>
                  <a:pt x="36193" y="66953"/>
                  <a:pt x="34994" y="67118"/>
                </a:cubicBezTo>
                <a:cubicBezTo>
                  <a:pt x="33152" y="66072"/>
                  <a:pt x="31914" y="65667"/>
                  <a:pt x="31144" y="65520"/>
                </a:cubicBezTo>
                <a:cubicBezTo>
                  <a:pt x="32496" y="65326"/>
                  <a:pt x="33850" y="65158"/>
                  <a:pt x="35209" y="65015"/>
                </a:cubicBezTo>
                <a:close/>
                <a:moveTo>
                  <a:pt x="22115" y="60487"/>
                </a:moveTo>
                <a:cubicBezTo>
                  <a:pt x="22392" y="60976"/>
                  <a:pt x="22721" y="61393"/>
                  <a:pt x="23111" y="61716"/>
                </a:cubicBezTo>
                <a:cubicBezTo>
                  <a:pt x="23283" y="61857"/>
                  <a:pt x="23465" y="61986"/>
                  <a:pt x="23655" y="62099"/>
                </a:cubicBezTo>
                <a:cubicBezTo>
                  <a:pt x="22696" y="63534"/>
                  <a:pt x="21907" y="65026"/>
                  <a:pt x="21393" y="66545"/>
                </a:cubicBezTo>
                <a:cubicBezTo>
                  <a:pt x="20340" y="66735"/>
                  <a:pt x="19291" y="66937"/>
                  <a:pt x="18243" y="67153"/>
                </a:cubicBezTo>
                <a:cubicBezTo>
                  <a:pt x="18272" y="66983"/>
                  <a:pt x="18302" y="66811"/>
                  <a:pt x="18328" y="66643"/>
                </a:cubicBezTo>
                <a:cubicBezTo>
                  <a:pt x="18338" y="66584"/>
                  <a:pt x="18348" y="66523"/>
                  <a:pt x="18377" y="66472"/>
                </a:cubicBezTo>
                <a:cubicBezTo>
                  <a:pt x="18481" y="66291"/>
                  <a:pt x="18794" y="66270"/>
                  <a:pt x="18829" y="66063"/>
                </a:cubicBezTo>
                <a:cubicBezTo>
                  <a:pt x="18842" y="65982"/>
                  <a:pt x="18802" y="65897"/>
                  <a:pt x="18818" y="65816"/>
                </a:cubicBezTo>
                <a:cubicBezTo>
                  <a:pt x="18829" y="65756"/>
                  <a:pt x="18869" y="65706"/>
                  <a:pt x="18904" y="65656"/>
                </a:cubicBezTo>
                <a:cubicBezTo>
                  <a:pt x="19014" y="65500"/>
                  <a:pt x="19089" y="65323"/>
                  <a:pt x="19123" y="65135"/>
                </a:cubicBezTo>
                <a:cubicBezTo>
                  <a:pt x="19139" y="65047"/>
                  <a:pt x="19134" y="64941"/>
                  <a:pt x="19079" y="64878"/>
                </a:cubicBezTo>
                <a:cubicBezTo>
                  <a:pt x="19964" y="63672"/>
                  <a:pt x="21023" y="62169"/>
                  <a:pt x="22115" y="60487"/>
                </a:cubicBezTo>
                <a:close/>
                <a:moveTo>
                  <a:pt x="30293" y="65647"/>
                </a:moveTo>
                <a:cubicBezTo>
                  <a:pt x="31004" y="66258"/>
                  <a:pt x="31707" y="66853"/>
                  <a:pt x="32402" y="67430"/>
                </a:cubicBezTo>
                <a:cubicBezTo>
                  <a:pt x="31147" y="67585"/>
                  <a:pt x="29913" y="67785"/>
                  <a:pt x="28779" y="68189"/>
                </a:cubicBezTo>
                <a:cubicBezTo>
                  <a:pt x="27830" y="67535"/>
                  <a:pt x="26847" y="66929"/>
                  <a:pt x="25833" y="66386"/>
                </a:cubicBezTo>
                <a:cubicBezTo>
                  <a:pt x="26227" y="66316"/>
                  <a:pt x="26620" y="66242"/>
                  <a:pt x="27014" y="66174"/>
                </a:cubicBezTo>
                <a:cubicBezTo>
                  <a:pt x="28105" y="65984"/>
                  <a:pt x="29198" y="65811"/>
                  <a:pt x="30293" y="65647"/>
                </a:cubicBezTo>
                <a:close/>
                <a:moveTo>
                  <a:pt x="25594" y="66430"/>
                </a:moveTo>
                <a:cubicBezTo>
                  <a:pt x="26121" y="67184"/>
                  <a:pt x="26724" y="67990"/>
                  <a:pt x="27386" y="68829"/>
                </a:cubicBezTo>
                <a:lnTo>
                  <a:pt x="27386" y="68830"/>
                </a:lnTo>
                <a:cubicBezTo>
                  <a:pt x="27110" y="68991"/>
                  <a:pt x="26845" y="69173"/>
                  <a:pt x="26595" y="69373"/>
                </a:cubicBezTo>
                <a:cubicBezTo>
                  <a:pt x="26118" y="69753"/>
                  <a:pt x="25708" y="70197"/>
                  <a:pt x="25309" y="70657"/>
                </a:cubicBezTo>
                <a:cubicBezTo>
                  <a:pt x="23839" y="69217"/>
                  <a:pt x="22303" y="68077"/>
                  <a:pt x="20730" y="67411"/>
                </a:cubicBezTo>
                <a:cubicBezTo>
                  <a:pt x="22344" y="67053"/>
                  <a:pt x="23966" y="66725"/>
                  <a:pt x="25594" y="66430"/>
                </a:cubicBezTo>
                <a:close/>
                <a:moveTo>
                  <a:pt x="20258" y="67513"/>
                </a:moveTo>
                <a:cubicBezTo>
                  <a:pt x="21138" y="69237"/>
                  <a:pt x="22168" y="71023"/>
                  <a:pt x="23282" y="72812"/>
                </a:cubicBezTo>
                <a:cubicBezTo>
                  <a:pt x="22637" y="73348"/>
                  <a:pt x="21923" y="73800"/>
                  <a:pt x="21192" y="74229"/>
                </a:cubicBezTo>
                <a:cubicBezTo>
                  <a:pt x="20470" y="73457"/>
                  <a:pt x="19721" y="72696"/>
                  <a:pt x="18947" y="71955"/>
                </a:cubicBezTo>
                <a:cubicBezTo>
                  <a:pt x="19067" y="71815"/>
                  <a:pt x="19064" y="71562"/>
                  <a:pt x="18902" y="71458"/>
                </a:cubicBezTo>
                <a:cubicBezTo>
                  <a:pt x="19041" y="71309"/>
                  <a:pt x="19001" y="71033"/>
                  <a:pt x="18824" y="70929"/>
                </a:cubicBezTo>
                <a:cubicBezTo>
                  <a:pt x="18913" y="70889"/>
                  <a:pt x="18958" y="70789"/>
                  <a:pt x="18928" y="70697"/>
                </a:cubicBezTo>
                <a:cubicBezTo>
                  <a:pt x="18903" y="70616"/>
                  <a:pt x="18828" y="70564"/>
                  <a:pt x="18747" y="70564"/>
                </a:cubicBezTo>
                <a:cubicBezTo>
                  <a:pt x="18735" y="70564"/>
                  <a:pt x="18723" y="70565"/>
                  <a:pt x="18711" y="70567"/>
                </a:cubicBezTo>
                <a:cubicBezTo>
                  <a:pt x="18750" y="70487"/>
                  <a:pt x="18776" y="70395"/>
                  <a:pt x="18750" y="70310"/>
                </a:cubicBezTo>
                <a:cubicBezTo>
                  <a:pt x="18728" y="70239"/>
                  <a:pt x="18657" y="70180"/>
                  <a:pt x="18586" y="70180"/>
                </a:cubicBezTo>
                <a:cubicBezTo>
                  <a:pt x="18572" y="70180"/>
                  <a:pt x="18558" y="70182"/>
                  <a:pt x="18544" y="70187"/>
                </a:cubicBezTo>
                <a:cubicBezTo>
                  <a:pt x="18612" y="70124"/>
                  <a:pt x="18604" y="70010"/>
                  <a:pt x="18554" y="69931"/>
                </a:cubicBezTo>
                <a:cubicBezTo>
                  <a:pt x="18503" y="69854"/>
                  <a:pt x="18420" y="69805"/>
                  <a:pt x="18340" y="69759"/>
                </a:cubicBezTo>
                <a:cubicBezTo>
                  <a:pt x="18179" y="69665"/>
                  <a:pt x="18018" y="69571"/>
                  <a:pt x="17856" y="69477"/>
                </a:cubicBezTo>
                <a:cubicBezTo>
                  <a:pt x="17932" y="68997"/>
                  <a:pt x="18016" y="68508"/>
                  <a:pt x="18099" y="68021"/>
                </a:cubicBezTo>
                <a:lnTo>
                  <a:pt x="18099" y="68020"/>
                </a:lnTo>
                <a:cubicBezTo>
                  <a:pt x="18817" y="67845"/>
                  <a:pt x="19537" y="67676"/>
                  <a:pt x="20258" y="67513"/>
                </a:cubicBezTo>
                <a:close/>
                <a:moveTo>
                  <a:pt x="17969" y="74840"/>
                </a:moveTo>
                <a:lnTo>
                  <a:pt x="17969" y="74840"/>
                </a:lnTo>
                <a:cubicBezTo>
                  <a:pt x="18164" y="75153"/>
                  <a:pt x="18366" y="75470"/>
                  <a:pt x="18574" y="75790"/>
                </a:cubicBezTo>
                <a:cubicBezTo>
                  <a:pt x="18339" y="75947"/>
                  <a:pt x="18108" y="76109"/>
                  <a:pt x="17887" y="76280"/>
                </a:cubicBezTo>
                <a:cubicBezTo>
                  <a:pt x="17888" y="76273"/>
                  <a:pt x="17891" y="76264"/>
                  <a:pt x="17892" y="76256"/>
                </a:cubicBezTo>
                <a:cubicBezTo>
                  <a:pt x="17962" y="75938"/>
                  <a:pt x="18031" y="75615"/>
                  <a:pt x="18021" y="75289"/>
                </a:cubicBezTo>
                <a:cubicBezTo>
                  <a:pt x="18015" y="75138"/>
                  <a:pt x="17998" y="74988"/>
                  <a:pt x="17969" y="74840"/>
                </a:cubicBezTo>
                <a:close/>
                <a:moveTo>
                  <a:pt x="32089" y="85274"/>
                </a:moveTo>
                <a:cubicBezTo>
                  <a:pt x="32418" y="85697"/>
                  <a:pt x="32741" y="86109"/>
                  <a:pt x="33057" y="86508"/>
                </a:cubicBezTo>
                <a:lnTo>
                  <a:pt x="33056" y="86509"/>
                </a:lnTo>
                <a:cubicBezTo>
                  <a:pt x="32517" y="87190"/>
                  <a:pt x="32047" y="87917"/>
                  <a:pt x="31688" y="88588"/>
                </a:cubicBezTo>
                <a:cubicBezTo>
                  <a:pt x="31410" y="88107"/>
                  <a:pt x="31105" y="87592"/>
                  <a:pt x="30775" y="87049"/>
                </a:cubicBezTo>
                <a:cubicBezTo>
                  <a:pt x="31172" y="86466"/>
                  <a:pt x="31610" y="85872"/>
                  <a:pt x="32089" y="85274"/>
                </a:cubicBezTo>
                <a:close/>
                <a:moveTo>
                  <a:pt x="36297" y="90512"/>
                </a:moveTo>
                <a:cubicBezTo>
                  <a:pt x="36738" y="91044"/>
                  <a:pt x="37126" y="91506"/>
                  <a:pt x="37452" y="91892"/>
                </a:cubicBezTo>
                <a:cubicBezTo>
                  <a:pt x="36116" y="93499"/>
                  <a:pt x="35156" y="94632"/>
                  <a:pt x="34509" y="94632"/>
                </a:cubicBezTo>
                <a:cubicBezTo>
                  <a:pt x="34399" y="94632"/>
                  <a:pt x="34299" y="94599"/>
                  <a:pt x="34207" y="94531"/>
                </a:cubicBezTo>
                <a:cubicBezTo>
                  <a:pt x="33756" y="94200"/>
                  <a:pt x="34556" y="92390"/>
                  <a:pt x="36296" y="90512"/>
                </a:cubicBezTo>
                <a:close/>
                <a:moveTo>
                  <a:pt x="22407" y="90083"/>
                </a:moveTo>
                <a:cubicBezTo>
                  <a:pt x="22896" y="90751"/>
                  <a:pt x="23368" y="91383"/>
                  <a:pt x="23812" y="91969"/>
                </a:cubicBezTo>
                <a:cubicBezTo>
                  <a:pt x="23651" y="94294"/>
                  <a:pt x="23350" y="95513"/>
                  <a:pt x="22659" y="95725"/>
                </a:cubicBezTo>
                <a:cubicBezTo>
                  <a:pt x="22631" y="95734"/>
                  <a:pt x="22601" y="95738"/>
                  <a:pt x="22571" y="95738"/>
                </a:cubicBezTo>
                <a:cubicBezTo>
                  <a:pt x="21966" y="95738"/>
                  <a:pt x="20951" y="94057"/>
                  <a:pt x="22192" y="90140"/>
                </a:cubicBezTo>
                <a:lnTo>
                  <a:pt x="22407" y="90083"/>
                </a:lnTo>
                <a:close/>
                <a:moveTo>
                  <a:pt x="29975" y="88301"/>
                </a:moveTo>
                <a:cubicBezTo>
                  <a:pt x="30424" y="88760"/>
                  <a:pt x="30841" y="89196"/>
                  <a:pt x="31218" y="89598"/>
                </a:cubicBezTo>
                <a:cubicBezTo>
                  <a:pt x="30238" y="92009"/>
                  <a:pt x="29252" y="95776"/>
                  <a:pt x="28146" y="95776"/>
                </a:cubicBezTo>
                <a:cubicBezTo>
                  <a:pt x="28085" y="95776"/>
                  <a:pt x="28025" y="95765"/>
                  <a:pt x="27963" y="95741"/>
                </a:cubicBezTo>
                <a:lnTo>
                  <a:pt x="27963" y="95742"/>
                </a:lnTo>
                <a:cubicBezTo>
                  <a:pt x="27146" y="95431"/>
                  <a:pt x="27622" y="92221"/>
                  <a:pt x="29975" y="88301"/>
                </a:cubicBezTo>
                <a:close/>
                <a:moveTo>
                  <a:pt x="16593" y="95117"/>
                </a:moveTo>
                <a:cubicBezTo>
                  <a:pt x="16777" y="95347"/>
                  <a:pt x="16955" y="95561"/>
                  <a:pt x="17127" y="95761"/>
                </a:cubicBezTo>
                <a:cubicBezTo>
                  <a:pt x="17320" y="98247"/>
                  <a:pt x="17069" y="97724"/>
                  <a:pt x="16709" y="98040"/>
                </a:cubicBezTo>
                <a:cubicBezTo>
                  <a:pt x="16691" y="98056"/>
                  <a:pt x="16668" y="98063"/>
                  <a:pt x="16640" y="98063"/>
                </a:cubicBezTo>
                <a:cubicBezTo>
                  <a:pt x="16550" y="98063"/>
                  <a:pt x="16414" y="97978"/>
                  <a:pt x="16252" y="97813"/>
                </a:cubicBezTo>
                <a:cubicBezTo>
                  <a:pt x="16316" y="96909"/>
                  <a:pt x="16430" y="96009"/>
                  <a:pt x="16593" y="95117"/>
                </a:cubicBezTo>
                <a:close/>
                <a:moveTo>
                  <a:pt x="23780" y="106777"/>
                </a:moveTo>
                <a:cubicBezTo>
                  <a:pt x="24158" y="106777"/>
                  <a:pt x="24691" y="107214"/>
                  <a:pt x="25348" y="107963"/>
                </a:cubicBezTo>
                <a:cubicBezTo>
                  <a:pt x="25450" y="108079"/>
                  <a:pt x="25611" y="108270"/>
                  <a:pt x="25821" y="108513"/>
                </a:cubicBezTo>
                <a:cubicBezTo>
                  <a:pt x="25529" y="108563"/>
                  <a:pt x="25301" y="108605"/>
                  <a:pt x="25180" y="108629"/>
                </a:cubicBezTo>
                <a:cubicBezTo>
                  <a:pt x="25119" y="108640"/>
                  <a:pt x="25066" y="108677"/>
                  <a:pt x="25032" y="108729"/>
                </a:cubicBezTo>
                <a:cubicBezTo>
                  <a:pt x="24934" y="108886"/>
                  <a:pt x="24701" y="109263"/>
                  <a:pt x="24406" y="109800"/>
                </a:cubicBezTo>
                <a:cubicBezTo>
                  <a:pt x="22736" y="107669"/>
                  <a:pt x="23210" y="107110"/>
                  <a:pt x="23519" y="106866"/>
                </a:cubicBezTo>
                <a:cubicBezTo>
                  <a:pt x="23595" y="106806"/>
                  <a:pt x="23683" y="106777"/>
                  <a:pt x="23780" y="106777"/>
                </a:cubicBezTo>
                <a:close/>
                <a:moveTo>
                  <a:pt x="30021" y="112614"/>
                </a:moveTo>
                <a:cubicBezTo>
                  <a:pt x="30522" y="112995"/>
                  <a:pt x="31037" y="113341"/>
                  <a:pt x="31552" y="113623"/>
                </a:cubicBezTo>
                <a:cubicBezTo>
                  <a:pt x="31359" y="114064"/>
                  <a:pt x="31188" y="114505"/>
                  <a:pt x="31042" y="114936"/>
                </a:cubicBezTo>
                <a:cubicBezTo>
                  <a:pt x="30467" y="114701"/>
                  <a:pt x="29906" y="114433"/>
                  <a:pt x="29361" y="114131"/>
                </a:cubicBezTo>
                <a:cubicBezTo>
                  <a:pt x="29563" y="113635"/>
                  <a:pt x="29783" y="113128"/>
                  <a:pt x="30021" y="112614"/>
                </a:cubicBezTo>
                <a:close/>
                <a:moveTo>
                  <a:pt x="30450" y="117362"/>
                </a:moveTo>
                <a:cubicBezTo>
                  <a:pt x="29947" y="120488"/>
                  <a:pt x="29708" y="124894"/>
                  <a:pt x="28374" y="124894"/>
                </a:cubicBezTo>
                <a:cubicBezTo>
                  <a:pt x="28343" y="124894"/>
                  <a:pt x="28310" y="124892"/>
                  <a:pt x="28278" y="124887"/>
                </a:cubicBezTo>
                <a:cubicBezTo>
                  <a:pt x="27433" y="124757"/>
                  <a:pt x="27115" y="122123"/>
                  <a:pt x="28011" y="118326"/>
                </a:cubicBezTo>
                <a:cubicBezTo>
                  <a:pt x="28849" y="118076"/>
                  <a:pt x="29666" y="117753"/>
                  <a:pt x="30450" y="117362"/>
                </a:cubicBezTo>
                <a:close/>
                <a:moveTo>
                  <a:pt x="20336" y="118655"/>
                </a:moveTo>
                <a:lnTo>
                  <a:pt x="20336" y="118655"/>
                </a:lnTo>
                <a:cubicBezTo>
                  <a:pt x="20915" y="118774"/>
                  <a:pt x="21501" y="118859"/>
                  <a:pt x="22091" y="118913"/>
                </a:cubicBezTo>
                <a:cubicBezTo>
                  <a:pt x="22890" y="123362"/>
                  <a:pt x="23084" y="125654"/>
                  <a:pt x="22125" y="126189"/>
                </a:cubicBezTo>
                <a:cubicBezTo>
                  <a:pt x="22071" y="126220"/>
                  <a:pt x="22007" y="126235"/>
                  <a:pt x="21937" y="126235"/>
                </a:cubicBezTo>
                <a:cubicBezTo>
                  <a:pt x="21141" y="126235"/>
                  <a:pt x="19511" y="124196"/>
                  <a:pt x="20336" y="118655"/>
                </a:cubicBezTo>
                <a:close/>
                <a:moveTo>
                  <a:pt x="16158" y="129259"/>
                </a:moveTo>
                <a:cubicBezTo>
                  <a:pt x="16158" y="129263"/>
                  <a:pt x="16159" y="129267"/>
                  <a:pt x="16159" y="129271"/>
                </a:cubicBezTo>
                <a:lnTo>
                  <a:pt x="16152" y="129266"/>
                </a:lnTo>
                <a:cubicBezTo>
                  <a:pt x="16155" y="129263"/>
                  <a:pt x="16156" y="129261"/>
                  <a:pt x="16158" y="129259"/>
                </a:cubicBezTo>
                <a:close/>
                <a:moveTo>
                  <a:pt x="17274" y="137056"/>
                </a:moveTo>
                <a:cubicBezTo>
                  <a:pt x="17860" y="137056"/>
                  <a:pt x="18033" y="137421"/>
                  <a:pt x="18052" y="137467"/>
                </a:cubicBezTo>
                <a:cubicBezTo>
                  <a:pt x="18054" y="137471"/>
                  <a:pt x="18054" y="137471"/>
                  <a:pt x="18056" y="137477"/>
                </a:cubicBezTo>
                <a:cubicBezTo>
                  <a:pt x="18088" y="137569"/>
                  <a:pt x="18476" y="138902"/>
                  <a:pt x="15512" y="140556"/>
                </a:cubicBezTo>
                <a:cubicBezTo>
                  <a:pt x="15305" y="140673"/>
                  <a:pt x="15107" y="140808"/>
                  <a:pt x="14922" y="140959"/>
                </a:cubicBezTo>
                <a:cubicBezTo>
                  <a:pt x="14886" y="140852"/>
                  <a:pt x="14821" y="140711"/>
                  <a:pt x="14731" y="140658"/>
                </a:cubicBezTo>
                <a:lnTo>
                  <a:pt x="14731" y="140658"/>
                </a:lnTo>
                <a:cubicBezTo>
                  <a:pt x="14735" y="140658"/>
                  <a:pt x="14739" y="140658"/>
                  <a:pt x="14744" y="140658"/>
                </a:cubicBezTo>
                <a:cubicBezTo>
                  <a:pt x="14863" y="140658"/>
                  <a:pt x="14983" y="140601"/>
                  <a:pt x="15047" y="140500"/>
                </a:cubicBezTo>
                <a:cubicBezTo>
                  <a:pt x="15133" y="140365"/>
                  <a:pt x="15110" y="140171"/>
                  <a:pt x="14996" y="140060"/>
                </a:cubicBezTo>
                <a:lnTo>
                  <a:pt x="14996" y="140060"/>
                </a:lnTo>
                <a:cubicBezTo>
                  <a:pt x="15008" y="140061"/>
                  <a:pt x="15019" y="140062"/>
                  <a:pt x="15031" y="140062"/>
                </a:cubicBezTo>
                <a:cubicBezTo>
                  <a:pt x="15168" y="140062"/>
                  <a:pt x="15302" y="139964"/>
                  <a:pt x="15340" y="139830"/>
                </a:cubicBezTo>
                <a:cubicBezTo>
                  <a:pt x="15381" y="139686"/>
                  <a:pt x="15301" y="139517"/>
                  <a:pt x="15163" y="139456"/>
                </a:cubicBezTo>
                <a:lnTo>
                  <a:pt x="15163" y="139456"/>
                </a:lnTo>
                <a:cubicBezTo>
                  <a:pt x="15186" y="139460"/>
                  <a:pt x="15209" y="139462"/>
                  <a:pt x="15231" y="139462"/>
                </a:cubicBezTo>
                <a:cubicBezTo>
                  <a:pt x="15395" y="139462"/>
                  <a:pt x="15558" y="139365"/>
                  <a:pt x="15631" y="139217"/>
                </a:cubicBezTo>
                <a:cubicBezTo>
                  <a:pt x="15715" y="139050"/>
                  <a:pt x="15674" y="138829"/>
                  <a:pt x="15537" y="138701"/>
                </a:cubicBezTo>
                <a:cubicBezTo>
                  <a:pt x="15713" y="138699"/>
                  <a:pt x="15902" y="138625"/>
                  <a:pt x="15989" y="138470"/>
                </a:cubicBezTo>
                <a:cubicBezTo>
                  <a:pt x="16076" y="138316"/>
                  <a:pt x="16015" y="138082"/>
                  <a:pt x="15845" y="138031"/>
                </a:cubicBezTo>
                <a:cubicBezTo>
                  <a:pt x="15975" y="137994"/>
                  <a:pt x="16071" y="137881"/>
                  <a:pt x="16086" y="137745"/>
                </a:cubicBezTo>
                <a:cubicBezTo>
                  <a:pt x="16096" y="137637"/>
                  <a:pt x="16044" y="137530"/>
                  <a:pt x="15959" y="137463"/>
                </a:cubicBezTo>
                <a:cubicBezTo>
                  <a:pt x="16539" y="137158"/>
                  <a:pt x="16964" y="137056"/>
                  <a:pt x="17274" y="137056"/>
                </a:cubicBezTo>
                <a:close/>
                <a:moveTo>
                  <a:pt x="26321" y="138704"/>
                </a:moveTo>
                <a:cubicBezTo>
                  <a:pt x="26767" y="138704"/>
                  <a:pt x="27440" y="139070"/>
                  <a:pt x="28291" y="139702"/>
                </a:cubicBezTo>
                <a:cubicBezTo>
                  <a:pt x="29144" y="140336"/>
                  <a:pt x="32863" y="143315"/>
                  <a:pt x="36334" y="144534"/>
                </a:cubicBezTo>
                <a:lnTo>
                  <a:pt x="36334" y="144536"/>
                </a:lnTo>
                <a:cubicBezTo>
                  <a:pt x="36164" y="144712"/>
                  <a:pt x="35999" y="144892"/>
                  <a:pt x="35843" y="145071"/>
                </a:cubicBezTo>
                <a:cubicBezTo>
                  <a:pt x="35576" y="145378"/>
                  <a:pt x="35323" y="145697"/>
                  <a:pt x="35082" y="146023"/>
                </a:cubicBezTo>
                <a:cubicBezTo>
                  <a:pt x="33433" y="145584"/>
                  <a:pt x="31488" y="144830"/>
                  <a:pt x="29617" y="143535"/>
                </a:cubicBezTo>
                <a:cubicBezTo>
                  <a:pt x="25010" y="140351"/>
                  <a:pt x="25540" y="139321"/>
                  <a:pt x="25898" y="138887"/>
                </a:cubicBezTo>
                <a:cubicBezTo>
                  <a:pt x="26000" y="138763"/>
                  <a:pt x="26143" y="138704"/>
                  <a:pt x="26321" y="138704"/>
                </a:cubicBezTo>
                <a:close/>
                <a:moveTo>
                  <a:pt x="32124" y="151927"/>
                </a:moveTo>
                <a:lnTo>
                  <a:pt x="32124" y="151927"/>
                </a:lnTo>
                <a:cubicBezTo>
                  <a:pt x="30625" y="156170"/>
                  <a:pt x="30521" y="159496"/>
                  <a:pt x="30598" y="161134"/>
                </a:cubicBezTo>
                <a:cubicBezTo>
                  <a:pt x="30594" y="161117"/>
                  <a:pt x="30591" y="161099"/>
                  <a:pt x="30589" y="161082"/>
                </a:cubicBezTo>
                <a:lnTo>
                  <a:pt x="30486" y="161095"/>
                </a:lnTo>
                <a:cubicBezTo>
                  <a:pt x="30504" y="161258"/>
                  <a:pt x="30528" y="161421"/>
                  <a:pt x="30547" y="161584"/>
                </a:cubicBezTo>
                <a:cubicBezTo>
                  <a:pt x="30290" y="160468"/>
                  <a:pt x="29416" y="156684"/>
                  <a:pt x="28512" y="153008"/>
                </a:cubicBezTo>
                <a:cubicBezTo>
                  <a:pt x="29750" y="152770"/>
                  <a:pt x="30960" y="152408"/>
                  <a:pt x="32124" y="151927"/>
                </a:cubicBezTo>
                <a:close/>
                <a:moveTo>
                  <a:pt x="22612" y="153201"/>
                </a:moveTo>
                <a:lnTo>
                  <a:pt x="22612" y="153201"/>
                </a:lnTo>
                <a:cubicBezTo>
                  <a:pt x="23382" y="153296"/>
                  <a:pt x="24158" y="153343"/>
                  <a:pt x="24933" y="153343"/>
                </a:cubicBezTo>
                <a:cubicBezTo>
                  <a:pt x="25266" y="153343"/>
                  <a:pt x="25598" y="153335"/>
                  <a:pt x="25930" y="153317"/>
                </a:cubicBezTo>
                <a:cubicBezTo>
                  <a:pt x="26759" y="155627"/>
                  <a:pt x="28200" y="158454"/>
                  <a:pt x="30580" y="161854"/>
                </a:cubicBezTo>
                <a:cubicBezTo>
                  <a:pt x="30696" y="162814"/>
                  <a:pt x="30826" y="163771"/>
                  <a:pt x="30970" y="164728"/>
                </a:cubicBezTo>
                <a:cubicBezTo>
                  <a:pt x="30951" y="164704"/>
                  <a:pt x="30929" y="164678"/>
                  <a:pt x="30906" y="164649"/>
                </a:cubicBezTo>
                <a:cubicBezTo>
                  <a:pt x="29854" y="163338"/>
                  <a:pt x="25354" y="157664"/>
                  <a:pt x="22612" y="153201"/>
                </a:cubicBezTo>
                <a:close/>
                <a:moveTo>
                  <a:pt x="45426" y="159099"/>
                </a:moveTo>
                <a:cubicBezTo>
                  <a:pt x="45828" y="160607"/>
                  <a:pt x="46257" y="162098"/>
                  <a:pt x="46699" y="163550"/>
                </a:cubicBezTo>
                <a:cubicBezTo>
                  <a:pt x="45855" y="164101"/>
                  <a:pt x="45009" y="164676"/>
                  <a:pt x="44173" y="165274"/>
                </a:cubicBezTo>
                <a:cubicBezTo>
                  <a:pt x="43212" y="164281"/>
                  <a:pt x="42262" y="163620"/>
                  <a:pt x="41575" y="163214"/>
                </a:cubicBezTo>
                <a:cubicBezTo>
                  <a:pt x="42896" y="161836"/>
                  <a:pt x="44199" y="160440"/>
                  <a:pt x="45426" y="159099"/>
                </a:cubicBezTo>
                <a:close/>
                <a:moveTo>
                  <a:pt x="50938" y="164082"/>
                </a:moveTo>
                <a:lnTo>
                  <a:pt x="50938" y="164083"/>
                </a:lnTo>
                <a:cubicBezTo>
                  <a:pt x="51088" y="164690"/>
                  <a:pt x="51261" y="165406"/>
                  <a:pt x="51450" y="166201"/>
                </a:cubicBezTo>
                <a:cubicBezTo>
                  <a:pt x="51184" y="166395"/>
                  <a:pt x="50913" y="166595"/>
                  <a:pt x="50638" y="166800"/>
                </a:cubicBezTo>
                <a:cubicBezTo>
                  <a:pt x="50431" y="166121"/>
                  <a:pt x="50217" y="165490"/>
                  <a:pt x="49995" y="164909"/>
                </a:cubicBezTo>
                <a:cubicBezTo>
                  <a:pt x="50315" y="164629"/>
                  <a:pt x="50630" y="164354"/>
                  <a:pt x="50938" y="164082"/>
                </a:cubicBezTo>
                <a:close/>
                <a:moveTo>
                  <a:pt x="15231" y="150482"/>
                </a:moveTo>
                <a:cubicBezTo>
                  <a:pt x="15936" y="151042"/>
                  <a:pt x="16807" y="151553"/>
                  <a:pt x="17880" y="151985"/>
                </a:cubicBezTo>
                <a:cubicBezTo>
                  <a:pt x="19005" y="152437"/>
                  <a:pt x="20172" y="152779"/>
                  <a:pt x="21363" y="153008"/>
                </a:cubicBezTo>
                <a:cubicBezTo>
                  <a:pt x="21808" y="156047"/>
                  <a:pt x="23660" y="161484"/>
                  <a:pt x="30989" y="164863"/>
                </a:cubicBezTo>
                <a:cubicBezTo>
                  <a:pt x="31031" y="165148"/>
                  <a:pt x="31081" y="165430"/>
                  <a:pt x="31127" y="165714"/>
                </a:cubicBezTo>
                <a:cubicBezTo>
                  <a:pt x="30272" y="166142"/>
                  <a:pt x="29447" y="166598"/>
                  <a:pt x="28703" y="167133"/>
                </a:cubicBezTo>
                <a:cubicBezTo>
                  <a:pt x="25410" y="163527"/>
                  <a:pt x="20256" y="158144"/>
                  <a:pt x="14601" y="153220"/>
                </a:cubicBezTo>
                <a:cubicBezTo>
                  <a:pt x="14565" y="153004"/>
                  <a:pt x="14484" y="152800"/>
                  <a:pt x="14361" y="152620"/>
                </a:cubicBezTo>
                <a:lnTo>
                  <a:pt x="14361" y="152620"/>
                </a:lnTo>
                <a:cubicBezTo>
                  <a:pt x="14390" y="152627"/>
                  <a:pt x="14419" y="152631"/>
                  <a:pt x="14448" y="152631"/>
                </a:cubicBezTo>
                <a:cubicBezTo>
                  <a:pt x="14586" y="152631"/>
                  <a:pt x="14723" y="152550"/>
                  <a:pt x="14782" y="152425"/>
                </a:cubicBezTo>
                <a:cubicBezTo>
                  <a:pt x="14852" y="152273"/>
                  <a:pt x="14800" y="152074"/>
                  <a:pt x="14664" y="151977"/>
                </a:cubicBezTo>
                <a:cubicBezTo>
                  <a:pt x="14839" y="151965"/>
                  <a:pt x="14991" y="151851"/>
                  <a:pt x="15049" y="151687"/>
                </a:cubicBezTo>
                <a:cubicBezTo>
                  <a:pt x="15108" y="151522"/>
                  <a:pt x="15063" y="151337"/>
                  <a:pt x="14935" y="151217"/>
                </a:cubicBezTo>
                <a:lnTo>
                  <a:pt x="14935" y="151217"/>
                </a:lnTo>
                <a:cubicBezTo>
                  <a:pt x="14955" y="151221"/>
                  <a:pt x="14974" y="151223"/>
                  <a:pt x="14994" y="151223"/>
                </a:cubicBezTo>
                <a:cubicBezTo>
                  <a:pt x="15135" y="151223"/>
                  <a:pt x="15274" y="151125"/>
                  <a:pt x="15313" y="150988"/>
                </a:cubicBezTo>
                <a:cubicBezTo>
                  <a:pt x="15358" y="150832"/>
                  <a:pt x="15267" y="150650"/>
                  <a:pt x="15114" y="150593"/>
                </a:cubicBezTo>
                <a:cubicBezTo>
                  <a:pt x="15161" y="150565"/>
                  <a:pt x="15201" y="150528"/>
                  <a:pt x="15231" y="150482"/>
                </a:cubicBezTo>
                <a:close/>
                <a:moveTo>
                  <a:pt x="41200" y="163603"/>
                </a:moveTo>
                <a:cubicBezTo>
                  <a:pt x="41732" y="164385"/>
                  <a:pt x="42289" y="165288"/>
                  <a:pt x="42844" y="166250"/>
                </a:cubicBezTo>
                <a:cubicBezTo>
                  <a:pt x="42196" y="166740"/>
                  <a:pt x="41561" y="167242"/>
                  <a:pt x="40946" y="167755"/>
                </a:cubicBezTo>
                <a:cubicBezTo>
                  <a:pt x="40243" y="166996"/>
                  <a:pt x="39574" y="166384"/>
                  <a:pt x="38949" y="165895"/>
                </a:cubicBezTo>
                <a:cubicBezTo>
                  <a:pt x="39697" y="165149"/>
                  <a:pt x="40451" y="164380"/>
                  <a:pt x="41200" y="163603"/>
                </a:cubicBezTo>
                <a:close/>
                <a:moveTo>
                  <a:pt x="47741" y="166838"/>
                </a:moveTo>
                <a:cubicBezTo>
                  <a:pt x="47936" y="167433"/>
                  <a:pt x="48132" y="168016"/>
                  <a:pt x="48327" y="168586"/>
                </a:cubicBezTo>
                <a:cubicBezTo>
                  <a:pt x="47884" y="168941"/>
                  <a:pt x="47436" y="169307"/>
                  <a:pt x="46983" y="169685"/>
                </a:cubicBezTo>
                <a:cubicBezTo>
                  <a:pt x="46771" y="169138"/>
                  <a:pt x="46523" y="168603"/>
                  <a:pt x="46241" y="168086"/>
                </a:cubicBezTo>
                <a:cubicBezTo>
                  <a:pt x="46749" y="167669"/>
                  <a:pt x="47249" y="167252"/>
                  <a:pt x="47741" y="166838"/>
                </a:cubicBezTo>
                <a:close/>
                <a:moveTo>
                  <a:pt x="38665" y="168832"/>
                </a:moveTo>
                <a:cubicBezTo>
                  <a:pt x="38843" y="168984"/>
                  <a:pt x="39023" y="169137"/>
                  <a:pt x="39203" y="169290"/>
                </a:cubicBezTo>
                <a:cubicBezTo>
                  <a:pt x="38469" y="169976"/>
                  <a:pt x="37781" y="170675"/>
                  <a:pt x="37156" y="171386"/>
                </a:cubicBezTo>
                <a:cubicBezTo>
                  <a:pt x="37724" y="170559"/>
                  <a:pt x="38347" y="169761"/>
                  <a:pt x="38665" y="168832"/>
                </a:cubicBezTo>
                <a:close/>
                <a:moveTo>
                  <a:pt x="44589" y="169427"/>
                </a:moveTo>
                <a:cubicBezTo>
                  <a:pt x="44875" y="169970"/>
                  <a:pt x="45151" y="170507"/>
                  <a:pt x="45415" y="171030"/>
                </a:cubicBezTo>
                <a:cubicBezTo>
                  <a:pt x="45017" y="171380"/>
                  <a:pt x="44619" y="171739"/>
                  <a:pt x="44219" y="172107"/>
                </a:cubicBezTo>
                <a:cubicBezTo>
                  <a:pt x="43867" y="171548"/>
                  <a:pt x="43520" y="171026"/>
                  <a:pt x="43178" y="170541"/>
                </a:cubicBezTo>
                <a:cubicBezTo>
                  <a:pt x="43652" y="170171"/>
                  <a:pt x="44123" y="169801"/>
                  <a:pt x="44589" y="169427"/>
                </a:cubicBezTo>
                <a:close/>
                <a:moveTo>
                  <a:pt x="51997" y="168505"/>
                </a:moveTo>
                <a:lnTo>
                  <a:pt x="51997" y="168505"/>
                </a:lnTo>
                <a:cubicBezTo>
                  <a:pt x="52331" y="169912"/>
                  <a:pt x="52692" y="171430"/>
                  <a:pt x="53056" y="172934"/>
                </a:cubicBezTo>
                <a:cubicBezTo>
                  <a:pt x="52722" y="173087"/>
                  <a:pt x="52390" y="173237"/>
                  <a:pt x="52060" y="173383"/>
                </a:cubicBezTo>
                <a:cubicBezTo>
                  <a:pt x="51847" y="171905"/>
                  <a:pt x="51596" y="170565"/>
                  <a:pt x="51315" y="169348"/>
                </a:cubicBezTo>
                <a:cubicBezTo>
                  <a:pt x="51544" y="169061"/>
                  <a:pt x="51772" y="168778"/>
                  <a:pt x="51997" y="168505"/>
                </a:cubicBezTo>
                <a:close/>
                <a:moveTo>
                  <a:pt x="41875" y="171543"/>
                </a:moveTo>
                <a:cubicBezTo>
                  <a:pt x="42429" y="172005"/>
                  <a:pt x="42956" y="172446"/>
                  <a:pt x="43432" y="172841"/>
                </a:cubicBezTo>
                <a:cubicBezTo>
                  <a:pt x="43243" y="173021"/>
                  <a:pt x="43054" y="173202"/>
                  <a:pt x="42866" y="173385"/>
                </a:cubicBezTo>
                <a:cubicBezTo>
                  <a:pt x="42077" y="173081"/>
                  <a:pt x="41271" y="172820"/>
                  <a:pt x="40452" y="172606"/>
                </a:cubicBezTo>
                <a:cubicBezTo>
                  <a:pt x="40929" y="172257"/>
                  <a:pt x="41403" y="171902"/>
                  <a:pt x="41875" y="171543"/>
                </a:cubicBezTo>
                <a:close/>
                <a:moveTo>
                  <a:pt x="14384" y="154010"/>
                </a:moveTo>
                <a:cubicBezTo>
                  <a:pt x="14931" y="156244"/>
                  <a:pt x="17288" y="161613"/>
                  <a:pt x="27386" y="168279"/>
                </a:cubicBezTo>
                <a:cubicBezTo>
                  <a:pt x="27093" y="168591"/>
                  <a:pt x="26831" y="168930"/>
                  <a:pt x="26602" y="169291"/>
                </a:cubicBezTo>
                <a:cubicBezTo>
                  <a:pt x="26589" y="169310"/>
                  <a:pt x="26579" y="169331"/>
                  <a:pt x="26567" y="169351"/>
                </a:cubicBezTo>
                <a:cubicBezTo>
                  <a:pt x="21904" y="165391"/>
                  <a:pt x="16494" y="160975"/>
                  <a:pt x="15819" y="160246"/>
                </a:cubicBezTo>
                <a:cubicBezTo>
                  <a:pt x="15723" y="160143"/>
                  <a:pt x="15633" y="160034"/>
                  <a:pt x="15547" y="159923"/>
                </a:cubicBezTo>
                <a:cubicBezTo>
                  <a:pt x="13927" y="157853"/>
                  <a:pt x="13839" y="154600"/>
                  <a:pt x="13839" y="154599"/>
                </a:cubicBezTo>
                <a:lnTo>
                  <a:pt x="13839" y="154599"/>
                </a:lnTo>
                <a:cubicBezTo>
                  <a:pt x="13839" y="154600"/>
                  <a:pt x="13413" y="158545"/>
                  <a:pt x="15049" y="160883"/>
                </a:cubicBezTo>
                <a:cubicBezTo>
                  <a:pt x="16153" y="162460"/>
                  <a:pt x="20308" y="167780"/>
                  <a:pt x="25504" y="171702"/>
                </a:cubicBezTo>
                <a:cubicBezTo>
                  <a:pt x="25314" y="172190"/>
                  <a:pt x="25117" y="172675"/>
                  <a:pt x="24877" y="173138"/>
                </a:cubicBezTo>
                <a:cubicBezTo>
                  <a:pt x="24728" y="173419"/>
                  <a:pt x="24566" y="173693"/>
                  <a:pt x="24391" y="173957"/>
                </a:cubicBezTo>
                <a:cubicBezTo>
                  <a:pt x="22731" y="173106"/>
                  <a:pt x="20982" y="172288"/>
                  <a:pt x="19227" y="171597"/>
                </a:cubicBezTo>
                <a:cubicBezTo>
                  <a:pt x="17187" y="170793"/>
                  <a:pt x="15311" y="170106"/>
                  <a:pt x="13627" y="169506"/>
                </a:cubicBezTo>
                <a:cubicBezTo>
                  <a:pt x="13662" y="167539"/>
                  <a:pt x="13693" y="165579"/>
                  <a:pt x="13711" y="163640"/>
                </a:cubicBezTo>
                <a:cubicBezTo>
                  <a:pt x="13743" y="160547"/>
                  <a:pt x="13670" y="157352"/>
                  <a:pt x="13701" y="154259"/>
                </a:cubicBezTo>
                <a:lnTo>
                  <a:pt x="13701" y="154259"/>
                </a:lnTo>
                <a:cubicBezTo>
                  <a:pt x="13745" y="154269"/>
                  <a:pt x="13788" y="154273"/>
                  <a:pt x="13831" y="154273"/>
                </a:cubicBezTo>
                <a:cubicBezTo>
                  <a:pt x="14038" y="154273"/>
                  <a:pt x="14238" y="154168"/>
                  <a:pt x="14384" y="154010"/>
                </a:cubicBezTo>
                <a:close/>
                <a:moveTo>
                  <a:pt x="49426" y="171713"/>
                </a:moveTo>
                <a:cubicBezTo>
                  <a:pt x="49746" y="172598"/>
                  <a:pt x="50055" y="173435"/>
                  <a:pt x="50348" y="174208"/>
                </a:cubicBezTo>
                <a:cubicBezTo>
                  <a:pt x="49619" y="174603"/>
                  <a:pt x="48835" y="175077"/>
                  <a:pt x="48025" y="175601"/>
                </a:cubicBezTo>
                <a:cubicBezTo>
                  <a:pt x="48027" y="174855"/>
                  <a:pt x="47981" y="174110"/>
                  <a:pt x="47892" y="173370"/>
                </a:cubicBezTo>
                <a:cubicBezTo>
                  <a:pt x="48431" y="172825"/>
                  <a:pt x="48945" y="172273"/>
                  <a:pt x="49426" y="171713"/>
                </a:cubicBezTo>
                <a:close/>
                <a:moveTo>
                  <a:pt x="46998" y="174246"/>
                </a:moveTo>
                <a:cubicBezTo>
                  <a:pt x="47305" y="174887"/>
                  <a:pt x="47554" y="175419"/>
                  <a:pt x="47729" y="175796"/>
                </a:cubicBezTo>
                <a:cubicBezTo>
                  <a:pt x="47660" y="175839"/>
                  <a:pt x="47592" y="175885"/>
                  <a:pt x="47523" y="175931"/>
                </a:cubicBezTo>
                <a:lnTo>
                  <a:pt x="47524" y="175932"/>
                </a:lnTo>
                <a:cubicBezTo>
                  <a:pt x="47075" y="175621"/>
                  <a:pt x="46623" y="175314"/>
                  <a:pt x="46169" y="175010"/>
                </a:cubicBezTo>
                <a:cubicBezTo>
                  <a:pt x="46449" y="174758"/>
                  <a:pt x="46725" y="174504"/>
                  <a:pt x="46998" y="174246"/>
                </a:cubicBezTo>
                <a:close/>
                <a:moveTo>
                  <a:pt x="46057" y="175110"/>
                </a:moveTo>
                <a:cubicBezTo>
                  <a:pt x="46484" y="175423"/>
                  <a:pt x="46909" y="175739"/>
                  <a:pt x="47332" y="176058"/>
                </a:cubicBezTo>
                <a:lnTo>
                  <a:pt x="47333" y="176060"/>
                </a:lnTo>
                <a:cubicBezTo>
                  <a:pt x="47008" y="176278"/>
                  <a:pt x="46681" y="176504"/>
                  <a:pt x="46351" y="176736"/>
                </a:cubicBezTo>
                <a:cubicBezTo>
                  <a:pt x="45900" y="176702"/>
                  <a:pt x="45391" y="176681"/>
                  <a:pt x="44815" y="176681"/>
                </a:cubicBezTo>
                <a:cubicBezTo>
                  <a:pt x="44617" y="176681"/>
                  <a:pt x="44411" y="176684"/>
                  <a:pt x="44198" y="176689"/>
                </a:cubicBezTo>
                <a:cubicBezTo>
                  <a:pt x="44825" y="176182"/>
                  <a:pt x="45448" y="175655"/>
                  <a:pt x="46057" y="175110"/>
                </a:cubicBezTo>
                <a:close/>
                <a:moveTo>
                  <a:pt x="68439" y="170174"/>
                </a:moveTo>
                <a:lnTo>
                  <a:pt x="68439" y="170175"/>
                </a:lnTo>
                <a:cubicBezTo>
                  <a:pt x="69063" y="171312"/>
                  <a:pt x="70261" y="173457"/>
                  <a:pt x="71816" y="176032"/>
                </a:cubicBezTo>
                <a:cubicBezTo>
                  <a:pt x="71480" y="176479"/>
                  <a:pt x="71133" y="176936"/>
                  <a:pt x="70774" y="177404"/>
                </a:cubicBezTo>
                <a:cubicBezTo>
                  <a:pt x="69462" y="175679"/>
                  <a:pt x="68349" y="174379"/>
                  <a:pt x="67703" y="173651"/>
                </a:cubicBezTo>
                <a:cubicBezTo>
                  <a:pt x="67983" y="172467"/>
                  <a:pt x="68227" y="171301"/>
                  <a:pt x="68439" y="170174"/>
                </a:cubicBezTo>
                <a:close/>
                <a:moveTo>
                  <a:pt x="38294" y="174148"/>
                </a:moveTo>
                <a:cubicBezTo>
                  <a:pt x="39521" y="174211"/>
                  <a:pt x="40729" y="174292"/>
                  <a:pt x="41849" y="174393"/>
                </a:cubicBezTo>
                <a:cubicBezTo>
                  <a:pt x="40985" y="175267"/>
                  <a:pt x="40134" y="176178"/>
                  <a:pt x="39309" y="177124"/>
                </a:cubicBezTo>
                <a:cubicBezTo>
                  <a:pt x="38357" y="177257"/>
                  <a:pt x="37321" y="177427"/>
                  <a:pt x="36194" y="177637"/>
                </a:cubicBezTo>
                <a:cubicBezTo>
                  <a:pt x="36096" y="176994"/>
                  <a:pt x="35994" y="176352"/>
                  <a:pt x="35944" y="175717"/>
                </a:cubicBezTo>
                <a:cubicBezTo>
                  <a:pt x="36721" y="175218"/>
                  <a:pt x="37505" y="174695"/>
                  <a:pt x="38294" y="174148"/>
                </a:cubicBezTo>
                <a:close/>
                <a:moveTo>
                  <a:pt x="13567" y="172730"/>
                </a:moveTo>
                <a:cubicBezTo>
                  <a:pt x="16246" y="174368"/>
                  <a:pt x="19059" y="175775"/>
                  <a:pt x="21975" y="176937"/>
                </a:cubicBezTo>
                <a:cubicBezTo>
                  <a:pt x="21347" y="177671"/>
                  <a:pt x="20751" y="178421"/>
                  <a:pt x="20289" y="179249"/>
                </a:cubicBezTo>
                <a:cubicBezTo>
                  <a:pt x="19920" y="179203"/>
                  <a:pt x="19548" y="179162"/>
                  <a:pt x="19171" y="179126"/>
                </a:cubicBezTo>
                <a:cubicBezTo>
                  <a:pt x="16873" y="178910"/>
                  <a:pt x="15014" y="178770"/>
                  <a:pt x="13448" y="178671"/>
                </a:cubicBezTo>
                <a:cubicBezTo>
                  <a:pt x="13487" y="176703"/>
                  <a:pt x="13528" y="174717"/>
                  <a:pt x="13567" y="172730"/>
                </a:cubicBezTo>
                <a:close/>
                <a:moveTo>
                  <a:pt x="51529" y="177252"/>
                </a:moveTo>
                <a:cubicBezTo>
                  <a:pt x="51933" y="178264"/>
                  <a:pt x="52253" y="179038"/>
                  <a:pt x="52450" y="179509"/>
                </a:cubicBezTo>
                <a:cubicBezTo>
                  <a:pt x="52456" y="179528"/>
                  <a:pt x="52460" y="179547"/>
                  <a:pt x="52465" y="179565"/>
                </a:cubicBezTo>
                <a:cubicBezTo>
                  <a:pt x="52312" y="179446"/>
                  <a:pt x="52161" y="179323"/>
                  <a:pt x="52008" y="179203"/>
                </a:cubicBezTo>
                <a:cubicBezTo>
                  <a:pt x="51497" y="178811"/>
                  <a:pt x="50981" y="178428"/>
                  <a:pt x="50465" y="178045"/>
                </a:cubicBezTo>
                <a:lnTo>
                  <a:pt x="50465" y="178045"/>
                </a:lnTo>
                <a:cubicBezTo>
                  <a:pt x="50823" y="177781"/>
                  <a:pt x="51177" y="177517"/>
                  <a:pt x="51529" y="177252"/>
                </a:cubicBezTo>
                <a:close/>
                <a:moveTo>
                  <a:pt x="52475" y="179568"/>
                </a:moveTo>
                <a:cubicBezTo>
                  <a:pt x="52476" y="179571"/>
                  <a:pt x="52477" y="179574"/>
                  <a:pt x="52479" y="179577"/>
                </a:cubicBezTo>
                <a:lnTo>
                  <a:pt x="52476" y="179575"/>
                </a:lnTo>
                <a:cubicBezTo>
                  <a:pt x="52476" y="179572"/>
                  <a:pt x="52476" y="179570"/>
                  <a:pt x="52475" y="179568"/>
                </a:cubicBezTo>
                <a:close/>
                <a:moveTo>
                  <a:pt x="58074" y="171975"/>
                </a:moveTo>
                <a:cubicBezTo>
                  <a:pt x="57992" y="174416"/>
                  <a:pt x="58080" y="176844"/>
                  <a:pt x="58229" y="178962"/>
                </a:cubicBezTo>
                <a:cubicBezTo>
                  <a:pt x="57624" y="179243"/>
                  <a:pt x="56955" y="179538"/>
                  <a:pt x="56226" y="179849"/>
                </a:cubicBezTo>
                <a:cubicBezTo>
                  <a:pt x="56285" y="177949"/>
                  <a:pt x="56054" y="175953"/>
                  <a:pt x="55655" y="174001"/>
                </a:cubicBezTo>
                <a:cubicBezTo>
                  <a:pt x="56521" y="173292"/>
                  <a:pt x="57333" y="172609"/>
                  <a:pt x="58074" y="171975"/>
                </a:cubicBezTo>
                <a:close/>
                <a:moveTo>
                  <a:pt x="50146" y="178278"/>
                </a:moveTo>
                <a:cubicBezTo>
                  <a:pt x="50673" y="178703"/>
                  <a:pt x="51194" y="179134"/>
                  <a:pt x="51714" y="179567"/>
                </a:cubicBezTo>
                <a:lnTo>
                  <a:pt x="51714" y="179568"/>
                </a:lnTo>
                <a:cubicBezTo>
                  <a:pt x="51992" y="179798"/>
                  <a:pt x="52266" y="180036"/>
                  <a:pt x="52542" y="180270"/>
                </a:cubicBezTo>
                <a:cubicBezTo>
                  <a:pt x="52239" y="180259"/>
                  <a:pt x="51936" y="180254"/>
                  <a:pt x="51632" y="180254"/>
                </a:cubicBezTo>
                <a:cubicBezTo>
                  <a:pt x="49987" y="180254"/>
                  <a:pt x="48337" y="180405"/>
                  <a:pt x="46714" y="180663"/>
                </a:cubicBezTo>
                <a:cubicBezTo>
                  <a:pt x="47873" y="179900"/>
                  <a:pt x="49024" y="179096"/>
                  <a:pt x="50146" y="178278"/>
                </a:cubicBezTo>
                <a:close/>
                <a:moveTo>
                  <a:pt x="53702" y="175573"/>
                </a:moveTo>
                <a:cubicBezTo>
                  <a:pt x="54158" y="177405"/>
                  <a:pt x="54597" y="179090"/>
                  <a:pt x="54970" y="180368"/>
                </a:cubicBezTo>
                <a:cubicBezTo>
                  <a:pt x="54647" y="180498"/>
                  <a:pt x="54312" y="180631"/>
                  <a:pt x="53967" y="180766"/>
                </a:cubicBezTo>
                <a:cubicBezTo>
                  <a:pt x="53533" y="180414"/>
                  <a:pt x="53097" y="180066"/>
                  <a:pt x="52659" y="179719"/>
                </a:cubicBezTo>
                <a:cubicBezTo>
                  <a:pt x="52602" y="178612"/>
                  <a:pt x="52526" y="177562"/>
                  <a:pt x="52434" y="176563"/>
                </a:cubicBezTo>
                <a:cubicBezTo>
                  <a:pt x="52864" y="176231"/>
                  <a:pt x="53287" y="175902"/>
                  <a:pt x="53702" y="175573"/>
                </a:cubicBezTo>
                <a:close/>
                <a:moveTo>
                  <a:pt x="37393" y="179442"/>
                </a:moveTo>
                <a:cubicBezTo>
                  <a:pt x="37054" y="179876"/>
                  <a:pt x="36724" y="180318"/>
                  <a:pt x="36401" y="180767"/>
                </a:cubicBezTo>
                <a:cubicBezTo>
                  <a:pt x="36426" y="180361"/>
                  <a:pt x="36428" y="179954"/>
                  <a:pt x="36408" y="179548"/>
                </a:cubicBezTo>
                <a:lnTo>
                  <a:pt x="36408" y="179548"/>
                </a:lnTo>
                <a:cubicBezTo>
                  <a:pt x="36730" y="179514"/>
                  <a:pt x="37058" y="179478"/>
                  <a:pt x="37393" y="179442"/>
                </a:cubicBezTo>
                <a:close/>
                <a:moveTo>
                  <a:pt x="87099" y="181697"/>
                </a:moveTo>
                <a:lnTo>
                  <a:pt x="87115" y="181709"/>
                </a:lnTo>
                <a:lnTo>
                  <a:pt x="87084" y="181730"/>
                </a:lnTo>
                <a:cubicBezTo>
                  <a:pt x="87090" y="181719"/>
                  <a:pt x="87094" y="181708"/>
                  <a:pt x="87099" y="181697"/>
                </a:cubicBezTo>
                <a:close/>
                <a:moveTo>
                  <a:pt x="86445" y="181160"/>
                </a:moveTo>
                <a:lnTo>
                  <a:pt x="86445" y="181160"/>
                </a:lnTo>
                <a:cubicBezTo>
                  <a:pt x="86618" y="181305"/>
                  <a:pt x="86782" y="181440"/>
                  <a:pt x="86932" y="181563"/>
                </a:cubicBezTo>
                <a:cubicBezTo>
                  <a:pt x="86855" y="181706"/>
                  <a:pt x="86776" y="181850"/>
                  <a:pt x="86699" y="181992"/>
                </a:cubicBezTo>
                <a:cubicBezTo>
                  <a:pt x="86611" y="181966"/>
                  <a:pt x="86525" y="181936"/>
                  <a:pt x="86438" y="181907"/>
                </a:cubicBezTo>
                <a:cubicBezTo>
                  <a:pt x="86450" y="181688"/>
                  <a:pt x="86454" y="181440"/>
                  <a:pt x="86445" y="181160"/>
                </a:cubicBezTo>
                <a:close/>
                <a:moveTo>
                  <a:pt x="67630" y="173951"/>
                </a:moveTo>
                <a:cubicBezTo>
                  <a:pt x="68144" y="174908"/>
                  <a:pt x="68968" y="176535"/>
                  <a:pt x="69857" y="178619"/>
                </a:cubicBezTo>
                <a:cubicBezTo>
                  <a:pt x="69063" y="179713"/>
                  <a:pt x="68332" y="180855"/>
                  <a:pt x="67670" y="182035"/>
                </a:cubicBezTo>
                <a:cubicBezTo>
                  <a:pt x="67009" y="181420"/>
                  <a:pt x="66363" y="180796"/>
                  <a:pt x="65763" y="180200"/>
                </a:cubicBezTo>
                <a:cubicBezTo>
                  <a:pt x="66515" y="178147"/>
                  <a:pt x="67128" y="176026"/>
                  <a:pt x="67630" y="173951"/>
                </a:cubicBezTo>
                <a:close/>
                <a:moveTo>
                  <a:pt x="87227" y="181798"/>
                </a:moveTo>
                <a:lnTo>
                  <a:pt x="87227" y="181800"/>
                </a:lnTo>
                <a:cubicBezTo>
                  <a:pt x="87544" y="182053"/>
                  <a:pt x="87752" y="182212"/>
                  <a:pt x="87752" y="182212"/>
                </a:cubicBezTo>
                <a:cubicBezTo>
                  <a:pt x="87479" y="182184"/>
                  <a:pt x="87200" y="182127"/>
                  <a:pt x="86924" y="182054"/>
                </a:cubicBezTo>
                <a:cubicBezTo>
                  <a:pt x="86961" y="181978"/>
                  <a:pt x="87000" y="181904"/>
                  <a:pt x="87037" y="181828"/>
                </a:cubicBezTo>
                <a:cubicBezTo>
                  <a:pt x="87102" y="181819"/>
                  <a:pt x="87162" y="181808"/>
                  <a:pt x="87227" y="181798"/>
                </a:cubicBezTo>
                <a:close/>
                <a:moveTo>
                  <a:pt x="43828" y="178601"/>
                </a:moveTo>
                <a:lnTo>
                  <a:pt x="43828" y="178601"/>
                </a:lnTo>
                <a:cubicBezTo>
                  <a:pt x="42186" y="179876"/>
                  <a:pt x="40632" y="181198"/>
                  <a:pt x="39390" y="182374"/>
                </a:cubicBezTo>
                <a:cubicBezTo>
                  <a:pt x="39364" y="182366"/>
                  <a:pt x="39337" y="182363"/>
                  <a:pt x="39310" y="182363"/>
                </a:cubicBezTo>
                <a:cubicBezTo>
                  <a:pt x="39230" y="182363"/>
                  <a:pt x="39150" y="182395"/>
                  <a:pt x="39107" y="182465"/>
                </a:cubicBezTo>
                <a:cubicBezTo>
                  <a:pt x="39092" y="182385"/>
                  <a:pt x="39009" y="182336"/>
                  <a:pt x="38930" y="182336"/>
                </a:cubicBezTo>
                <a:cubicBezTo>
                  <a:pt x="38886" y="182336"/>
                  <a:pt x="38843" y="182351"/>
                  <a:pt x="38813" y="182385"/>
                </a:cubicBezTo>
                <a:cubicBezTo>
                  <a:pt x="38779" y="182425"/>
                  <a:pt x="38762" y="182479"/>
                  <a:pt x="38716" y="182502"/>
                </a:cubicBezTo>
                <a:cubicBezTo>
                  <a:pt x="38702" y="182509"/>
                  <a:pt x="38686" y="182512"/>
                  <a:pt x="38671" y="182512"/>
                </a:cubicBezTo>
                <a:cubicBezTo>
                  <a:pt x="38627" y="182512"/>
                  <a:pt x="38580" y="182489"/>
                  <a:pt x="38535" y="182478"/>
                </a:cubicBezTo>
                <a:cubicBezTo>
                  <a:pt x="38516" y="182473"/>
                  <a:pt x="38496" y="182470"/>
                  <a:pt x="38477" y="182470"/>
                </a:cubicBezTo>
                <a:cubicBezTo>
                  <a:pt x="38312" y="182470"/>
                  <a:pt x="38156" y="182650"/>
                  <a:pt x="38202" y="182816"/>
                </a:cubicBezTo>
                <a:cubicBezTo>
                  <a:pt x="38100" y="182586"/>
                  <a:pt x="37785" y="182461"/>
                  <a:pt x="37489" y="182461"/>
                </a:cubicBezTo>
                <a:cubicBezTo>
                  <a:pt x="37332" y="182461"/>
                  <a:pt x="37181" y="182496"/>
                  <a:pt x="37069" y="182569"/>
                </a:cubicBezTo>
                <a:cubicBezTo>
                  <a:pt x="37046" y="182390"/>
                  <a:pt x="36911" y="182246"/>
                  <a:pt x="36733" y="182216"/>
                </a:cubicBezTo>
                <a:cubicBezTo>
                  <a:pt x="36709" y="182212"/>
                  <a:pt x="36685" y="182210"/>
                  <a:pt x="36662" y="182210"/>
                </a:cubicBezTo>
                <a:cubicBezTo>
                  <a:pt x="36510" y="182210"/>
                  <a:pt x="36368" y="182294"/>
                  <a:pt x="36297" y="182433"/>
                </a:cubicBezTo>
                <a:cubicBezTo>
                  <a:pt x="36271" y="182385"/>
                  <a:pt x="36235" y="182343"/>
                  <a:pt x="36193" y="182309"/>
                </a:cubicBezTo>
                <a:cubicBezTo>
                  <a:pt x="36223" y="182157"/>
                  <a:pt x="36250" y="182005"/>
                  <a:pt x="36275" y="181853"/>
                </a:cubicBezTo>
                <a:cubicBezTo>
                  <a:pt x="37500" y="181310"/>
                  <a:pt x="39235" y="180298"/>
                  <a:pt x="41130" y="178985"/>
                </a:cubicBezTo>
                <a:cubicBezTo>
                  <a:pt x="42005" y="178867"/>
                  <a:pt x="42904" y="178739"/>
                  <a:pt x="43828" y="178601"/>
                </a:cubicBezTo>
                <a:close/>
                <a:moveTo>
                  <a:pt x="55772" y="183117"/>
                </a:moveTo>
                <a:lnTo>
                  <a:pt x="55772" y="183118"/>
                </a:lnTo>
                <a:cubicBezTo>
                  <a:pt x="55871" y="183208"/>
                  <a:pt x="55973" y="183298"/>
                  <a:pt x="56072" y="183389"/>
                </a:cubicBezTo>
                <a:cubicBezTo>
                  <a:pt x="55850" y="183361"/>
                  <a:pt x="55622" y="183342"/>
                  <a:pt x="55392" y="183330"/>
                </a:cubicBezTo>
                <a:cubicBezTo>
                  <a:pt x="55519" y="183260"/>
                  <a:pt x="55648" y="183188"/>
                  <a:pt x="55772" y="183117"/>
                </a:cubicBezTo>
                <a:close/>
                <a:moveTo>
                  <a:pt x="52710" y="180411"/>
                </a:moveTo>
                <a:cubicBezTo>
                  <a:pt x="52935" y="180603"/>
                  <a:pt x="53156" y="180799"/>
                  <a:pt x="53380" y="180993"/>
                </a:cubicBezTo>
                <a:cubicBezTo>
                  <a:pt x="52861" y="181191"/>
                  <a:pt x="52323" y="181392"/>
                  <a:pt x="51754" y="181599"/>
                </a:cubicBezTo>
                <a:cubicBezTo>
                  <a:pt x="49292" y="182493"/>
                  <a:pt x="47245" y="183380"/>
                  <a:pt x="45548" y="184217"/>
                </a:cubicBezTo>
                <a:cubicBezTo>
                  <a:pt x="44922" y="184069"/>
                  <a:pt x="44293" y="183921"/>
                  <a:pt x="43670" y="183777"/>
                </a:cubicBezTo>
                <a:cubicBezTo>
                  <a:pt x="47050" y="182696"/>
                  <a:pt x="50305" y="181533"/>
                  <a:pt x="52710" y="180411"/>
                </a:cubicBezTo>
                <a:close/>
                <a:moveTo>
                  <a:pt x="62634" y="178093"/>
                </a:moveTo>
                <a:cubicBezTo>
                  <a:pt x="62140" y="180273"/>
                  <a:pt x="61817" y="182487"/>
                  <a:pt x="61669" y="184716"/>
                </a:cubicBezTo>
                <a:cubicBezTo>
                  <a:pt x="60785" y="183830"/>
                  <a:pt x="60231" y="183176"/>
                  <a:pt x="59850" y="182725"/>
                </a:cubicBezTo>
                <a:cubicBezTo>
                  <a:pt x="60110" y="181785"/>
                  <a:pt x="60337" y="180857"/>
                  <a:pt x="60532" y="179942"/>
                </a:cubicBezTo>
                <a:cubicBezTo>
                  <a:pt x="61377" y="179272"/>
                  <a:pt x="62071" y="178649"/>
                  <a:pt x="62634" y="178093"/>
                </a:cubicBezTo>
                <a:close/>
                <a:moveTo>
                  <a:pt x="58441" y="181468"/>
                </a:moveTo>
                <a:cubicBezTo>
                  <a:pt x="58599" y="183045"/>
                  <a:pt x="58765" y="184286"/>
                  <a:pt x="58866" y="184977"/>
                </a:cubicBezTo>
                <a:cubicBezTo>
                  <a:pt x="58727" y="184850"/>
                  <a:pt x="58588" y="184722"/>
                  <a:pt x="58449" y="184595"/>
                </a:cubicBezTo>
                <a:cubicBezTo>
                  <a:pt x="57763" y="183977"/>
                  <a:pt x="57067" y="183373"/>
                  <a:pt x="56367" y="182774"/>
                </a:cubicBezTo>
                <a:cubicBezTo>
                  <a:pt x="57118" y="182330"/>
                  <a:pt x="57810" y="181895"/>
                  <a:pt x="58441" y="181468"/>
                </a:cubicBezTo>
                <a:close/>
                <a:moveTo>
                  <a:pt x="56395" y="183683"/>
                </a:moveTo>
                <a:lnTo>
                  <a:pt x="56395" y="183683"/>
                </a:lnTo>
                <a:cubicBezTo>
                  <a:pt x="56913" y="184164"/>
                  <a:pt x="57427" y="184650"/>
                  <a:pt x="57937" y="185140"/>
                </a:cubicBezTo>
                <a:cubicBezTo>
                  <a:pt x="58042" y="185241"/>
                  <a:pt x="58144" y="185346"/>
                  <a:pt x="58249" y="185449"/>
                </a:cubicBezTo>
                <a:cubicBezTo>
                  <a:pt x="58220" y="185446"/>
                  <a:pt x="58191" y="185445"/>
                  <a:pt x="58163" y="185445"/>
                </a:cubicBezTo>
                <a:cubicBezTo>
                  <a:pt x="58021" y="185445"/>
                  <a:pt x="57891" y="185480"/>
                  <a:pt x="57805" y="185556"/>
                </a:cubicBezTo>
                <a:cubicBezTo>
                  <a:pt x="57734" y="185361"/>
                  <a:pt x="57610" y="185129"/>
                  <a:pt x="57409" y="185129"/>
                </a:cubicBezTo>
                <a:cubicBezTo>
                  <a:pt x="57401" y="185129"/>
                  <a:pt x="57393" y="185130"/>
                  <a:pt x="57385" y="185131"/>
                </a:cubicBezTo>
                <a:cubicBezTo>
                  <a:pt x="57335" y="185135"/>
                  <a:pt x="57286" y="185154"/>
                  <a:pt x="57236" y="185154"/>
                </a:cubicBezTo>
                <a:cubicBezTo>
                  <a:pt x="57110" y="185153"/>
                  <a:pt x="57021" y="185035"/>
                  <a:pt x="56917" y="184964"/>
                </a:cubicBezTo>
                <a:cubicBezTo>
                  <a:pt x="56880" y="184939"/>
                  <a:pt x="56830" y="184926"/>
                  <a:pt x="56782" y="184926"/>
                </a:cubicBezTo>
                <a:cubicBezTo>
                  <a:pt x="56698" y="184926"/>
                  <a:pt x="56620" y="184966"/>
                  <a:pt x="56628" y="185047"/>
                </a:cubicBezTo>
                <a:cubicBezTo>
                  <a:pt x="56548" y="184979"/>
                  <a:pt x="56448" y="184908"/>
                  <a:pt x="56350" y="184908"/>
                </a:cubicBezTo>
                <a:cubicBezTo>
                  <a:pt x="56324" y="184908"/>
                  <a:pt x="56298" y="184913"/>
                  <a:pt x="56272" y="184924"/>
                </a:cubicBezTo>
                <a:cubicBezTo>
                  <a:pt x="56232" y="184942"/>
                  <a:pt x="56200" y="184976"/>
                  <a:pt x="56162" y="184999"/>
                </a:cubicBezTo>
                <a:cubicBezTo>
                  <a:pt x="56095" y="185040"/>
                  <a:pt x="56015" y="185049"/>
                  <a:pt x="55938" y="185057"/>
                </a:cubicBezTo>
                <a:lnTo>
                  <a:pt x="54540" y="185204"/>
                </a:lnTo>
                <a:cubicBezTo>
                  <a:pt x="54504" y="185208"/>
                  <a:pt x="54467" y="185210"/>
                  <a:pt x="54431" y="185210"/>
                </a:cubicBezTo>
                <a:cubicBezTo>
                  <a:pt x="54289" y="185210"/>
                  <a:pt x="54143" y="185183"/>
                  <a:pt x="53996" y="185142"/>
                </a:cubicBezTo>
                <a:cubicBezTo>
                  <a:pt x="54827" y="184662"/>
                  <a:pt x="55631" y="184175"/>
                  <a:pt x="56395" y="183683"/>
                </a:cubicBezTo>
                <a:close/>
                <a:moveTo>
                  <a:pt x="59590" y="183625"/>
                </a:moveTo>
                <a:cubicBezTo>
                  <a:pt x="59832" y="184140"/>
                  <a:pt x="60159" y="184760"/>
                  <a:pt x="60601" y="185473"/>
                </a:cubicBezTo>
                <a:cubicBezTo>
                  <a:pt x="60530" y="185449"/>
                  <a:pt x="60459" y="185422"/>
                  <a:pt x="60396" y="185422"/>
                </a:cubicBezTo>
                <a:cubicBezTo>
                  <a:pt x="60356" y="185422"/>
                  <a:pt x="60319" y="185433"/>
                  <a:pt x="60287" y="185462"/>
                </a:cubicBezTo>
                <a:cubicBezTo>
                  <a:pt x="60246" y="185499"/>
                  <a:pt x="60229" y="185558"/>
                  <a:pt x="60185" y="185589"/>
                </a:cubicBezTo>
                <a:cubicBezTo>
                  <a:pt x="60161" y="185607"/>
                  <a:pt x="60135" y="185613"/>
                  <a:pt x="60108" y="185613"/>
                </a:cubicBezTo>
                <a:cubicBezTo>
                  <a:pt x="60028" y="185613"/>
                  <a:pt x="59938" y="185555"/>
                  <a:pt x="59852" y="185537"/>
                </a:cubicBezTo>
                <a:cubicBezTo>
                  <a:pt x="59832" y="185533"/>
                  <a:pt x="59812" y="185531"/>
                  <a:pt x="59792" y="185531"/>
                </a:cubicBezTo>
                <a:cubicBezTo>
                  <a:pt x="59709" y="185531"/>
                  <a:pt x="59626" y="185563"/>
                  <a:pt x="59547" y="185596"/>
                </a:cubicBezTo>
                <a:lnTo>
                  <a:pt x="59535" y="185600"/>
                </a:lnTo>
                <a:cubicBezTo>
                  <a:pt x="59388" y="185463"/>
                  <a:pt x="59243" y="185325"/>
                  <a:pt x="59096" y="185189"/>
                </a:cubicBezTo>
                <a:cubicBezTo>
                  <a:pt x="59115" y="185128"/>
                  <a:pt x="59136" y="185070"/>
                  <a:pt x="59156" y="185010"/>
                </a:cubicBezTo>
                <a:lnTo>
                  <a:pt x="59156" y="185010"/>
                </a:lnTo>
                <a:cubicBezTo>
                  <a:pt x="59154" y="185031"/>
                  <a:pt x="59152" y="185051"/>
                  <a:pt x="59151" y="185072"/>
                </a:cubicBezTo>
                <a:cubicBezTo>
                  <a:pt x="59153" y="185048"/>
                  <a:pt x="59156" y="185024"/>
                  <a:pt x="59159" y="185000"/>
                </a:cubicBezTo>
                <a:cubicBezTo>
                  <a:pt x="59311" y="184539"/>
                  <a:pt x="59456" y="184080"/>
                  <a:pt x="59590" y="183625"/>
                </a:cubicBezTo>
                <a:close/>
                <a:moveTo>
                  <a:pt x="102001" y="185097"/>
                </a:moveTo>
                <a:cubicBezTo>
                  <a:pt x="102058" y="185164"/>
                  <a:pt x="102117" y="185234"/>
                  <a:pt x="102178" y="185307"/>
                </a:cubicBezTo>
                <a:cubicBezTo>
                  <a:pt x="101614" y="185562"/>
                  <a:pt x="101267" y="185726"/>
                  <a:pt x="101267" y="185726"/>
                </a:cubicBezTo>
                <a:cubicBezTo>
                  <a:pt x="101466" y="185538"/>
                  <a:pt x="101716" y="185325"/>
                  <a:pt x="102001" y="185097"/>
                </a:cubicBezTo>
                <a:close/>
                <a:moveTo>
                  <a:pt x="65273" y="181474"/>
                </a:moveTo>
                <a:cubicBezTo>
                  <a:pt x="65729" y="182191"/>
                  <a:pt x="66230" y="182958"/>
                  <a:pt x="66764" y="183755"/>
                </a:cubicBezTo>
                <a:cubicBezTo>
                  <a:pt x="66493" y="184308"/>
                  <a:pt x="66248" y="184841"/>
                  <a:pt x="66026" y="185354"/>
                </a:cubicBezTo>
                <a:cubicBezTo>
                  <a:pt x="66009" y="185354"/>
                  <a:pt x="65992" y="185353"/>
                  <a:pt x="65975" y="185353"/>
                </a:cubicBezTo>
                <a:cubicBezTo>
                  <a:pt x="65805" y="185353"/>
                  <a:pt x="65637" y="185393"/>
                  <a:pt x="65485" y="185470"/>
                </a:cubicBezTo>
                <a:cubicBezTo>
                  <a:pt x="65451" y="185606"/>
                  <a:pt x="65266" y="185615"/>
                  <a:pt x="65126" y="185622"/>
                </a:cubicBezTo>
                <a:cubicBezTo>
                  <a:pt x="64986" y="185628"/>
                  <a:pt x="64806" y="185746"/>
                  <a:pt x="64879" y="185867"/>
                </a:cubicBezTo>
                <a:cubicBezTo>
                  <a:pt x="64864" y="185902"/>
                  <a:pt x="64834" y="185917"/>
                  <a:pt x="64796" y="185917"/>
                </a:cubicBezTo>
                <a:cubicBezTo>
                  <a:pt x="64667" y="185917"/>
                  <a:pt x="64444" y="185746"/>
                  <a:pt x="64355" y="185648"/>
                </a:cubicBezTo>
                <a:cubicBezTo>
                  <a:pt x="64264" y="185546"/>
                  <a:pt x="64140" y="185422"/>
                  <a:pt x="64018" y="185422"/>
                </a:cubicBezTo>
                <a:cubicBezTo>
                  <a:pt x="63989" y="185422"/>
                  <a:pt x="63959" y="185429"/>
                  <a:pt x="63930" y="185446"/>
                </a:cubicBezTo>
                <a:cubicBezTo>
                  <a:pt x="63887" y="185471"/>
                  <a:pt x="63852" y="185516"/>
                  <a:pt x="63802" y="185520"/>
                </a:cubicBezTo>
                <a:cubicBezTo>
                  <a:pt x="63800" y="185520"/>
                  <a:pt x="63798" y="185520"/>
                  <a:pt x="63796" y="185520"/>
                </a:cubicBezTo>
                <a:cubicBezTo>
                  <a:pt x="63715" y="185520"/>
                  <a:pt x="63681" y="185416"/>
                  <a:pt x="63642" y="185343"/>
                </a:cubicBezTo>
                <a:cubicBezTo>
                  <a:pt x="63615" y="185294"/>
                  <a:pt x="63574" y="185252"/>
                  <a:pt x="63523" y="185227"/>
                </a:cubicBezTo>
                <a:cubicBezTo>
                  <a:pt x="64169" y="184035"/>
                  <a:pt x="64751" y="182775"/>
                  <a:pt x="65273" y="181474"/>
                </a:cubicBezTo>
                <a:close/>
                <a:moveTo>
                  <a:pt x="76293" y="171522"/>
                </a:moveTo>
                <a:cubicBezTo>
                  <a:pt x="78152" y="175598"/>
                  <a:pt x="80705" y="180916"/>
                  <a:pt x="82991" y="184698"/>
                </a:cubicBezTo>
                <a:cubicBezTo>
                  <a:pt x="82839" y="186169"/>
                  <a:pt x="82830" y="187253"/>
                  <a:pt x="82830" y="187253"/>
                </a:cubicBezTo>
                <a:cubicBezTo>
                  <a:pt x="82840" y="187275"/>
                  <a:pt x="82852" y="187298"/>
                  <a:pt x="82863" y="187321"/>
                </a:cubicBezTo>
                <a:cubicBezTo>
                  <a:pt x="82771" y="187215"/>
                  <a:pt x="82628" y="187151"/>
                  <a:pt x="82488" y="187151"/>
                </a:cubicBezTo>
                <a:cubicBezTo>
                  <a:pt x="82421" y="187151"/>
                  <a:pt x="82355" y="187165"/>
                  <a:pt x="82294" y="187197"/>
                </a:cubicBezTo>
                <a:cubicBezTo>
                  <a:pt x="82250" y="187027"/>
                  <a:pt x="82073" y="186918"/>
                  <a:pt x="81900" y="186918"/>
                </a:cubicBezTo>
                <a:cubicBezTo>
                  <a:pt x="81825" y="186918"/>
                  <a:pt x="81750" y="186939"/>
                  <a:pt x="81689" y="186985"/>
                </a:cubicBezTo>
                <a:cubicBezTo>
                  <a:pt x="81720" y="186865"/>
                  <a:pt x="81617" y="186729"/>
                  <a:pt x="81492" y="186728"/>
                </a:cubicBezTo>
                <a:cubicBezTo>
                  <a:pt x="81461" y="186728"/>
                  <a:pt x="81430" y="186735"/>
                  <a:pt x="81404" y="186750"/>
                </a:cubicBezTo>
                <a:cubicBezTo>
                  <a:pt x="80147" y="183086"/>
                  <a:pt x="77177" y="179076"/>
                  <a:pt x="74347" y="175825"/>
                </a:cubicBezTo>
                <a:lnTo>
                  <a:pt x="76293" y="171522"/>
                </a:lnTo>
                <a:close/>
                <a:moveTo>
                  <a:pt x="71183" y="181967"/>
                </a:moveTo>
                <a:cubicBezTo>
                  <a:pt x="71947" y="183925"/>
                  <a:pt x="73117" y="185978"/>
                  <a:pt x="74369" y="187831"/>
                </a:cubicBezTo>
                <a:cubicBezTo>
                  <a:pt x="73883" y="187765"/>
                  <a:pt x="73398" y="187681"/>
                  <a:pt x="72914" y="187584"/>
                </a:cubicBezTo>
                <a:lnTo>
                  <a:pt x="72914" y="187585"/>
                </a:lnTo>
                <a:cubicBezTo>
                  <a:pt x="71891" y="186227"/>
                  <a:pt x="70840" y="184975"/>
                  <a:pt x="69901" y="184055"/>
                </a:cubicBezTo>
                <a:cubicBezTo>
                  <a:pt x="70344" y="183367"/>
                  <a:pt x="70772" y="182667"/>
                  <a:pt x="71183" y="181967"/>
                </a:cubicBezTo>
                <a:close/>
                <a:moveTo>
                  <a:pt x="73190" y="178263"/>
                </a:moveTo>
                <a:cubicBezTo>
                  <a:pt x="75169" y="181419"/>
                  <a:pt x="77531" y="184925"/>
                  <a:pt x="79956" y="187932"/>
                </a:cubicBezTo>
                <a:cubicBezTo>
                  <a:pt x="79171" y="188009"/>
                  <a:pt x="78382" y="188047"/>
                  <a:pt x="77594" y="188047"/>
                </a:cubicBezTo>
                <a:cubicBezTo>
                  <a:pt x="77513" y="188047"/>
                  <a:pt x="77432" y="188047"/>
                  <a:pt x="77351" y="188046"/>
                </a:cubicBezTo>
                <a:cubicBezTo>
                  <a:pt x="75869" y="184920"/>
                  <a:pt x="74098" y="182065"/>
                  <a:pt x="72448" y="179700"/>
                </a:cubicBezTo>
                <a:cubicBezTo>
                  <a:pt x="72706" y="179214"/>
                  <a:pt x="72953" y="178736"/>
                  <a:pt x="73190" y="178263"/>
                </a:cubicBezTo>
                <a:close/>
                <a:moveTo>
                  <a:pt x="83817" y="188602"/>
                </a:moveTo>
                <a:cubicBezTo>
                  <a:pt x="83846" y="188632"/>
                  <a:pt x="83875" y="188662"/>
                  <a:pt x="83904" y="188692"/>
                </a:cubicBezTo>
                <a:cubicBezTo>
                  <a:pt x="83860" y="188715"/>
                  <a:pt x="83814" y="188738"/>
                  <a:pt x="83771" y="188760"/>
                </a:cubicBezTo>
                <a:lnTo>
                  <a:pt x="83747" y="188759"/>
                </a:lnTo>
                <a:cubicBezTo>
                  <a:pt x="83780" y="188712"/>
                  <a:pt x="83804" y="188658"/>
                  <a:pt x="83817" y="188602"/>
                </a:cubicBezTo>
                <a:close/>
                <a:moveTo>
                  <a:pt x="122860" y="188795"/>
                </a:moveTo>
                <a:cubicBezTo>
                  <a:pt x="122861" y="188795"/>
                  <a:pt x="123056" y="188806"/>
                  <a:pt x="123366" y="188818"/>
                </a:cubicBezTo>
                <a:cubicBezTo>
                  <a:pt x="123461" y="188956"/>
                  <a:pt x="123555" y="189095"/>
                  <a:pt x="123652" y="189234"/>
                </a:cubicBezTo>
                <a:cubicBezTo>
                  <a:pt x="123371" y="189108"/>
                  <a:pt x="123100" y="188964"/>
                  <a:pt x="122860" y="188795"/>
                </a:cubicBezTo>
                <a:close/>
                <a:moveTo>
                  <a:pt x="125479" y="191798"/>
                </a:moveTo>
                <a:lnTo>
                  <a:pt x="125481" y="191802"/>
                </a:lnTo>
                <a:lnTo>
                  <a:pt x="125476" y="191802"/>
                </a:lnTo>
                <a:cubicBezTo>
                  <a:pt x="125476" y="191800"/>
                  <a:pt x="125477" y="191800"/>
                  <a:pt x="125479" y="191798"/>
                </a:cubicBezTo>
                <a:close/>
                <a:moveTo>
                  <a:pt x="128025" y="187909"/>
                </a:moveTo>
                <a:cubicBezTo>
                  <a:pt x="129068" y="190104"/>
                  <a:pt x="130509" y="192325"/>
                  <a:pt x="131912" y="194173"/>
                </a:cubicBezTo>
                <a:cubicBezTo>
                  <a:pt x="131463" y="194143"/>
                  <a:pt x="131015" y="194115"/>
                  <a:pt x="130571" y="194081"/>
                </a:cubicBezTo>
                <a:cubicBezTo>
                  <a:pt x="130564" y="194072"/>
                  <a:pt x="130559" y="194064"/>
                  <a:pt x="130552" y="194055"/>
                </a:cubicBezTo>
                <a:cubicBezTo>
                  <a:pt x="130641" y="193697"/>
                  <a:pt x="130390" y="193309"/>
                  <a:pt x="130046" y="193174"/>
                </a:cubicBezTo>
                <a:cubicBezTo>
                  <a:pt x="130000" y="193157"/>
                  <a:pt x="129953" y="193143"/>
                  <a:pt x="129905" y="193132"/>
                </a:cubicBezTo>
                <a:cubicBezTo>
                  <a:pt x="128733" y="191492"/>
                  <a:pt x="127473" y="189919"/>
                  <a:pt x="126350" y="188777"/>
                </a:cubicBezTo>
                <a:cubicBezTo>
                  <a:pt x="126982" y="188719"/>
                  <a:pt x="127506" y="188614"/>
                  <a:pt x="127710" y="188431"/>
                </a:cubicBezTo>
                <a:cubicBezTo>
                  <a:pt x="127710" y="188431"/>
                  <a:pt x="127829" y="188236"/>
                  <a:pt x="128025" y="187909"/>
                </a:cubicBezTo>
                <a:close/>
                <a:moveTo>
                  <a:pt x="133228" y="177579"/>
                </a:moveTo>
                <a:cubicBezTo>
                  <a:pt x="134690" y="180728"/>
                  <a:pt x="136453" y="184347"/>
                  <a:pt x="138154" y="187379"/>
                </a:cubicBezTo>
                <a:cubicBezTo>
                  <a:pt x="138620" y="189527"/>
                  <a:pt x="138226" y="191810"/>
                  <a:pt x="138416" y="193986"/>
                </a:cubicBezTo>
                <a:cubicBezTo>
                  <a:pt x="138352" y="194083"/>
                  <a:pt x="138292" y="194180"/>
                  <a:pt x="138229" y="194276"/>
                </a:cubicBezTo>
                <a:cubicBezTo>
                  <a:pt x="138087" y="190303"/>
                  <a:pt x="134834" y="185414"/>
                  <a:pt x="131495" y="181407"/>
                </a:cubicBezTo>
                <a:cubicBezTo>
                  <a:pt x="131518" y="181353"/>
                  <a:pt x="131540" y="181298"/>
                  <a:pt x="131561" y="181245"/>
                </a:cubicBezTo>
                <a:lnTo>
                  <a:pt x="131561" y="181245"/>
                </a:lnTo>
                <a:cubicBezTo>
                  <a:pt x="131543" y="181246"/>
                  <a:pt x="131526" y="181246"/>
                  <a:pt x="131508" y="181246"/>
                </a:cubicBezTo>
                <a:cubicBezTo>
                  <a:pt x="131457" y="181246"/>
                  <a:pt x="131405" y="181244"/>
                  <a:pt x="131355" y="181240"/>
                </a:cubicBezTo>
                <a:cubicBezTo>
                  <a:pt x="131098" y="180933"/>
                  <a:pt x="130841" y="180633"/>
                  <a:pt x="130584" y="180337"/>
                </a:cubicBezTo>
                <a:lnTo>
                  <a:pt x="132157" y="179599"/>
                </a:lnTo>
                <a:cubicBezTo>
                  <a:pt x="132157" y="179599"/>
                  <a:pt x="132615" y="178828"/>
                  <a:pt x="133228" y="177579"/>
                </a:cubicBezTo>
                <a:close/>
                <a:moveTo>
                  <a:pt x="130218" y="184037"/>
                </a:moveTo>
                <a:cubicBezTo>
                  <a:pt x="132532" y="187641"/>
                  <a:pt x="135268" y="191538"/>
                  <a:pt x="137981" y="194552"/>
                </a:cubicBezTo>
                <a:cubicBezTo>
                  <a:pt x="136780" y="194475"/>
                  <a:pt x="135576" y="194401"/>
                  <a:pt x="134367" y="194331"/>
                </a:cubicBezTo>
                <a:cubicBezTo>
                  <a:pt x="132978" y="191030"/>
                  <a:pt x="131201" y="187972"/>
                  <a:pt x="129480" y="185389"/>
                </a:cubicBezTo>
                <a:cubicBezTo>
                  <a:pt x="129725" y="184951"/>
                  <a:pt x="129976" y="184495"/>
                  <a:pt x="130218" y="184037"/>
                </a:cubicBezTo>
                <a:close/>
                <a:moveTo>
                  <a:pt x="46477" y="0"/>
                </a:moveTo>
                <a:cubicBezTo>
                  <a:pt x="45091" y="0"/>
                  <a:pt x="42466" y="110"/>
                  <a:pt x="40102" y="827"/>
                </a:cubicBezTo>
                <a:cubicBezTo>
                  <a:pt x="40102" y="827"/>
                  <a:pt x="40169" y="2747"/>
                  <a:pt x="39550" y="4360"/>
                </a:cubicBezTo>
                <a:cubicBezTo>
                  <a:pt x="39550" y="4360"/>
                  <a:pt x="38998" y="1757"/>
                  <a:pt x="38608" y="1122"/>
                </a:cubicBezTo>
                <a:cubicBezTo>
                  <a:pt x="38608" y="1122"/>
                  <a:pt x="35411" y="1419"/>
                  <a:pt x="34124" y="2007"/>
                </a:cubicBezTo>
                <a:cubicBezTo>
                  <a:pt x="32837" y="2594"/>
                  <a:pt x="29332" y="2787"/>
                  <a:pt x="28702" y="3057"/>
                </a:cubicBezTo>
                <a:cubicBezTo>
                  <a:pt x="28702" y="3057"/>
                  <a:pt x="27883" y="10155"/>
                  <a:pt x="27102" y="12411"/>
                </a:cubicBezTo>
                <a:cubicBezTo>
                  <a:pt x="27102" y="12411"/>
                  <a:pt x="27198" y="6324"/>
                  <a:pt x="26447" y="3978"/>
                </a:cubicBezTo>
                <a:cubicBezTo>
                  <a:pt x="26447" y="3978"/>
                  <a:pt x="24101" y="4729"/>
                  <a:pt x="22132" y="5681"/>
                </a:cubicBezTo>
                <a:cubicBezTo>
                  <a:pt x="21045" y="6207"/>
                  <a:pt x="19797" y="6832"/>
                  <a:pt x="18791" y="7383"/>
                </a:cubicBezTo>
                <a:lnTo>
                  <a:pt x="18793" y="7189"/>
                </a:lnTo>
                <a:lnTo>
                  <a:pt x="0" y="7386"/>
                </a:lnTo>
                <a:lnTo>
                  <a:pt x="0" y="209527"/>
                </a:lnTo>
                <a:lnTo>
                  <a:pt x="174326" y="209526"/>
                </a:lnTo>
                <a:lnTo>
                  <a:pt x="174952" y="197921"/>
                </a:lnTo>
                <a:lnTo>
                  <a:pt x="174952" y="197921"/>
                </a:lnTo>
                <a:cubicBezTo>
                  <a:pt x="173722" y="198048"/>
                  <a:pt x="172488" y="198111"/>
                  <a:pt x="171254" y="198111"/>
                </a:cubicBezTo>
                <a:cubicBezTo>
                  <a:pt x="168585" y="198111"/>
                  <a:pt x="165920" y="197814"/>
                  <a:pt x="163309" y="197224"/>
                </a:cubicBezTo>
                <a:cubicBezTo>
                  <a:pt x="162252" y="196985"/>
                  <a:pt x="161205" y="196698"/>
                  <a:pt x="160140" y="196501"/>
                </a:cubicBezTo>
                <a:cubicBezTo>
                  <a:pt x="158922" y="196276"/>
                  <a:pt x="157686" y="196170"/>
                  <a:pt x="156452" y="196066"/>
                </a:cubicBezTo>
                <a:cubicBezTo>
                  <a:pt x="156263" y="196050"/>
                  <a:pt x="156072" y="196033"/>
                  <a:pt x="155881" y="196017"/>
                </a:cubicBezTo>
                <a:cubicBezTo>
                  <a:pt x="160286" y="194760"/>
                  <a:pt x="162909" y="193257"/>
                  <a:pt x="162910" y="193257"/>
                </a:cubicBezTo>
                <a:lnTo>
                  <a:pt x="162910" y="193257"/>
                </a:lnTo>
                <a:cubicBezTo>
                  <a:pt x="162005" y="193740"/>
                  <a:pt x="159397" y="193748"/>
                  <a:pt x="155468" y="193906"/>
                </a:cubicBezTo>
                <a:cubicBezTo>
                  <a:pt x="156311" y="192735"/>
                  <a:pt x="157300" y="191661"/>
                  <a:pt x="158180" y="190512"/>
                </a:cubicBezTo>
                <a:cubicBezTo>
                  <a:pt x="159477" y="188818"/>
                  <a:pt x="160536" y="186954"/>
                  <a:pt x="161328" y="184973"/>
                </a:cubicBezTo>
                <a:cubicBezTo>
                  <a:pt x="161547" y="183075"/>
                  <a:pt x="161380" y="181156"/>
                  <a:pt x="160709" y="179365"/>
                </a:cubicBezTo>
                <a:cubicBezTo>
                  <a:pt x="159985" y="177431"/>
                  <a:pt x="158687" y="175597"/>
                  <a:pt x="158793" y="173536"/>
                </a:cubicBezTo>
                <a:cubicBezTo>
                  <a:pt x="158882" y="171773"/>
                  <a:pt x="160008" y="170151"/>
                  <a:pt x="159950" y="168387"/>
                </a:cubicBezTo>
                <a:cubicBezTo>
                  <a:pt x="159860" y="165730"/>
                  <a:pt x="157289" y="163843"/>
                  <a:pt x="157233" y="161185"/>
                </a:cubicBezTo>
                <a:cubicBezTo>
                  <a:pt x="155996" y="165846"/>
                  <a:pt x="149819" y="167903"/>
                  <a:pt x="148501" y="172541"/>
                </a:cubicBezTo>
                <a:cubicBezTo>
                  <a:pt x="148116" y="173897"/>
                  <a:pt x="148200" y="175338"/>
                  <a:pt x="147928" y="176719"/>
                </a:cubicBezTo>
                <a:cubicBezTo>
                  <a:pt x="147744" y="177653"/>
                  <a:pt x="147400" y="178546"/>
                  <a:pt x="147013" y="179425"/>
                </a:cubicBezTo>
                <a:cubicBezTo>
                  <a:pt x="146926" y="179570"/>
                  <a:pt x="146841" y="179713"/>
                  <a:pt x="146756" y="179856"/>
                </a:cubicBezTo>
                <a:cubicBezTo>
                  <a:pt x="146249" y="178258"/>
                  <a:pt x="146561" y="176429"/>
                  <a:pt x="145840" y="174911"/>
                </a:cubicBezTo>
                <a:cubicBezTo>
                  <a:pt x="145677" y="174570"/>
                  <a:pt x="145471" y="174267"/>
                  <a:pt x="145241" y="173984"/>
                </a:cubicBezTo>
                <a:cubicBezTo>
                  <a:pt x="145225" y="173868"/>
                  <a:pt x="145213" y="173755"/>
                  <a:pt x="145197" y="173636"/>
                </a:cubicBezTo>
                <a:cubicBezTo>
                  <a:pt x="145026" y="172450"/>
                  <a:pt x="144719" y="171285"/>
                  <a:pt x="144236" y="170189"/>
                </a:cubicBezTo>
                <a:cubicBezTo>
                  <a:pt x="143782" y="169157"/>
                  <a:pt x="143126" y="168040"/>
                  <a:pt x="142318" y="167694"/>
                </a:cubicBezTo>
                <a:lnTo>
                  <a:pt x="142318" y="167694"/>
                </a:lnTo>
                <a:cubicBezTo>
                  <a:pt x="142318" y="167694"/>
                  <a:pt x="142633" y="169536"/>
                  <a:pt x="142998" y="172050"/>
                </a:cubicBezTo>
                <a:cubicBezTo>
                  <a:pt x="141988" y="171308"/>
                  <a:pt x="141003" y="170547"/>
                  <a:pt x="140471" y="169395"/>
                </a:cubicBezTo>
                <a:lnTo>
                  <a:pt x="140471" y="169395"/>
                </a:lnTo>
                <a:cubicBezTo>
                  <a:pt x="140727" y="171066"/>
                  <a:pt x="140296" y="172688"/>
                  <a:pt x="139658" y="174295"/>
                </a:cubicBezTo>
                <a:cubicBezTo>
                  <a:pt x="138853" y="172226"/>
                  <a:pt x="137844" y="169859"/>
                  <a:pt x="136578" y="167144"/>
                </a:cubicBezTo>
                <a:lnTo>
                  <a:pt x="136578" y="167144"/>
                </a:lnTo>
                <a:cubicBezTo>
                  <a:pt x="136578" y="167144"/>
                  <a:pt x="136598" y="167268"/>
                  <a:pt x="136639" y="167495"/>
                </a:cubicBezTo>
                <a:cubicBezTo>
                  <a:pt x="136825" y="168529"/>
                  <a:pt x="137454" y="171816"/>
                  <a:pt x="138710" y="176469"/>
                </a:cubicBezTo>
                <a:cubicBezTo>
                  <a:pt x="138070" y="177877"/>
                  <a:pt x="137436" y="179286"/>
                  <a:pt x="137133" y="180722"/>
                </a:cubicBezTo>
                <a:cubicBezTo>
                  <a:pt x="136176" y="178828"/>
                  <a:pt x="135129" y="177092"/>
                  <a:pt x="134133" y="175596"/>
                </a:cubicBezTo>
                <a:cubicBezTo>
                  <a:pt x="135664" y="171990"/>
                  <a:pt x="137279" y="166674"/>
                  <a:pt x="135698" y="162776"/>
                </a:cubicBezTo>
                <a:cubicBezTo>
                  <a:pt x="135698" y="162776"/>
                  <a:pt x="134313" y="161898"/>
                  <a:pt x="131507" y="161898"/>
                </a:cubicBezTo>
                <a:cubicBezTo>
                  <a:pt x="130788" y="161898"/>
                  <a:pt x="129976" y="161956"/>
                  <a:pt x="129069" y="162100"/>
                </a:cubicBezTo>
                <a:cubicBezTo>
                  <a:pt x="129069" y="162100"/>
                  <a:pt x="128604" y="164597"/>
                  <a:pt x="128538" y="167598"/>
                </a:cubicBezTo>
                <a:cubicBezTo>
                  <a:pt x="128538" y="167598"/>
                  <a:pt x="127804" y="164497"/>
                  <a:pt x="128072" y="162633"/>
                </a:cubicBezTo>
                <a:lnTo>
                  <a:pt x="128072" y="162633"/>
                </a:lnTo>
                <a:cubicBezTo>
                  <a:pt x="128072" y="162633"/>
                  <a:pt x="127097" y="162792"/>
                  <a:pt x="126541" y="163135"/>
                </a:cubicBezTo>
                <a:cubicBezTo>
                  <a:pt x="126541" y="163135"/>
                  <a:pt x="126272" y="167790"/>
                  <a:pt x="126636" y="169851"/>
                </a:cubicBezTo>
                <a:cubicBezTo>
                  <a:pt x="126636" y="169851"/>
                  <a:pt x="125080" y="165198"/>
                  <a:pt x="125170" y="163646"/>
                </a:cubicBezTo>
                <a:lnTo>
                  <a:pt x="125170" y="163646"/>
                </a:lnTo>
                <a:cubicBezTo>
                  <a:pt x="125170" y="163647"/>
                  <a:pt x="121489" y="165098"/>
                  <a:pt x="118830" y="167467"/>
                </a:cubicBezTo>
                <a:cubicBezTo>
                  <a:pt x="118830" y="167467"/>
                  <a:pt x="119697" y="169181"/>
                  <a:pt x="119811" y="170905"/>
                </a:cubicBezTo>
                <a:cubicBezTo>
                  <a:pt x="119811" y="170905"/>
                  <a:pt x="118218" y="168773"/>
                  <a:pt x="117597" y="168361"/>
                </a:cubicBezTo>
                <a:cubicBezTo>
                  <a:pt x="117597" y="168361"/>
                  <a:pt x="114820" y="169972"/>
                  <a:pt x="113899" y="171047"/>
                </a:cubicBezTo>
                <a:cubicBezTo>
                  <a:pt x="112979" y="172121"/>
                  <a:pt x="109877" y="173767"/>
                  <a:pt x="109418" y="174276"/>
                </a:cubicBezTo>
                <a:cubicBezTo>
                  <a:pt x="109418" y="174276"/>
                  <a:pt x="111657" y="181061"/>
                  <a:pt x="111895" y="183438"/>
                </a:cubicBezTo>
                <a:cubicBezTo>
                  <a:pt x="111895" y="183438"/>
                  <a:pt x="111085" y="181613"/>
                  <a:pt x="110079" y="179713"/>
                </a:cubicBezTo>
                <a:cubicBezTo>
                  <a:pt x="110186" y="179648"/>
                  <a:pt x="110246" y="179612"/>
                  <a:pt x="110246" y="179612"/>
                </a:cubicBezTo>
                <a:cubicBezTo>
                  <a:pt x="110227" y="178827"/>
                  <a:pt x="108759" y="175086"/>
                  <a:pt x="108759" y="173467"/>
                </a:cubicBezTo>
                <a:cubicBezTo>
                  <a:pt x="108759" y="171848"/>
                  <a:pt x="107548" y="168379"/>
                  <a:pt x="107548" y="168379"/>
                </a:cubicBezTo>
                <a:cubicBezTo>
                  <a:pt x="107487" y="168371"/>
                  <a:pt x="107414" y="168368"/>
                  <a:pt x="107331" y="168368"/>
                </a:cubicBezTo>
                <a:cubicBezTo>
                  <a:pt x="106284" y="168368"/>
                  <a:pt x="103728" y="168938"/>
                  <a:pt x="103728" y="168938"/>
                </a:cubicBezTo>
                <a:cubicBezTo>
                  <a:pt x="105113" y="167525"/>
                  <a:pt x="107144" y="166682"/>
                  <a:pt x="107144" y="166682"/>
                </a:cubicBezTo>
                <a:cubicBezTo>
                  <a:pt x="106598" y="162642"/>
                  <a:pt x="104483" y="158638"/>
                  <a:pt x="104483" y="158638"/>
                </a:cubicBezTo>
                <a:cubicBezTo>
                  <a:pt x="103404" y="160053"/>
                  <a:pt x="98585" y="162935"/>
                  <a:pt x="98585" y="162935"/>
                </a:cubicBezTo>
                <a:cubicBezTo>
                  <a:pt x="100437" y="161417"/>
                  <a:pt x="103672" y="157172"/>
                  <a:pt x="103672" y="157172"/>
                </a:cubicBezTo>
                <a:cubicBezTo>
                  <a:pt x="103444" y="156459"/>
                  <a:pt x="102715" y="155594"/>
                  <a:pt x="102715" y="155594"/>
                </a:cubicBezTo>
                <a:cubicBezTo>
                  <a:pt x="101560" y="157414"/>
                  <a:pt x="98611" y="159562"/>
                  <a:pt x="98611" y="159562"/>
                </a:cubicBezTo>
                <a:cubicBezTo>
                  <a:pt x="100791" y="156905"/>
                  <a:pt x="102245" y="154389"/>
                  <a:pt x="102245" y="154389"/>
                </a:cubicBezTo>
                <a:cubicBezTo>
                  <a:pt x="98915" y="150462"/>
                  <a:pt x="95985" y="150038"/>
                  <a:pt x="95985" y="150038"/>
                </a:cubicBezTo>
                <a:cubicBezTo>
                  <a:pt x="91023" y="152597"/>
                  <a:pt x="88375" y="160018"/>
                  <a:pt x="87230" y="164247"/>
                </a:cubicBezTo>
                <a:cubicBezTo>
                  <a:pt x="86900" y="163774"/>
                  <a:pt x="86524" y="163389"/>
                  <a:pt x="86107" y="163209"/>
                </a:cubicBezTo>
                <a:lnTo>
                  <a:pt x="86107" y="163209"/>
                </a:lnTo>
                <a:cubicBezTo>
                  <a:pt x="86107" y="163209"/>
                  <a:pt x="86347" y="164615"/>
                  <a:pt x="86650" y="166648"/>
                </a:cubicBezTo>
                <a:cubicBezTo>
                  <a:pt x="86566" y="167058"/>
                  <a:pt x="86524" y="167292"/>
                  <a:pt x="86524" y="167292"/>
                </a:cubicBezTo>
                <a:lnTo>
                  <a:pt x="86851" y="168019"/>
                </a:lnTo>
                <a:cubicBezTo>
                  <a:pt x="86932" y="168584"/>
                  <a:pt x="87015" y="169178"/>
                  <a:pt x="87096" y="169788"/>
                </a:cubicBezTo>
                <a:cubicBezTo>
                  <a:pt x="86345" y="169672"/>
                  <a:pt x="85814" y="169167"/>
                  <a:pt x="85814" y="169167"/>
                </a:cubicBezTo>
                <a:cubicBezTo>
                  <a:pt x="85436" y="170273"/>
                  <a:pt x="85058" y="171837"/>
                  <a:pt x="84734" y="173358"/>
                </a:cubicBezTo>
                <a:cubicBezTo>
                  <a:pt x="83812" y="170583"/>
                  <a:pt x="82427" y="167080"/>
                  <a:pt x="80366" y="162660"/>
                </a:cubicBezTo>
                <a:lnTo>
                  <a:pt x="80366" y="162660"/>
                </a:lnTo>
                <a:cubicBezTo>
                  <a:pt x="80366" y="162660"/>
                  <a:pt x="80386" y="162783"/>
                  <a:pt x="80428" y="163010"/>
                </a:cubicBezTo>
                <a:cubicBezTo>
                  <a:pt x="80677" y="164394"/>
                  <a:pt x="81722" y="169819"/>
                  <a:pt x="83998" y="177153"/>
                </a:cubicBezTo>
                <a:cubicBezTo>
                  <a:pt x="83876" y="177843"/>
                  <a:pt x="83805" y="178278"/>
                  <a:pt x="83805" y="178278"/>
                </a:cubicBezTo>
                <a:cubicBezTo>
                  <a:pt x="83849" y="178605"/>
                  <a:pt x="84262" y="179120"/>
                  <a:pt x="84804" y="179670"/>
                </a:cubicBezTo>
                <a:cubicBezTo>
                  <a:pt x="85002" y="180269"/>
                  <a:pt x="85208" y="180875"/>
                  <a:pt x="85420" y="181492"/>
                </a:cubicBezTo>
                <a:cubicBezTo>
                  <a:pt x="84467" y="181045"/>
                  <a:pt x="83762" y="180560"/>
                  <a:pt x="83762" y="180560"/>
                </a:cubicBezTo>
                <a:cubicBezTo>
                  <a:pt x="83597" y="181110"/>
                  <a:pt x="83461" y="181683"/>
                  <a:pt x="83349" y="182252"/>
                </a:cubicBezTo>
                <a:cubicBezTo>
                  <a:pt x="81906" y="177377"/>
                  <a:pt x="79227" y="172925"/>
                  <a:pt x="77049" y="169840"/>
                </a:cubicBezTo>
                <a:cubicBezTo>
                  <a:pt x="77976" y="167791"/>
                  <a:pt x="78610" y="166387"/>
                  <a:pt x="78610" y="166387"/>
                </a:cubicBezTo>
                <a:lnTo>
                  <a:pt x="78610" y="166387"/>
                </a:lnTo>
                <a:cubicBezTo>
                  <a:pt x="78610" y="166387"/>
                  <a:pt x="77922" y="167470"/>
                  <a:pt x="76664" y="169302"/>
                </a:cubicBezTo>
                <a:cubicBezTo>
                  <a:pt x="74956" y="166944"/>
                  <a:pt x="73644" y="165514"/>
                  <a:pt x="73644" y="165514"/>
                </a:cubicBezTo>
                <a:lnTo>
                  <a:pt x="73644" y="165514"/>
                </a:lnTo>
                <a:cubicBezTo>
                  <a:pt x="73644" y="165514"/>
                  <a:pt x="74513" y="167584"/>
                  <a:pt x="75829" y="170504"/>
                </a:cubicBezTo>
                <a:cubicBezTo>
                  <a:pt x="75048" y="171621"/>
                  <a:pt x="74116" y="172926"/>
                  <a:pt x="73049" y="174373"/>
                </a:cubicBezTo>
                <a:cubicBezTo>
                  <a:pt x="71092" y="172239"/>
                  <a:pt x="69353" y="170578"/>
                  <a:pt x="68507" y="169792"/>
                </a:cubicBezTo>
                <a:cubicBezTo>
                  <a:pt x="69638" y="163625"/>
                  <a:pt x="69817" y="158716"/>
                  <a:pt x="69817" y="158715"/>
                </a:cubicBezTo>
                <a:lnTo>
                  <a:pt x="69817" y="158715"/>
                </a:lnTo>
                <a:cubicBezTo>
                  <a:pt x="68722" y="162773"/>
                  <a:pt x="67568" y="164120"/>
                  <a:pt x="64339" y="172470"/>
                </a:cubicBezTo>
                <a:cubicBezTo>
                  <a:pt x="63849" y="173742"/>
                  <a:pt x="63424" y="175036"/>
                  <a:pt x="63066" y="176352"/>
                </a:cubicBezTo>
                <a:cubicBezTo>
                  <a:pt x="62877" y="176471"/>
                  <a:pt x="62665" y="176603"/>
                  <a:pt x="62429" y="176745"/>
                </a:cubicBezTo>
                <a:lnTo>
                  <a:pt x="62391" y="176705"/>
                </a:lnTo>
                <a:lnTo>
                  <a:pt x="62391" y="176705"/>
                </a:lnTo>
                <a:cubicBezTo>
                  <a:pt x="62391" y="176705"/>
                  <a:pt x="62400" y="176721"/>
                  <a:pt x="62418" y="176753"/>
                </a:cubicBezTo>
                <a:cubicBezTo>
                  <a:pt x="62015" y="176998"/>
                  <a:pt x="61539" y="177274"/>
                  <a:pt x="60973" y="177582"/>
                </a:cubicBezTo>
                <a:cubicBezTo>
                  <a:pt x="61441" y="174697"/>
                  <a:pt x="61652" y="171776"/>
                  <a:pt x="61604" y="168853"/>
                </a:cubicBezTo>
                <a:cubicBezTo>
                  <a:pt x="62240" y="168271"/>
                  <a:pt x="62595" y="167932"/>
                  <a:pt x="62595" y="167932"/>
                </a:cubicBezTo>
                <a:lnTo>
                  <a:pt x="62595" y="167932"/>
                </a:lnTo>
                <a:cubicBezTo>
                  <a:pt x="62595" y="167932"/>
                  <a:pt x="62283" y="168116"/>
                  <a:pt x="61744" y="168421"/>
                </a:cubicBezTo>
                <a:cubicBezTo>
                  <a:pt x="61889" y="168304"/>
                  <a:pt x="62034" y="168187"/>
                  <a:pt x="62178" y="168068"/>
                </a:cubicBezTo>
                <a:lnTo>
                  <a:pt x="62178" y="168068"/>
                </a:lnTo>
                <a:cubicBezTo>
                  <a:pt x="61985" y="168215"/>
                  <a:pt x="61791" y="168356"/>
                  <a:pt x="61597" y="168501"/>
                </a:cubicBezTo>
                <a:cubicBezTo>
                  <a:pt x="61417" y="160635"/>
                  <a:pt x="59449" y="155392"/>
                  <a:pt x="59448" y="155391"/>
                </a:cubicBezTo>
                <a:lnTo>
                  <a:pt x="59448" y="155391"/>
                </a:lnTo>
                <a:cubicBezTo>
                  <a:pt x="59968" y="156910"/>
                  <a:pt x="58892" y="161872"/>
                  <a:pt x="58221" y="169471"/>
                </a:cubicBezTo>
                <a:cubicBezTo>
                  <a:pt x="58193" y="169778"/>
                  <a:pt x="58171" y="170086"/>
                  <a:pt x="58151" y="170393"/>
                </a:cubicBezTo>
                <a:cubicBezTo>
                  <a:pt x="57224" y="170885"/>
                  <a:pt x="56210" y="171408"/>
                  <a:pt x="55165" y="171924"/>
                </a:cubicBezTo>
                <a:cubicBezTo>
                  <a:pt x="54674" y="170061"/>
                  <a:pt x="54072" y="168292"/>
                  <a:pt x="53476" y="166752"/>
                </a:cubicBezTo>
                <a:cubicBezTo>
                  <a:pt x="55268" y="164696"/>
                  <a:pt x="56773" y="163178"/>
                  <a:pt x="57610" y="162366"/>
                </a:cubicBezTo>
                <a:cubicBezTo>
                  <a:pt x="57680" y="162297"/>
                  <a:pt x="57751" y="162230"/>
                  <a:pt x="57822" y="162160"/>
                </a:cubicBezTo>
                <a:cubicBezTo>
                  <a:pt x="58144" y="161851"/>
                  <a:pt x="58325" y="161689"/>
                  <a:pt x="58325" y="161688"/>
                </a:cubicBezTo>
                <a:lnTo>
                  <a:pt x="58325" y="161688"/>
                </a:lnTo>
                <a:cubicBezTo>
                  <a:pt x="58325" y="161689"/>
                  <a:pt x="56075" y="162941"/>
                  <a:pt x="52849" y="165199"/>
                </a:cubicBezTo>
                <a:cubicBezTo>
                  <a:pt x="52524" y="164429"/>
                  <a:pt x="52217" y="163750"/>
                  <a:pt x="51949" y="163183"/>
                </a:cubicBezTo>
                <a:cubicBezTo>
                  <a:pt x="55948" y="159615"/>
                  <a:pt x="58665" y="156915"/>
                  <a:pt x="58665" y="156915"/>
                </a:cubicBezTo>
                <a:lnTo>
                  <a:pt x="58665" y="156915"/>
                </a:lnTo>
                <a:cubicBezTo>
                  <a:pt x="58665" y="156915"/>
                  <a:pt x="58477" y="157001"/>
                  <a:pt x="58137" y="157162"/>
                </a:cubicBezTo>
                <a:lnTo>
                  <a:pt x="58336" y="157004"/>
                </a:lnTo>
                <a:lnTo>
                  <a:pt x="58336" y="157004"/>
                </a:lnTo>
                <a:cubicBezTo>
                  <a:pt x="58255" y="157063"/>
                  <a:pt x="58175" y="157122"/>
                  <a:pt x="58094" y="157181"/>
                </a:cubicBezTo>
                <a:cubicBezTo>
                  <a:pt x="56929" y="157732"/>
                  <a:pt x="54100" y="159114"/>
                  <a:pt x="50760" y="161051"/>
                </a:cubicBezTo>
                <a:cubicBezTo>
                  <a:pt x="49306" y="159232"/>
                  <a:pt x="46637" y="158240"/>
                  <a:pt x="46637" y="158240"/>
                </a:cubicBezTo>
                <a:lnTo>
                  <a:pt x="46637" y="158240"/>
                </a:lnTo>
                <a:cubicBezTo>
                  <a:pt x="46637" y="158240"/>
                  <a:pt x="48972" y="159487"/>
                  <a:pt x="50086" y="161446"/>
                </a:cubicBezTo>
                <a:cubicBezTo>
                  <a:pt x="49660" y="161697"/>
                  <a:pt x="49229" y="161957"/>
                  <a:pt x="48792" y="162223"/>
                </a:cubicBezTo>
                <a:cubicBezTo>
                  <a:pt x="47734" y="160226"/>
                  <a:pt x="46691" y="159090"/>
                  <a:pt x="45985" y="158481"/>
                </a:cubicBezTo>
                <a:cubicBezTo>
                  <a:pt x="50090" y="153970"/>
                  <a:pt x="53235" y="150233"/>
                  <a:pt x="53235" y="150233"/>
                </a:cubicBezTo>
                <a:lnTo>
                  <a:pt x="53235" y="150233"/>
                </a:lnTo>
                <a:cubicBezTo>
                  <a:pt x="53235" y="150234"/>
                  <a:pt x="44704" y="155185"/>
                  <a:pt x="38097" y="163015"/>
                </a:cubicBezTo>
                <a:cubicBezTo>
                  <a:pt x="37992" y="162294"/>
                  <a:pt x="37978" y="161574"/>
                  <a:pt x="38174" y="160850"/>
                </a:cubicBezTo>
                <a:lnTo>
                  <a:pt x="38174" y="160850"/>
                </a:lnTo>
                <a:cubicBezTo>
                  <a:pt x="37298" y="162296"/>
                  <a:pt x="35929" y="163263"/>
                  <a:pt x="34409" y="164087"/>
                </a:cubicBezTo>
                <a:cubicBezTo>
                  <a:pt x="34043" y="164133"/>
                  <a:pt x="33838" y="164255"/>
                  <a:pt x="33827" y="164362"/>
                </a:cubicBezTo>
                <a:cubicBezTo>
                  <a:pt x="33827" y="164367"/>
                  <a:pt x="33835" y="164379"/>
                  <a:pt x="33837" y="164387"/>
                </a:cubicBezTo>
                <a:cubicBezTo>
                  <a:pt x="33688" y="164463"/>
                  <a:pt x="33539" y="164538"/>
                  <a:pt x="33388" y="164613"/>
                </a:cubicBezTo>
                <a:cubicBezTo>
                  <a:pt x="40692" y="154623"/>
                  <a:pt x="45042" y="146516"/>
                  <a:pt x="46001" y="144674"/>
                </a:cubicBezTo>
                <a:cubicBezTo>
                  <a:pt x="46135" y="144415"/>
                  <a:pt x="46207" y="144274"/>
                  <a:pt x="46207" y="144274"/>
                </a:cubicBezTo>
                <a:lnTo>
                  <a:pt x="46207" y="144274"/>
                </a:lnTo>
                <a:cubicBezTo>
                  <a:pt x="34851" y="156760"/>
                  <a:pt x="32173" y="162875"/>
                  <a:pt x="31607" y="165475"/>
                </a:cubicBezTo>
                <a:cubicBezTo>
                  <a:pt x="31540" y="165508"/>
                  <a:pt x="31474" y="165540"/>
                  <a:pt x="31407" y="165573"/>
                </a:cubicBezTo>
                <a:cubicBezTo>
                  <a:pt x="31169" y="164399"/>
                  <a:pt x="30949" y="163220"/>
                  <a:pt x="30748" y="162039"/>
                </a:cubicBezTo>
                <a:cubicBezTo>
                  <a:pt x="31466" y="159165"/>
                  <a:pt x="33618" y="154220"/>
                  <a:pt x="35555" y="150060"/>
                </a:cubicBezTo>
                <a:cubicBezTo>
                  <a:pt x="36815" y="149190"/>
                  <a:pt x="37960" y="148162"/>
                  <a:pt x="38960" y="147001"/>
                </a:cubicBezTo>
                <a:cubicBezTo>
                  <a:pt x="39084" y="146858"/>
                  <a:pt x="38987" y="146632"/>
                  <a:pt x="38797" y="146622"/>
                </a:cubicBezTo>
                <a:cubicBezTo>
                  <a:pt x="38448" y="146605"/>
                  <a:pt x="37918" y="146564"/>
                  <a:pt x="37262" y="146470"/>
                </a:cubicBezTo>
                <a:cubicBezTo>
                  <a:pt x="37528" y="145922"/>
                  <a:pt x="37774" y="145418"/>
                  <a:pt x="37994" y="144970"/>
                </a:cubicBezTo>
                <a:cubicBezTo>
                  <a:pt x="38335" y="145026"/>
                  <a:pt x="38667" y="145056"/>
                  <a:pt x="38988" y="145056"/>
                </a:cubicBezTo>
                <a:cubicBezTo>
                  <a:pt x="39399" y="145056"/>
                  <a:pt x="39792" y="145006"/>
                  <a:pt x="40158" y="144896"/>
                </a:cubicBezTo>
                <a:cubicBezTo>
                  <a:pt x="43354" y="143942"/>
                  <a:pt x="46167" y="138757"/>
                  <a:pt x="47067" y="136946"/>
                </a:cubicBezTo>
                <a:cubicBezTo>
                  <a:pt x="47147" y="136784"/>
                  <a:pt x="47022" y="136614"/>
                  <a:pt x="46864" y="136614"/>
                </a:cubicBezTo>
                <a:cubicBezTo>
                  <a:pt x="46832" y="136614"/>
                  <a:pt x="46799" y="136621"/>
                  <a:pt x="46765" y="136636"/>
                </a:cubicBezTo>
                <a:cubicBezTo>
                  <a:pt x="45794" y="137094"/>
                  <a:pt x="43678" y="137888"/>
                  <a:pt x="40695" y="137888"/>
                </a:cubicBezTo>
                <a:cubicBezTo>
                  <a:pt x="39798" y="137888"/>
                  <a:pt x="38822" y="137816"/>
                  <a:pt x="37776" y="137642"/>
                </a:cubicBezTo>
                <a:cubicBezTo>
                  <a:pt x="31837" y="136655"/>
                  <a:pt x="30563" y="135932"/>
                  <a:pt x="30952" y="135172"/>
                </a:cubicBezTo>
                <a:cubicBezTo>
                  <a:pt x="31134" y="134817"/>
                  <a:pt x="31374" y="134671"/>
                  <a:pt x="31779" y="134671"/>
                </a:cubicBezTo>
                <a:cubicBezTo>
                  <a:pt x="32242" y="134671"/>
                  <a:pt x="32922" y="134861"/>
                  <a:pt x="33981" y="135148"/>
                </a:cubicBezTo>
                <a:cubicBezTo>
                  <a:pt x="35214" y="135482"/>
                  <a:pt x="38495" y="136258"/>
                  <a:pt x="41673" y="136258"/>
                </a:cubicBezTo>
                <a:cubicBezTo>
                  <a:pt x="43613" y="136258"/>
                  <a:pt x="45514" y="135969"/>
                  <a:pt x="46887" y="135114"/>
                </a:cubicBezTo>
                <a:cubicBezTo>
                  <a:pt x="46887" y="135114"/>
                  <a:pt x="48816" y="134451"/>
                  <a:pt x="49710" y="129954"/>
                </a:cubicBezTo>
                <a:cubicBezTo>
                  <a:pt x="49741" y="129801"/>
                  <a:pt x="49620" y="129675"/>
                  <a:pt x="49485" y="129675"/>
                </a:cubicBezTo>
                <a:cubicBezTo>
                  <a:pt x="49446" y="129675"/>
                  <a:pt x="49405" y="129685"/>
                  <a:pt x="49367" y="129709"/>
                </a:cubicBezTo>
                <a:cubicBezTo>
                  <a:pt x="48312" y="130365"/>
                  <a:pt x="45426" y="131886"/>
                  <a:pt x="41376" y="131886"/>
                </a:cubicBezTo>
                <a:cubicBezTo>
                  <a:pt x="40278" y="131886"/>
                  <a:pt x="39094" y="131774"/>
                  <a:pt x="37838" y="131503"/>
                </a:cubicBezTo>
                <a:cubicBezTo>
                  <a:pt x="37838" y="131503"/>
                  <a:pt x="34459" y="131005"/>
                  <a:pt x="35153" y="129921"/>
                </a:cubicBezTo>
                <a:cubicBezTo>
                  <a:pt x="35296" y="129697"/>
                  <a:pt x="35578" y="129612"/>
                  <a:pt x="35971" y="129612"/>
                </a:cubicBezTo>
                <a:cubicBezTo>
                  <a:pt x="37228" y="129612"/>
                  <a:pt x="39615" y="130484"/>
                  <a:pt x="42193" y="130484"/>
                </a:cubicBezTo>
                <a:cubicBezTo>
                  <a:pt x="42714" y="130484"/>
                  <a:pt x="43242" y="130448"/>
                  <a:pt x="43770" y="130362"/>
                </a:cubicBezTo>
                <a:cubicBezTo>
                  <a:pt x="47733" y="129720"/>
                  <a:pt x="49322" y="129026"/>
                  <a:pt x="49867" y="126359"/>
                </a:cubicBezTo>
                <a:cubicBezTo>
                  <a:pt x="50393" y="123786"/>
                  <a:pt x="48551" y="119745"/>
                  <a:pt x="50507" y="118134"/>
                </a:cubicBezTo>
                <a:cubicBezTo>
                  <a:pt x="50619" y="118042"/>
                  <a:pt x="50616" y="117869"/>
                  <a:pt x="50501" y="117781"/>
                </a:cubicBezTo>
                <a:cubicBezTo>
                  <a:pt x="49740" y="117197"/>
                  <a:pt x="47381" y="115312"/>
                  <a:pt x="46286" y="113553"/>
                </a:cubicBezTo>
                <a:cubicBezTo>
                  <a:pt x="45746" y="112685"/>
                  <a:pt x="44895" y="112201"/>
                  <a:pt x="43930" y="112201"/>
                </a:cubicBezTo>
                <a:cubicBezTo>
                  <a:pt x="42544" y="112201"/>
                  <a:pt x="40925" y="113202"/>
                  <a:pt x="39663" y="115506"/>
                </a:cubicBezTo>
                <a:cubicBezTo>
                  <a:pt x="37680" y="119126"/>
                  <a:pt x="36505" y="121983"/>
                  <a:pt x="35457" y="121983"/>
                </a:cubicBezTo>
                <a:cubicBezTo>
                  <a:pt x="35374" y="121983"/>
                  <a:pt x="35292" y="121965"/>
                  <a:pt x="35210" y="121928"/>
                </a:cubicBezTo>
                <a:cubicBezTo>
                  <a:pt x="34126" y="121439"/>
                  <a:pt x="36519" y="114421"/>
                  <a:pt x="42366" y="110784"/>
                </a:cubicBezTo>
                <a:cubicBezTo>
                  <a:pt x="42540" y="110675"/>
                  <a:pt x="42504" y="110412"/>
                  <a:pt x="42303" y="110364"/>
                </a:cubicBezTo>
                <a:cubicBezTo>
                  <a:pt x="41896" y="110269"/>
                  <a:pt x="41288" y="110120"/>
                  <a:pt x="40568" y="109927"/>
                </a:cubicBezTo>
                <a:cubicBezTo>
                  <a:pt x="40879" y="109571"/>
                  <a:pt x="41136" y="109257"/>
                  <a:pt x="41324" y="109020"/>
                </a:cubicBezTo>
                <a:cubicBezTo>
                  <a:pt x="41428" y="108889"/>
                  <a:pt x="41331" y="108706"/>
                  <a:pt x="41177" y="108706"/>
                </a:cubicBezTo>
                <a:cubicBezTo>
                  <a:pt x="41162" y="108706"/>
                  <a:pt x="41147" y="108707"/>
                  <a:pt x="41131" y="108711"/>
                </a:cubicBezTo>
                <a:cubicBezTo>
                  <a:pt x="40626" y="108829"/>
                  <a:pt x="39792" y="108969"/>
                  <a:pt x="38710" y="108969"/>
                </a:cubicBezTo>
                <a:cubicBezTo>
                  <a:pt x="38203" y="108969"/>
                  <a:pt x="37642" y="108938"/>
                  <a:pt x="37034" y="108860"/>
                </a:cubicBezTo>
                <a:cubicBezTo>
                  <a:pt x="36997" y="108847"/>
                  <a:pt x="36962" y="108835"/>
                  <a:pt x="36925" y="108822"/>
                </a:cubicBezTo>
                <a:cubicBezTo>
                  <a:pt x="36701" y="108743"/>
                  <a:pt x="36467" y="108704"/>
                  <a:pt x="36230" y="108704"/>
                </a:cubicBezTo>
                <a:cubicBezTo>
                  <a:pt x="36186" y="108704"/>
                  <a:pt x="36142" y="108705"/>
                  <a:pt x="36098" y="108708"/>
                </a:cubicBezTo>
                <a:cubicBezTo>
                  <a:pt x="35224" y="108530"/>
                  <a:pt x="34368" y="108276"/>
                  <a:pt x="33538" y="107947"/>
                </a:cubicBezTo>
                <a:cubicBezTo>
                  <a:pt x="28816" y="106079"/>
                  <a:pt x="27893" y="105257"/>
                  <a:pt x="28349" y="104699"/>
                </a:cubicBezTo>
                <a:cubicBezTo>
                  <a:pt x="28512" y="104500"/>
                  <a:pt x="28681" y="104407"/>
                  <a:pt x="28902" y="104407"/>
                </a:cubicBezTo>
                <a:cubicBezTo>
                  <a:pt x="29298" y="104407"/>
                  <a:pt x="29860" y="104705"/>
                  <a:pt x="30851" y="105217"/>
                </a:cubicBezTo>
                <a:cubicBezTo>
                  <a:pt x="32116" y="105869"/>
                  <a:pt x="36187" y="107790"/>
                  <a:pt x="39480" y="107790"/>
                </a:cubicBezTo>
                <a:cubicBezTo>
                  <a:pt x="40204" y="107790"/>
                  <a:pt x="40890" y="107697"/>
                  <a:pt x="41500" y="107478"/>
                </a:cubicBezTo>
                <a:cubicBezTo>
                  <a:pt x="41500" y="107478"/>
                  <a:pt x="43209" y="107273"/>
                  <a:pt x="44744" y="103722"/>
                </a:cubicBezTo>
                <a:cubicBezTo>
                  <a:pt x="44802" y="103588"/>
                  <a:pt x="44702" y="103448"/>
                  <a:pt x="44570" y="103448"/>
                </a:cubicBezTo>
                <a:cubicBezTo>
                  <a:pt x="44549" y="103448"/>
                  <a:pt x="44527" y="103452"/>
                  <a:pt x="44504" y="103460"/>
                </a:cubicBezTo>
                <a:cubicBezTo>
                  <a:pt x="43818" y="103706"/>
                  <a:pt x="42327" y="104140"/>
                  <a:pt x="40359" y="104140"/>
                </a:cubicBezTo>
                <a:cubicBezTo>
                  <a:pt x="38730" y="104140"/>
                  <a:pt x="36774" y="103842"/>
                  <a:pt x="34678" y="102895"/>
                </a:cubicBezTo>
                <a:cubicBezTo>
                  <a:pt x="34678" y="102895"/>
                  <a:pt x="31980" y="101885"/>
                  <a:pt x="32744" y="101114"/>
                </a:cubicBezTo>
                <a:cubicBezTo>
                  <a:pt x="32846" y="101011"/>
                  <a:pt x="32985" y="100966"/>
                  <a:pt x="33159" y="100966"/>
                </a:cubicBezTo>
                <a:cubicBezTo>
                  <a:pt x="34287" y="100966"/>
                  <a:pt x="36843" y="102856"/>
                  <a:pt x="39773" y="103007"/>
                </a:cubicBezTo>
                <a:cubicBezTo>
                  <a:pt x="40289" y="103033"/>
                  <a:pt x="40760" y="103049"/>
                  <a:pt x="41191" y="103049"/>
                </a:cubicBezTo>
                <a:cubicBezTo>
                  <a:pt x="43581" y="103049"/>
                  <a:pt x="44730" y="102568"/>
                  <a:pt x="45512" y="100786"/>
                </a:cubicBezTo>
                <a:cubicBezTo>
                  <a:pt x="46401" y="98758"/>
                  <a:pt x="45598" y="95099"/>
                  <a:pt x="47497" y="94116"/>
                </a:cubicBezTo>
                <a:cubicBezTo>
                  <a:pt x="47606" y="94061"/>
                  <a:pt x="47634" y="93917"/>
                  <a:pt x="47555" y="93824"/>
                </a:cubicBezTo>
                <a:cubicBezTo>
                  <a:pt x="47031" y="93207"/>
                  <a:pt x="45420" y="91234"/>
                  <a:pt x="44828" y="89589"/>
                </a:cubicBezTo>
                <a:cubicBezTo>
                  <a:pt x="44473" y="88602"/>
                  <a:pt x="43637" y="88000"/>
                  <a:pt x="42582" y="88000"/>
                </a:cubicBezTo>
                <a:cubicBezTo>
                  <a:pt x="41525" y="88000"/>
                  <a:pt x="40250" y="88603"/>
                  <a:pt x="39021" y="90025"/>
                </a:cubicBezTo>
                <a:cubicBezTo>
                  <a:pt x="38604" y="90507"/>
                  <a:pt x="38215" y="90972"/>
                  <a:pt x="37851" y="91409"/>
                </a:cubicBezTo>
                <a:cubicBezTo>
                  <a:pt x="37645" y="90918"/>
                  <a:pt x="37400" y="90340"/>
                  <a:pt x="37115" y="89692"/>
                </a:cubicBezTo>
                <a:cubicBezTo>
                  <a:pt x="38421" y="88477"/>
                  <a:pt x="40103" y="87319"/>
                  <a:pt x="42083" y="86608"/>
                </a:cubicBezTo>
                <a:cubicBezTo>
                  <a:pt x="42246" y="86550"/>
                  <a:pt x="42264" y="86327"/>
                  <a:pt x="42106" y="86252"/>
                </a:cubicBezTo>
                <a:cubicBezTo>
                  <a:pt x="41321" y="85879"/>
                  <a:pt x="39589" y="85026"/>
                  <a:pt x="37944" y="84025"/>
                </a:cubicBezTo>
                <a:cubicBezTo>
                  <a:pt x="37648" y="83845"/>
                  <a:pt x="37331" y="83763"/>
                  <a:pt x="37002" y="83763"/>
                </a:cubicBezTo>
                <a:cubicBezTo>
                  <a:pt x="36291" y="83763"/>
                  <a:pt x="35523" y="84145"/>
                  <a:pt x="34782" y="84735"/>
                </a:cubicBezTo>
                <a:cubicBezTo>
                  <a:pt x="34521" y="84218"/>
                  <a:pt x="34249" y="83690"/>
                  <a:pt x="33967" y="83153"/>
                </a:cubicBezTo>
                <a:cubicBezTo>
                  <a:pt x="34137" y="82977"/>
                  <a:pt x="34312" y="82803"/>
                  <a:pt x="34489" y="82628"/>
                </a:cubicBezTo>
                <a:cubicBezTo>
                  <a:pt x="34614" y="82507"/>
                  <a:pt x="34532" y="82297"/>
                  <a:pt x="34358" y="82297"/>
                </a:cubicBezTo>
                <a:cubicBezTo>
                  <a:pt x="34358" y="82297"/>
                  <a:pt x="34357" y="82297"/>
                  <a:pt x="34357" y="82297"/>
                </a:cubicBezTo>
                <a:cubicBezTo>
                  <a:pt x="34321" y="82297"/>
                  <a:pt x="34284" y="82297"/>
                  <a:pt x="34245" y="82297"/>
                </a:cubicBezTo>
                <a:cubicBezTo>
                  <a:pt x="34034" y="82297"/>
                  <a:pt x="33778" y="82294"/>
                  <a:pt x="33505" y="82287"/>
                </a:cubicBezTo>
                <a:cubicBezTo>
                  <a:pt x="33276" y="81866"/>
                  <a:pt x="33044" y="81442"/>
                  <a:pt x="32803" y="81017"/>
                </a:cubicBezTo>
                <a:cubicBezTo>
                  <a:pt x="33112" y="79466"/>
                  <a:pt x="33293" y="77856"/>
                  <a:pt x="34113" y="76561"/>
                </a:cubicBezTo>
                <a:cubicBezTo>
                  <a:pt x="39782" y="82661"/>
                  <a:pt x="45583" y="88198"/>
                  <a:pt x="45583" y="88198"/>
                </a:cubicBezTo>
                <a:cubicBezTo>
                  <a:pt x="45583" y="88198"/>
                  <a:pt x="42084" y="81194"/>
                  <a:pt x="36089" y="74656"/>
                </a:cubicBezTo>
                <a:cubicBezTo>
                  <a:pt x="36919" y="74055"/>
                  <a:pt x="37769" y="73476"/>
                  <a:pt x="38328" y="72632"/>
                </a:cubicBezTo>
                <a:cubicBezTo>
                  <a:pt x="38399" y="72525"/>
                  <a:pt x="38459" y="72416"/>
                  <a:pt x="38518" y="72306"/>
                </a:cubicBezTo>
                <a:cubicBezTo>
                  <a:pt x="45164" y="77374"/>
                  <a:pt x="50201" y="80492"/>
                  <a:pt x="51585" y="81327"/>
                </a:cubicBezTo>
                <a:cubicBezTo>
                  <a:pt x="51834" y="81477"/>
                  <a:pt x="51970" y="81556"/>
                  <a:pt x="51970" y="81556"/>
                </a:cubicBezTo>
                <a:cubicBezTo>
                  <a:pt x="46558" y="75976"/>
                  <a:pt x="42380" y="72319"/>
                  <a:pt x="39196" y="69924"/>
                </a:cubicBezTo>
                <a:cubicBezTo>
                  <a:pt x="39325" y="68891"/>
                  <a:pt x="39358" y="67826"/>
                  <a:pt x="39599" y="66832"/>
                </a:cubicBezTo>
                <a:cubicBezTo>
                  <a:pt x="45769" y="69740"/>
                  <a:pt x="53904" y="74542"/>
                  <a:pt x="53904" y="74542"/>
                </a:cubicBezTo>
                <a:cubicBezTo>
                  <a:pt x="53859" y="73434"/>
                  <a:pt x="52836" y="72158"/>
                  <a:pt x="51824" y="71159"/>
                </a:cubicBezTo>
                <a:cubicBezTo>
                  <a:pt x="50749" y="70097"/>
                  <a:pt x="49514" y="69211"/>
                  <a:pt x="48193" y="68476"/>
                </a:cubicBezTo>
                <a:cubicBezTo>
                  <a:pt x="45130" y="66773"/>
                  <a:pt x="42365" y="65874"/>
                  <a:pt x="40166" y="65406"/>
                </a:cubicBezTo>
                <a:cubicBezTo>
                  <a:pt x="40209" y="65333"/>
                  <a:pt x="40248" y="65260"/>
                  <a:pt x="40296" y="65188"/>
                </a:cubicBezTo>
                <a:lnTo>
                  <a:pt x="40296" y="65188"/>
                </a:lnTo>
                <a:cubicBezTo>
                  <a:pt x="40214" y="65256"/>
                  <a:pt x="40131" y="65318"/>
                  <a:pt x="40048" y="65380"/>
                </a:cubicBezTo>
                <a:cubicBezTo>
                  <a:pt x="38349" y="65026"/>
                  <a:pt x="36996" y="64931"/>
                  <a:pt x="36121" y="64916"/>
                </a:cubicBezTo>
                <a:cubicBezTo>
                  <a:pt x="36140" y="64914"/>
                  <a:pt x="36157" y="64912"/>
                  <a:pt x="36175" y="64911"/>
                </a:cubicBezTo>
                <a:lnTo>
                  <a:pt x="36168" y="64808"/>
                </a:lnTo>
                <a:cubicBezTo>
                  <a:pt x="36004" y="64815"/>
                  <a:pt x="35840" y="64828"/>
                  <a:pt x="35676" y="64838"/>
                </a:cubicBezTo>
                <a:cubicBezTo>
                  <a:pt x="38048" y="64447"/>
                  <a:pt x="52310" y="62076"/>
                  <a:pt x="52544" y="61557"/>
                </a:cubicBezTo>
                <a:cubicBezTo>
                  <a:pt x="52676" y="61264"/>
                  <a:pt x="51503" y="60056"/>
                  <a:pt x="48554" y="60056"/>
                </a:cubicBezTo>
                <a:cubicBezTo>
                  <a:pt x="45821" y="60056"/>
                  <a:pt x="41563" y="61093"/>
                  <a:pt x="35404" y="64854"/>
                </a:cubicBezTo>
                <a:cubicBezTo>
                  <a:pt x="34438" y="64910"/>
                  <a:pt x="33474" y="64980"/>
                  <a:pt x="32511" y="65063"/>
                </a:cubicBezTo>
                <a:lnTo>
                  <a:pt x="32593" y="65005"/>
                </a:lnTo>
                <a:cubicBezTo>
                  <a:pt x="33200" y="64577"/>
                  <a:pt x="34697" y="63533"/>
                  <a:pt x="36578" y="62289"/>
                </a:cubicBezTo>
                <a:cubicBezTo>
                  <a:pt x="36663" y="62293"/>
                  <a:pt x="36752" y="62295"/>
                  <a:pt x="36845" y="62295"/>
                </a:cubicBezTo>
                <a:cubicBezTo>
                  <a:pt x="37773" y="62295"/>
                  <a:pt x="39082" y="62082"/>
                  <a:pt x="40843" y="61353"/>
                </a:cubicBezTo>
                <a:cubicBezTo>
                  <a:pt x="41029" y="61276"/>
                  <a:pt x="41038" y="61015"/>
                  <a:pt x="40856" y="60932"/>
                </a:cubicBezTo>
                <a:cubicBezTo>
                  <a:pt x="40445" y="60743"/>
                  <a:pt x="40045" y="60533"/>
                  <a:pt x="39657" y="60303"/>
                </a:cubicBezTo>
                <a:cubicBezTo>
                  <a:pt x="40027" y="60070"/>
                  <a:pt x="40402" y="59838"/>
                  <a:pt x="40780" y="59607"/>
                </a:cubicBezTo>
                <a:cubicBezTo>
                  <a:pt x="41224" y="59793"/>
                  <a:pt x="41666" y="59886"/>
                  <a:pt x="42129" y="59886"/>
                </a:cubicBezTo>
                <a:cubicBezTo>
                  <a:pt x="42681" y="59886"/>
                  <a:pt x="43264" y="59753"/>
                  <a:pt x="43918" y="59486"/>
                </a:cubicBezTo>
                <a:cubicBezTo>
                  <a:pt x="46137" y="58580"/>
                  <a:pt x="48276" y="55354"/>
                  <a:pt x="50478" y="55354"/>
                </a:cubicBezTo>
                <a:cubicBezTo>
                  <a:pt x="50689" y="55354"/>
                  <a:pt x="50900" y="55384"/>
                  <a:pt x="51112" y="55447"/>
                </a:cubicBezTo>
                <a:cubicBezTo>
                  <a:pt x="51134" y="55454"/>
                  <a:pt x="51156" y="55457"/>
                  <a:pt x="51178" y="55457"/>
                </a:cubicBezTo>
                <a:cubicBezTo>
                  <a:pt x="51292" y="55457"/>
                  <a:pt x="51394" y="55368"/>
                  <a:pt x="51402" y="55246"/>
                </a:cubicBezTo>
                <a:cubicBezTo>
                  <a:pt x="51464" y="54289"/>
                  <a:pt x="51721" y="51280"/>
                  <a:pt x="52574" y="49392"/>
                </a:cubicBezTo>
                <a:cubicBezTo>
                  <a:pt x="53530" y="47282"/>
                  <a:pt x="51958" y="44931"/>
                  <a:pt x="48159" y="44931"/>
                </a:cubicBezTo>
                <a:cubicBezTo>
                  <a:pt x="47875" y="44931"/>
                  <a:pt x="47579" y="44944"/>
                  <a:pt x="47271" y="44972"/>
                </a:cubicBezTo>
                <a:cubicBezTo>
                  <a:pt x="44713" y="45197"/>
                  <a:pt x="42575" y="45517"/>
                  <a:pt x="41183" y="45517"/>
                </a:cubicBezTo>
                <a:cubicBezTo>
                  <a:pt x="40160" y="45517"/>
                  <a:pt x="39541" y="45344"/>
                  <a:pt x="39456" y="44834"/>
                </a:cubicBezTo>
                <a:cubicBezTo>
                  <a:pt x="39335" y="44111"/>
                  <a:pt x="42006" y="43110"/>
                  <a:pt x="45541" y="43110"/>
                </a:cubicBezTo>
                <a:cubicBezTo>
                  <a:pt x="47746" y="43110"/>
                  <a:pt x="50288" y="43500"/>
                  <a:pt x="52698" y="44590"/>
                </a:cubicBezTo>
                <a:cubicBezTo>
                  <a:pt x="52731" y="44605"/>
                  <a:pt x="52764" y="44612"/>
                  <a:pt x="52796" y="44612"/>
                </a:cubicBezTo>
                <a:cubicBezTo>
                  <a:pt x="52946" y="44612"/>
                  <a:pt x="53070" y="44464"/>
                  <a:pt x="53011" y="44305"/>
                </a:cubicBezTo>
                <a:cubicBezTo>
                  <a:pt x="52651" y="43339"/>
                  <a:pt x="51880" y="41185"/>
                  <a:pt x="51305" y="38976"/>
                </a:cubicBezTo>
                <a:cubicBezTo>
                  <a:pt x="50911" y="37463"/>
                  <a:pt x="49095" y="36922"/>
                  <a:pt x="47011" y="36922"/>
                </a:cubicBezTo>
                <a:cubicBezTo>
                  <a:pt x="44990" y="36922"/>
                  <a:pt x="42719" y="37430"/>
                  <a:pt x="41249" y="38054"/>
                </a:cubicBezTo>
                <a:cubicBezTo>
                  <a:pt x="38837" y="39079"/>
                  <a:pt x="35457" y="41099"/>
                  <a:pt x="33904" y="41099"/>
                </a:cubicBezTo>
                <a:cubicBezTo>
                  <a:pt x="33535" y="41099"/>
                  <a:pt x="33269" y="40985"/>
                  <a:pt x="33144" y="40717"/>
                </a:cubicBezTo>
                <a:cubicBezTo>
                  <a:pt x="32502" y="39344"/>
                  <a:pt x="39322" y="34977"/>
                  <a:pt x="49518" y="34940"/>
                </a:cubicBezTo>
                <a:cubicBezTo>
                  <a:pt x="49726" y="34939"/>
                  <a:pt x="49829" y="34691"/>
                  <a:pt x="49679" y="34547"/>
                </a:cubicBezTo>
                <a:cubicBezTo>
                  <a:pt x="49066" y="33960"/>
                  <a:pt x="47937" y="32831"/>
                  <a:pt x="47358" y="31943"/>
                </a:cubicBezTo>
                <a:cubicBezTo>
                  <a:pt x="46636" y="30840"/>
                  <a:pt x="45262" y="29432"/>
                  <a:pt x="44940" y="29107"/>
                </a:cubicBezTo>
                <a:cubicBezTo>
                  <a:pt x="44898" y="29065"/>
                  <a:pt x="44842" y="29041"/>
                  <a:pt x="44782" y="29041"/>
                </a:cubicBezTo>
                <a:cubicBezTo>
                  <a:pt x="44780" y="29041"/>
                  <a:pt x="44777" y="29041"/>
                  <a:pt x="44775" y="29041"/>
                </a:cubicBezTo>
                <a:cubicBezTo>
                  <a:pt x="43926" y="29062"/>
                  <a:pt x="37713" y="29323"/>
                  <a:pt x="34680" y="32248"/>
                </a:cubicBezTo>
                <a:cubicBezTo>
                  <a:pt x="31844" y="34980"/>
                  <a:pt x="30114" y="36423"/>
                  <a:pt x="29067" y="36423"/>
                </a:cubicBezTo>
                <a:cubicBezTo>
                  <a:pt x="28910" y="36423"/>
                  <a:pt x="28769" y="36391"/>
                  <a:pt x="28642" y="36326"/>
                </a:cubicBezTo>
                <a:cubicBezTo>
                  <a:pt x="27673" y="35830"/>
                  <a:pt x="28940" y="30686"/>
                  <a:pt x="43267" y="27730"/>
                </a:cubicBezTo>
                <a:cubicBezTo>
                  <a:pt x="43456" y="27691"/>
                  <a:pt x="43519" y="27452"/>
                  <a:pt x="43371" y="27330"/>
                </a:cubicBezTo>
                <a:cubicBezTo>
                  <a:pt x="42383" y="26510"/>
                  <a:pt x="39450" y="24241"/>
                  <a:pt x="35789" y="22927"/>
                </a:cubicBezTo>
                <a:cubicBezTo>
                  <a:pt x="35763" y="22917"/>
                  <a:pt x="35738" y="22912"/>
                  <a:pt x="35711" y="22912"/>
                </a:cubicBezTo>
                <a:cubicBezTo>
                  <a:pt x="35709" y="22912"/>
                  <a:pt x="35706" y="22912"/>
                  <a:pt x="35703" y="22913"/>
                </a:cubicBezTo>
                <a:cubicBezTo>
                  <a:pt x="35683" y="22913"/>
                  <a:pt x="35656" y="22915"/>
                  <a:pt x="35624" y="22917"/>
                </a:cubicBezTo>
                <a:cubicBezTo>
                  <a:pt x="35311" y="22598"/>
                  <a:pt x="35019" y="22246"/>
                  <a:pt x="34803" y="21876"/>
                </a:cubicBezTo>
                <a:lnTo>
                  <a:pt x="34803" y="21876"/>
                </a:lnTo>
                <a:cubicBezTo>
                  <a:pt x="34803" y="21877"/>
                  <a:pt x="38041" y="23607"/>
                  <a:pt x="39164" y="23607"/>
                </a:cubicBezTo>
                <a:cubicBezTo>
                  <a:pt x="39239" y="23607"/>
                  <a:pt x="39304" y="23600"/>
                  <a:pt x="39359" y="23583"/>
                </a:cubicBezTo>
                <a:cubicBezTo>
                  <a:pt x="39359" y="23583"/>
                  <a:pt x="43901" y="20543"/>
                  <a:pt x="45870" y="18679"/>
                </a:cubicBezTo>
                <a:cubicBezTo>
                  <a:pt x="45870" y="18679"/>
                  <a:pt x="44968" y="18318"/>
                  <a:pt x="44705" y="17449"/>
                </a:cubicBezTo>
                <a:lnTo>
                  <a:pt x="47102" y="17434"/>
                </a:lnTo>
                <a:cubicBezTo>
                  <a:pt x="47102" y="17434"/>
                  <a:pt x="57048" y="10618"/>
                  <a:pt x="57380" y="3653"/>
                </a:cubicBezTo>
                <a:cubicBezTo>
                  <a:pt x="57380" y="3653"/>
                  <a:pt x="55979" y="1478"/>
                  <a:pt x="51649" y="258"/>
                </a:cubicBezTo>
                <a:cubicBezTo>
                  <a:pt x="51649" y="258"/>
                  <a:pt x="50178" y="2326"/>
                  <a:pt x="48857" y="5024"/>
                </a:cubicBezTo>
                <a:cubicBezTo>
                  <a:pt x="48857" y="5024"/>
                  <a:pt x="49494" y="1900"/>
                  <a:pt x="50520" y="322"/>
                </a:cubicBezTo>
                <a:cubicBezTo>
                  <a:pt x="50520" y="322"/>
                  <a:pt x="49797" y="119"/>
                  <a:pt x="49181" y="119"/>
                </a:cubicBezTo>
                <a:cubicBezTo>
                  <a:pt x="49091" y="119"/>
                  <a:pt x="49002" y="124"/>
                  <a:pt x="48919" y="134"/>
                </a:cubicBezTo>
                <a:cubicBezTo>
                  <a:pt x="48919" y="134"/>
                  <a:pt x="46721" y="4245"/>
                  <a:pt x="46186" y="6268"/>
                </a:cubicBezTo>
                <a:cubicBezTo>
                  <a:pt x="46186" y="6268"/>
                  <a:pt x="46727" y="1393"/>
                  <a:pt x="47460" y="22"/>
                </a:cubicBezTo>
                <a:cubicBezTo>
                  <a:pt x="47460" y="22"/>
                  <a:pt x="47089" y="0"/>
                  <a:pt x="46477" y="0"/>
                </a:cubicBezTo>
                <a:close/>
              </a:path>
            </a:pathLst>
          </a:custGeom>
          <a:solidFill>
            <a:srgbClr val="82C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8"/>
          <p:cNvSpPr/>
          <p:nvPr/>
        </p:nvSpPr>
        <p:spPr>
          <a:xfrm rot="4500142">
            <a:off x="-295981" y="914030"/>
            <a:ext cx="1367224" cy="1332188"/>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rgbClr val="4477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8"/>
          <p:cNvSpPr txBox="1">
            <a:spLocks noGrp="1"/>
          </p:cNvSpPr>
          <p:nvPr>
            <p:ph type="title"/>
          </p:nvPr>
        </p:nvSpPr>
        <p:spPr>
          <a:xfrm>
            <a:off x="3460500" y="1094925"/>
            <a:ext cx="4600200" cy="1317900"/>
          </a:xfrm>
          <a:prstGeom prst="rect">
            <a:avLst/>
          </a:prstGeom>
        </p:spPr>
        <p:txBody>
          <a:bodyPr spcFirstLastPara="1" wrap="square" lIns="91425" tIns="91425" rIns="91425" bIns="91425" anchor="ctr" anchorCtr="0">
            <a:noAutofit/>
          </a:bodyPr>
          <a:lstStyle>
            <a:lvl1pPr lvl="0" algn="r">
              <a:spcBef>
                <a:spcPts val="0"/>
              </a:spcBef>
              <a:spcAft>
                <a:spcPts val="0"/>
              </a:spcAft>
              <a:buSzPts val="8000"/>
              <a:buNone/>
              <a:defRPr sz="8000"/>
            </a:lvl1pPr>
            <a:lvl2pPr lvl="1" algn="r">
              <a:spcBef>
                <a:spcPts val="0"/>
              </a:spcBef>
              <a:spcAft>
                <a:spcPts val="0"/>
              </a:spcAft>
              <a:buSzPts val="7200"/>
              <a:buNone/>
              <a:defRPr sz="7200"/>
            </a:lvl2pPr>
            <a:lvl3pPr lvl="2" algn="r">
              <a:spcBef>
                <a:spcPts val="0"/>
              </a:spcBef>
              <a:spcAft>
                <a:spcPts val="0"/>
              </a:spcAft>
              <a:buSzPts val="7200"/>
              <a:buNone/>
              <a:defRPr sz="7200"/>
            </a:lvl3pPr>
            <a:lvl4pPr lvl="3" algn="r">
              <a:spcBef>
                <a:spcPts val="0"/>
              </a:spcBef>
              <a:spcAft>
                <a:spcPts val="0"/>
              </a:spcAft>
              <a:buSzPts val="7200"/>
              <a:buNone/>
              <a:defRPr sz="7200"/>
            </a:lvl4pPr>
            <a:lvl5pPr lvl="4" algn="r">
              <a:spcBef>
                <a:spcPts val="0"/>
              </a:spcBef>
              <a:spcAft>
                <a:spcPts val="0"/>
              </a:spcAft>
              <a:buSzPts val="7200"/>
              <a:buNone/>
              <a:defRPr sz="7200"/>
            </a:lvl5pPr>
            <a:lvl6pPr lvl="5" algn="r">
              <a:spcBef>
                <a:spcPts val="0"/>
              </a:spcBef>
              <a:spcAft>
                <a:spcPts val="0"/>
              </a:spcAft>
              <a:buSzPts val="7200"/>
              <a:buNone/>
              <a:defRPr sz="7200"/>
            </a:lvl6pPr>
            <a:lvl7pPr lvl="6" algn="r">
              <a:spcBef>
                <a:spcPts val="0"/>
              </a:spcBef>
              <a:spcAft>
                <a:spcPts val="0"/>
              </a:spcAft>
              <a:buSzPts val="7200"/>
              <a:buNone/>
              <a:defRPr sz="7200"/>
            </a:lvl7pPr>
            <a:lvl8pPr lvl="7" algn="r">
              <a:spcBef>
                <a:spcPts val="0"/>
              </a:spcBef>
              <a:spcAft>
                <a:spcPts val="0"/>
              </a:spcAft>
              <a:buSzPts val="7200"/>
              <a:buNone/>
              <a:defRPr sz="7200"/>
            </a:lvl8pPr>
            <a:lvl9pPr lvl="8" algn="r">
              <a:spcBef>
                <a:spcPts val="0"/>
              </a:spcBef>
              <a:spcAft>
                <a:spcPts val="0"/>
              </a:spcAft>
              <a:buSzPts val="7200"/>
              <a:buNone/>
              <a:defRPr sz="7200"/>
            </a:lvl9pPr>
          </a:lstStyle>
          <a:p>
            <a:endParaRPr/>
          </a:p>
        </p:txBody>
      </p:sp>
      <p:sp>
        <p:nvSpPr>
          <p:cNvPr id="62" name="Google Shape;62;p8"/>
          <p:cNvSpPr txBox="1">
            <a:spLocks noGrp="1"/>
          </p:cNvSpPr>
          <p:nvPr>
            <p:ph type="subTitle" idx="1"/>
          </p:nvPr>
        </p:nvSpPr>
        <p:spPr>
          <a:xfrm>
            <a:off x="4582025" y="2799175"/>
            <a:ext cx="3478800" cy="13179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3622190725"/>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vi-VN"/>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EA4C7F-D840-4240-8D23-6153F8941C1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940058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0511EA5-209D-42DE-AFA9-08962132126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214811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BDE7594-56A1-43D4-991F-7B238F3B6BB9}" type="slidenum">
              <a:rPr lang="en-US"/>
              <a:pPr>
                <a:defRPr/>
              </a:pPr>
              <a:t>‹#›</a:t>
            </a:fld>
            <a:endParaRPr lang="en-US"/>
          </a:p>
        </p:txBody>
      </p:sp>
    </p:spTree>
    <p:extLst>
      <p:ext uri="{BB962C8B-B14F-4D97-AF65-F5344CB8AC3E}">
        <p14:creationId xmlns:p14="http://schemas.microsoft.com/office/powerpoint/2010/main" val="238088499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5C277C3-7906-4DFB-823F-1352A5537B75}" type="slidenum">
              <a:rPr lang="en-US"/>
              <a:pPr>
                <a:defRPr/>
              </a:pPr>
              <a:t>‹#›</a:t>
            </a:fld>
            <a:endParaRPr lang="en-US"/>
          </a:p>
        </p:txBody>
      </p:sp>
    </p:spTree>
    <p:extLst>
      <p:ext uri="{BB962C8B-B14F-4D97-AF65-F5344CB8AC3E}">
        <p14:creationId xmlns:p14="http://schemas.microsoft.com/office/powerpoint/2010/main" val="10640734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vi-VN"/>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E1540D6-369E-4593-A3CD-F7E14ADABE2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326057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vi-VN"/>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E1540D6-369E-4593-A3CD-F7E14ADABE2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453722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extLst>
          </p:cNvPr>
          <p:cNvSpPr>
            <a:spLocks noGrp="1"/>
          </p:cNvSpPr>
          <p:nvPr>
            <p:ph type="dt" sz="half" idx="10"/>
          </p:nvPr>
        </p:nvSpPr>
        <p:spPr/>
        <p:txBody>
          <a:bodyPr/>
          <a:lstStyle>
            <a:lvl1pPr>
              <a:defRPr b="1"/>
            </a:lvl1pPr>
          </a:lstStyle>
          <a:p>
            <a:pPr>
              <a:defRPr/>
            </a:pPr>
            <a:endParaRPr lang="en-US"/>
          </a:p>
        </p:txBody>
      </p:sp>
      <p:sp>
        <p:nvSpPr>
          <p:cNvPr id="3" name="Footer Placeholder 2">
            <a:extLst>
              <a:ext uri="{FF2B5EF4-FFF2-40B4-BE49-F238E27FC236}"/>
            </a:extLst>
          </p:cNvPr>
          <p:cNvSpPr>
            <a:spLocks noGrp="1"/>
          </p:cNvSpPr>
          <p:nvPr>
            <p:ph type="ftr" sz="quarter" idx="11"/>
          </p:nvPr>
        </p:nvSpPr>
        <p:spPr/>
        <p:txBody>
          <a:bodyPr/>
          <a:lstStyle>
            <a:lvl1pPr>
              <a:defRPr b="1"/>
            </a:lvl1pPr>
          </a:lstStyle>
          <a:p>
            <a:pPr>
              <a:defRPr/>
            </a:pPr>
            <a:endParaRPr lang="en-US"/>
          </a:p>
        </p:txBody>
      </p:sp>
      <p:sp>
        <p:nvSpPr>
          <p:cNvPr id="4" name="Slide Number Placeholder 3">
            <a:extLst>
              <a:ext uri="{FF2B5EF4-FFF2-40B4-BE49-F238E27FC236}"/>
            </a:extLst>
          </p:cNvPr>
          <p:cNvSpPr>
            <a:spLocks noGrp="1"/>
          </p:cNvSpPr>
          <p:nvPr>
            <p:ph type="sldNum" sz="quarter" idx="12"/>
          </p:nvPr>
        </p:nvSpPr>
        <p:spPr/>
        <p:txBody>
          <a:bodyPr/>
          <a:lstStyle>
            <a:lvl1pPr>
              <a:defRPr b="1"/>
            </a:lvl1pPr>
          </a:lstStyle>
          <a:p>
            <a:pPr>
              <a:defRPr/>
            </a:pPr>
            <a:fld id="{B40B2C0B-72F0-43E5-A325-3ED2CDB95727}" type="slidenum">
              <a:rPr lang="en-US"/>
              <a:pPr>
                <a:defRPr/>
              </a:pPr>
              <a:t>‹#›</a:t>
            </a:fld>
            <a:endParaRPr lang="en-US"/>
          </a:p>
        </p:txBody>
      </p:sp>
    </p:spTree>
    <p:extLst>
      <p:ext uri="{BB962C8B-B14F-4D97-AF65-F5344CB8AC3E}">
        <p14:creationId xmlns:p14="http://schemas.microsoft.com/office/powerpoint/2010/main" val="7519285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30D1A4C9-E7CB-4FA3-8884-328E54F9B88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261183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3"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4" name="Rectangle 6">
            <a:extLst>
              <a:ext uri="{FF2B5EF4-FFF2-40B4-BE49-F238E27FC236}"/>
            </a:extLst>
          </p:cNvPr>
          <p:cNvSpPr>
            <a:spLocks noGrp="1" noChangeArrowheads="1"/>
          </p:cNvSpPr>
          <p:nvPr>
            <p:ph type="sldNum" sz="quarter" idx="12"/>
          </p:nvPr>
        </p:nvSpPr>
        <p:spPr>
          <a:ln/>
        </p:spPr>
        <p:txBody>
          <a:bodyPr/>
          <a:lstStyle>
            <a:lvl1pPr>
              <a:defRPr/>
            </a:lvl1pPr>
          </a:lstStyle>
          <a:p>
            <a:pPr>
              <a:defRPr/>
            </a:pPr>
            <a:fld id="{8EA61051-6357-4DC6-B37B-3307EB5AAA0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20969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660" y="3350154"/>
            <a:ext cx="7851460" cy="1035458"/>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9660" y="2209702"/>
            <a:ext cx="7851460" cy="114045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BEBA0FE-C6FD-4AF3-B763-7A1404ABBC68}" type="slidenum">
              <a:rPr lang="en-US"/>
              <a:pPr>
                <a:defRPr/>
              </a:pPr>
              <a:t>‹#›</a:t>
            </a:fld>
            <a:endParaRPr lang="en-US"/>
          </a:p>
        </p:txBody>
      </p:sp>
    </p:spTree>
    <p:extLst>
      <p:ext uri="{BB962C8B-B14F-4D97-AF65-F5344CB8AC3E}">
        <p14:creationId xmlns:p14="http://schemas.microsoft.com/office/powerpoint/2010/main" val="4164650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61851" y="1216483"/>
            <a:ext cx="4079680" cy="344066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95481" y="1216483"/>
            <a:ext cx="4079680" cy="344066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0FC1F56-492D-4247-8312-EAD51FCEFA91}" type="slidenum">
              <a:rPr lang="en-US"/>
              <a:pPr>
                <a:defRPr/>
              </a:pPr>
              <a:t>‹#›</a:t>
            </a:fld>
            <a:endParaRPr lang="en-US"/>
          </a:p>
        </p:txBody>
      </p:sp>
    </p:spTree>
    <p:extLst>
      <p:ext uri="{BB962C8B-B14F-4D97-AF65-F5344CB8AC3E}">
        <p14:creationId xmlns:p14="http://schemas.microsoft.com/office/powerpoint/2010/main" val="134932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61851" y="1167003"/>
            <a:ext cx="4081284" cy="48635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61851" y="1653354"/>
            <a:ext cx="4081284" cy="30037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92274" y="1167003"/>
            <a:ext cx="4082887" cy="48635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92274" y="1653354"/>
            <a:ext cx="4082887" cy="30037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7D8C03C-7237-4E11-8727-23B0FCB02853}" type="slidenum">
              <a:rPr lang="en-US"/>
              <a:pPr>
                <a:defRPr/>
              </a:pPr>
              <a:t>‹#›</a:t>
            </a:fld>
            <a:endParaRPr lang="en-US"/>
          </a:p>
        </p:txBody>
      </p:sp>
    </p:spTree>
    <p:extLst>
      <p:ext uri="{BB962C8B-B14F-4D97-AF65-F5344CB8AC3E}">
        <p14:creationId xmlns:p14="http://schemas.microsoft.com/office/powerpoint/2010/main" val="336562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77CA649-572D-49B7-98DA-733C52FC622A}" type="slidenum">
              <a:rPr lang="en-US"/>
              <a:pPr>
                <a:defRPr/>
              </a:pPr>
              <a:t>‹#›</a:t>
            </a:fld>
            <a:endParaRPr lang="en-US"/>
          </a:p>
        </p:txBody>
      </p:sp>
    </p:spTree>
    <p:extLst>
      <p:ext uri="{BB962C8B-B14F-4D97-AF65-F5344CB8AC3E}">
        <p14:creationId xmlns:p14="http://schemas.microsoft.com/office/powerpoint/2010/main" val="3052452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09197D7-F590-4105-B8F8-4DF5BD6C02D0}" type="slidenum">
              <a:rPr lang="en-US"/>
              <a:pPr>
                <a:defRPr/>
              </a:pPr>
              <a:t>‹#›</a:t>
            </a:fld>
            <a:endParaRPr lang="en-US"/>
          </a:p>
        </p:txBody>
      </p:sp>
    </p:spTree>
    <p:extLst>
      <p:ext uri="{BB962C8B-B14F-4D97-AF65-F5344CB8AC3E}">
        <p14:creationId xmlns:p14="http://schemas.microsoft.com/office/powerpoint/2010/main" val="3275803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1851" y="207574"/>
            <a:ext cx="3038913" cy="88339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611415" y="207575"/>
            <a:ext cx="5163746" cy="444957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1851" y="1090973"/>
            <a:ext cx="3038913" cy="356617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ECD8AF3-032E-4DE4-B640-1EF7E4D6FBDA}" type="slidenum">
              <a:rPr lang="en-US"/>
              <a:pPr>
                <a:defRPr/>
              </a:pPr>
              <a:t>‹#›</a:t>
            </a:fld>
            <a:endParaRPr lang="en-US"/>
          </a:p>
        </p:txBody>
      </p:sp>
    </p:spTree>
    <p:extLst>
      <p:ext uri="{BB962C8B-B14F-4D97-AF65-F5344CB8AC3E}">
        <p14:creationId xmlns:p14="http://schemas.microsoft.com/office/powerpoint/2010/main" val="1210471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10519" y="3649447"/>
            <a:ext cx="5542207" cy="4308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10519" y="465835"/>
            <a:ext cx="5542207" cy="3128098"/>
          </a:xfrm>
        </p:spPr>
        <p:txBody>
          <a:bodyPr lIns="91440" tIns="45720" rIns="91440" bIns="4572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810519" y="4080285"/>
            <a:ext cx="5542207" cy="61186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6379C4E-0B58-425C-B3E8-B30CE3CBCB05}" type="slidenum">
              <a:rPr lang="en-US"/>
              <a:pPr>
                <a:defRPr/>
              </a:pPr>
              <a:t>‹#›</a:t>
            </a:fld>
            <a:endParaRPr lang="en-US"/>
          </a:p>
        </p:txBody>
      </p:sp>
    </p:spTree>
    <p:extLst>
      <p:ext uri="{BB962C8B-B14F-4D97-AF65-F5344CB8AC3E}">
        <p14:creationId xmlns:p14="http://schemas.microsoft.com/office/powerpoint/2010/main" val="1698842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21.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22.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23.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040" y="206368"/>
            <a:ext cx="8229921" cy="856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379" tIns="45190" rIns="90379" bIns="4519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040" y="1199587"/>
            <a:ext cx="8229921" cy="3394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379" tIns="45190" rIns="90379" bIns="4519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040" y="4683699"/>
            <a:ext cx="2134455" cy="357221"/>
          </a:xfrm>
          <a:prstGeom prst="rect">
            <a:avLst/>
          </a:prstGeom>
          <a:noFill/>
          <a:ln w="9525">
            <a:noFill/>
            <a:miter lim="800000"/>
            <a:headEnd/>
            <a:tailEnd/>
          </a:ln>
        </p:spPr>
        <p:txBody>
          <a:bodyPr vert="horz" wrap="square" lIns="90379" tIns="45190" rIns="90379" bIns="4519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3907" y="4683699"/>
            <a:ext cx="2896188" cy="357221"/>
          </a:xfrm>
          <a:prstGeom prst="rect">
            <a:avLst/>
          </a:prstGeom>
          <a:noFill/>
          <a:ln w="9525">
            <a:noFill/>
            <a:miter lim="800000"/>
            <a:headEnd/>
            <a:tailEnd/>
          </a:ln>
        </p:spPr>
        <p:txBody>
          <a:bodyPr vert="horz" wrap="square" lIns="90379" tIns="45190" rIns="90379" bIns="4519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2505" y="4683699"/>
            <a:ext cx="2134456" cy="357221"/>
          </a:xfrm>
          <a:prstGeom prst="rect">
            <a:avLst/>
          </a:prstGeom>
          <a:noFill/>
          <a:ln w="9525">
            <a:noFill/>
            <a:miter lim="800000"/>
            <a:headEnd/>
            <a:tailEnd/>
          </a:ln>
        </p:spPr>
        <p:txBody>
          <a:bodyPr vert="horz" wrap="square" lIns="90379" tIns="45190" rIns="90379" bIns="45190" numCol="1" anchor="t" anchorCtr="0" compatLnSpc="1">
            <a:prstTxWarp prst="textNoShape">
              <a:avLst/>
            </a:prstTxWarp>
          </a:bodyPr>
          <a:lstStyle>
            <a:lvl1pPr algn="r">
              <a:defRPr sz="1400">
                <a:latin typeface="Arial" charset="0"/>
              </a:defRPr>
            </a:lvl1pPr>
          </a:lstStyle>
          <a:p>
            <a:pPr>
              <a:defRPr/>
            </a:pPr>
            <a:fld id="{3B7E805D-99A3-4C52-BDE4-F1E26EDBAEE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8" r:id="rId12"/>
    <p:sldLayoutId id="2147483689" r:id="rId13"/>
    <p:sldLayoutId id="2147483690" r:id="rId14"/>
    <p:sldLayoutId id="2147483691" r:id="rId15"/>
    <p:sldLayoutId id="2147483692" r:id="rId16"/>
  </p:sldLayoutIdLst>
  <p:txStyles>
    <p:titleStyle>
      <a:lvl1pPr algn="ctr" defTabSz="903288" rtl="0" eaLnBrk="0" fontAlgn="base" hangingPunct="0">
        <a:spcBef>
          <a:spcPct val="0"/>
        </a:spcBef>
        <a:spcAft>
          <a:spcPct val="0"/>
        </a:spcAft>
        <a:defRPr sz="4300">
          <a:solidFill>
            <a:schemeClr val="tx2"/>
          </a:solidFill>
          <a:latin typeface="+mj-lt"/>
          <a:ea typeface="+mj-ea"/>
          <a:cs typeface="+mj-cs"/>
        </a:defRPr>
      </a:lvl1pPr>
      <a:lvl2pPr algn="ctr" defTabSz="903288" rtl="0" eaLnBrk="0" fontAlgn="base" hangingPunct="0">
        <a:spcBef>
          <a:spcPct val="0"/>
        </a:spcBef>
        <a:spcAft>
          <a:spcPct val="0"/>
        </a:spcAft>
        <a:defRPr sz="4300">
          <a:solidFill>
            <a:schemeClr val="tx2"/>
          </a:solidFill>
          <a:latin typeface="Arial" charset="0"/>
        </a:defRPr>
      </a:lvl2pPr>
      <a:lvl3pPr algn="ctr" defTabSz="903288" rtl="0" eaLnBrk="0" fontAlgn="base" hangingPunct="0">
        <a:spcBef>
          <a:spcPct val="0"/>
        </a:spcBef>
        <a:spcAft>
          <a:spcPct val="0"/>
        </a:spcAft>
        <a:defRPr sz="4300">
          <a:solidFill>
            <a:schemeClr val="tx2"/>
          </a:solidFill>
          <a:latin typeface="Arial" charset="0"/>
        </a:defRPr>
      </a:lvl3pPr>
      <a:lvl4pPr algn="ctr" defTabSz="903288" rtl="0" eaLnBrk="0" fontAlgn="base" hangingPunct="0">
        <a:spcBef>
          <a:spcPct val="0"/>
        </a:spcBef>
        <a:spcAft>
          <a:spcPct val="0"/>
        </a:spcAft>
        <a:defRPr sz="4300">
          <a:solidFill>
            <a:schemeClr val="tx2"/>
          </a:solidFill>
          <a:latin typeface="Arial" charset="0"/>
        </a:defRPr>
      </a:lvl4pPr>
      <a:lvl5pPr algn="ctr" defTabSz="903288" rtl="0" eaLnBrk="0" fontAlgn="base" hangingPunct="0">
        <a:spcBef>
          <a:spcPct val="0"/>
        </a:spcBef>
        <a:spcAft>
          <a:spcPct val="0"/>
        </a:spcAft>
        <a:defRPr sz="43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38138" indent="-338138" algn="l" defTabSz="903288" rtl="0" eaLnBrk="0" fontAlgn="base" hangingPunct="0">
        <a:spcBef>
          <a:spcPct val="20000"/>
        </a:spcBef>
        <a:spcAft>
          <a:spcPct val="0"/>
        </a:spcAft>
        <a:buChar char="•"/>
        <a:defRPr sz="3200">
          <a:solidFill>
            <a:schemeClr val="tx1"/>
          </a:solidFill>
          <a:latin typeface="+mn-lt"/>
          <a:ea typeface="+mn-ea"/>
          <a:cs typeface="+mn-cs"/>
        </a:defRPr>
      </a:lvl1pPr>
      <a:lvl2pPr marL="735013" indent="-282575" algn="l" defTabSz="903288" rtl="0" eaLnBrk="0" fontAlgn="base" hangingPunct="0">
        <a:spcBef>
          <a:spcPct val="20000"/>
        </a:spcBef>
        <a:spcAft>
          <a:spcPct val="0"/>
        </a:spcAft>
        <a:buChar char="–"/>
        <a:defRPr sz="2800">
          <a:solidFill>
            <a:schemeClr val="tx1"/>
          </a:solidFill>
          <a:latin typeface="+mn-lt"/>
        </a:defRPr>
      </a:lvl2pPr>
      <a:lvl3pPr marL="1130300" indent="-227013" algn="l" defTabSz="903288" rtl="0" eaLnBrk="0" fontAlgn="base" hangingPunct="0">
        <a:spcBef>
          <a:spcPct val="20000"/>
        </a:spcBef>
        <a:spcAft>
          <a:spcPct val="0"/>
        </a:spcAft>
        <a:buChar char="•"/>
        <a:defRPr sz="2400">
          <a:solidFill>
            <a:schemeClr val="tx1"/>
          </a:solidFill>
          <a:latin typeface="+mn-lt"/>
        </a:defRPr>
      </a:lvl3pPr>
      <a:lvl4pPr marL="1581150" indent="-225425" algn="l" defTabSz="903288" rtl="0" eaLnBrk="0" fontAlgn="base" hangingPunct="0">
        <a:spcBef>
          <a:spcPct val="20000"/>
        </a:spcBef>
        <a:spcAft>
          <a:spcPct val="0"/>
        </a:spcAft>
        <a:buChar char="–"/>
        <a:defRPr sz="2000">
          <a:solidFill>
            <a:schemeClr val="tx1"/>
          </a:solidFill>
          <a:latin typeface="+mn-lt"/>
        </a:defRPr>
      </a:lvl4pPr>
      <a:lvl5pPr marL="2033588" indent="-225425" algn="l" defTabSz="903288"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50"/>
            </a:lvl1pPr>
          </a:lstStyle>
          <a:p>
            <a:pPr>
              <a:defRPr/>
            </a:pPr>
            <a:endParaRPr lang="en-US">
              <a:solidFill>
                <a:srgbClr val="000000"/>
              </a:solidFill>
              <a:latin typeface="Arial" panose="020B0604020202020204" pitchFamily="34" charset="0"/>
            </a:endParaRPr>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50"/>
            </a:lvl1pPr>
          </a:lstStyle>
          <a:p>
            <a:pPr>
              <a:defRPr/>
            </a:pPr>
            <a:endParaRPr lang="en-US">
              <a:solidFill>
                <a:srgbClr val="000000"/>
              </a:solidFill>
              <a:latin typeface="Arial" panose="020B0604020202020204" pitchFamily="34" charset="0"/>
            </a:endParaRPr>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50"/>
            </a:lvl1pPr>
          </a:lstStyle>
          <a:p>
            <a:pPr>
              <a:defRPr/>
            </a:pPr>
            <a:fld id="{8CF90A5D-BDF3-4B12-AF29-4DD40207F716}" type="slidenum">
              <a:rPr lang="en-US">
                <a:solidFill>
                  <a:srgbClr val="000000"/>
                </a:solidFill>
                <a:latin typeface="Arial" panose="020B0604020202020204" pitchFamily="34" charset="0"/>
              </a:rPr>
              <a:pPr>
                <a:defRPr/>
              </a:pPr>
              <a:t>‹#›</a:t>
            </a:fld>
            <a:endParaRPr lang="en-US">
              <a:solidFill>
                <a:srgbClr val="000000"/>
              </a:solidFill>
              <a:latin typeface="Arial" panose="020B0604020202020204" pitchFamily="34" charset="0"/>
            </a:endParaRPr>
          </a:p>
        </p:txBody>
      </p:sp>
    </p:spTree>
    <p:extLst>
      <p:ext uri="{BB962C8B-B14F-4D97-AF65-F5344CB8AC3E}">
        <p14:creationId xmlns:p14="http://schemas.microsoft.com/office/powerpoint/2010/main" val="817478636"/>
      </p:ext>
    </p:extLst>
  </p:cSld>
  <p:clrMap bg1="lt1" tx1="dk1" bg2="lt2" tx2="dk2" accent1="accent1" accent2="accent2" accent3="accent3" accent4="accent4" accent5="accent5" accent6="accent6" hlink="hlink" folHlink="folHlink"/>
  <p:sldLayoutIdLst>
    <p:sldLayoutId id="2147483663" r:id="rId1"/>
  </p:sldLayoutIdLst>
  <p:txStyles>
    <p:titleStyle>
      <a:lvl1pPr algn="ctr" rtl="0" eaLnBrk="0" fontAlgn="base" hangingPunct="0">
        <a:spcBef>
          <a:spcPct val="0"/>
        </a:spcBef>
        <a:spcAft>
          <a:spcPct val="0"/>
        </a:spcAft>
        <a:defRPr sz="3300" kern="12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panose="020B0604020202020204" pitchFamily="34" charset="0"/>
        </a:defRPr>
      </a:lvl2pPr>
      <a:lvl3pPr algn="ctr" rtl="0" eaLnBrk="0" fontAlgn="base" hangingPunct="0">
        <a:spcBef>
          <a:spcPct val="0"/>
        </a:spcBef>
        <a:spcAft>
          <a:spcPct val="0"/>
        </a:spcAft>
        <a:defRPr sz="3300">
          <a:solidFill>
            <a:schemeClr val="tx2"/>
          </a:solidFill>
          <a:latin typeface="Arial" panose="020B0604020202020204" pitchFamily="34" charset="0"/>
        </a:defRPr>
      </a:lvl3pPr>
      <a:lvl4pPr algn="ctr" rtl="0" eaLnBrk="0" fontAlgn="base" hangingPunct="0">
        <a:spcBef>
          <a:spcPct val="0"/>
        </a:spcBef>
        <a:spcAft>
          <a:spcPct val="0"/>
        </a:spcAft>
        <a:defRPr sz="3300">
          <a:solidFill>
            <a:schemeClr val="tx2"/>
          </a:solidFill>
          <a:latin typeface="Arial" panose="020B0604020202020204" pitchFamily="34" charset="0"/>
        </a:defRPr>
      </a:lvl4pPr>
      <a:lvl5pPr algn="ctr" rtl="0" eaLnBrk="0" fontAlgn="base" hangingPunct="0">
        <a:spcBef>
          <a:spcPct val="0"/>
        </a:spcBef>
        <a:spcAft>
          <a:spcPct val="0"/>
        </a:spcAft>
        <a:defRPr sz="3300">
          <a:solidFill>
            <a:schemeClr val="tx2"/>
          </a:solidFill>
          <a:latin typeface="Arial" panose="020B0604020202020204" pitchFamily="34" charset="0"/>
        </a:defRPr>
      </a:lvl5pPr>
      <a:lvl6pPr marL="342900" algn="ctr" rtl="0" fontAlgn="base">
        <a:spcBef>
          <a:spcPct val="0"/>
        </a:spcBef>
        <a:spcAft>
          <a:spcPct val="0"/>
        </a:spcAft>
        <a:defRPr sz="3300">
          <a:solidFill>
            <a:schemeClr val="tx2"/>
          </a:solidFill>
          <a:latin typeface="Arial" panose="020B0604020202020204" pitchFamily="34" charset="0"/>
        </a:defRPr>
      </a:lvl6pPr>
      <a:lvl7pPr marL="685800" algn="ctr" rtl="0" fontAlgn="base">
        <a:spcBef>
          <a:spcPct val="0"/>
        </a:spcBef>
        <a:spcAft>
          <a:spcPct val="0"/>
        </a:spcAft>
        <a:defRPr sz="3300">
          <a:solidFill>
            <a:schemeClr val="tx2"/>
          </a:solidFill>
          <a:latin typeface="Arial" panose="020B0604020202020204" pitchFamily="34" charset="0"/>
        </a:defRPr>
      </a:lvl7pPr>
      <a:lvl8pPr marL="1028700" algn="ctr" rtl="0" fontAlgn="base">
        <a:spcBef>
          <a:spcPct val="0"/>
        </a:spcBef>
        <a:spcAft>
          <a:spcPct val="0"/>
        </a:spcAft>
        <a:defRPr sz="3300">
          <a:solidFill>
            <a:schemeClr val="tx2"/>
          </a:solidFill>
          <a:latin typeface="Arial" panose="020B0604020202020204" pitchFamily="34" charset="0"/>
        </a:defRPr>
      </a:lvl8pPr>
      <a:lvl9pPr marL="1371600" algn="ctr" rtl="0" fontAlgn="base">
        <a:spcBef>
          <a:spcPct val="0"/>
        </a:spcBef>
        <a:spcAft>
          <a:spcPct val="0"/>
        </a:spcAft>
        <a:defRPr sz="3300">
          <a:solidFill>
            <a:schemeClr val="tx2"/>
          </a:solidFill>
          <a:latin typeface="Arial" panose="020B0604020202020204" pitchFamily="34" charset="0"/>
        </a:defRPr>
      </a:lvl9pPr>
    </p:titleStyle>
    <p:bodyStyle>
      <a:lvl1pPr marL="257175" indent="-257175" algn="l" rtl="0" eaLnBrk="0" fontAlgn="base" hangingPunct="0">
        <a:spcBef>
          <a:spcPct val="20000"/>
        </a:spcBef>
        <a:spcAft>
          <a:spcPct val="0"/>
        </a:spcAft>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vi-V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50"/>
            </a:lvl1pPr>
          </a:lstStyle>
          <a:p>
            <a:pPr>
              <a:defRPr/>
            </a:pPr>
            <a:endParaRPr lang="en-US">
              <a:solidFill>
                <a:srgbClr val="000000"/>
              </a:solidFill>
              <a:latin typeface="Arial" panose="020B0604020202020204" pitchFamily="34" charset="0"/>
            </a:endParaRPr>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50"/>
            </a:lvl1pPr>
          </a:lstStyle>
          <a:p>
            <a:pPr>
              <a:defRPr/>
            </a:pPr>
            <a:endParaRPr lang="en-US">
              <a:solidFill>
                <a:srgbClr val="000000"/>
              </a:solidFill>
              <a:latin typeface="Arial" panose="020B0604020202020204" pitchFamily="34" charset="0"/>
            </a:endParaRPr>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50"/>
            </a:lvl1pPr>
          </a:lstStyle>
          <a:p>
            <a:pPr>
              <a:defRPr/>
            </a:pPr>
            <a:fld id="{8CF90A5D-BDF3-4B12-AF29-4DD40207F716}" type="slidenum">
              <a:rPr lang="en-US">
                <a:solidFill>
                  <a:srgbClr val="000000"/>
                </a:solidFill>
                <a:latin typeface="Arial" panose="020B0604020202020204" pitchFamily="34" charset="0"/>
              </a:rPr>
              <a:pPr>
                <a:defRPr/>
              </a:pPr>
              <a:t>‹#›</a:t>
            </a:fld>
            <a:endParaRPr lang="en-US">
              <a:solidFill>
                <a:srgbClr val="000000"/>
              </a:solidFill>
              <a:latin typeface="Arial" panose="020B0604020202020204" pitchFamily="34" charset="0"/>
            </a:endParaRPr>
          </a:p>
        </p:txBody>
      </p:sp>
    </p:spTree>
    <p:extLst>
      <p:ext uri="{BB962C8B-B14F-4D97-AF65-F5344CB8AC3E}">
        <p14:creationId xmlns:p14="http://schemas.microsoft.com/office/powerpoint/2010/main" val="3787040721"/>
      </p:ext>
    </p:extLst>
  </p:cSld>
  <p:clrMap bg1="lt1" tx1="dk1" bg2="lt2" tx2="dk2" accent1="accent1" accent2="accent2" accent3="accent3" accent4="accent4" accent5="accent5" accent6="accent6" hlink="hlink" folHlink="folHlink"/>
  <p:sldLayoutIdLst>
    <p:sldLayoutId id="2147483665" r:id="rId1"/>
  </p:sldLayoutIdLst>
  <p:txStyles>
    <p:titleStyle>
      <a:lvl1pPr algn="ctr" rtl="0" eaLnBrk="0" fontAlgn="base" hangingPunct="0">
        <a:spcBef>
          <a:spcPct val="0"/>
        </a:spcBef>
        <a:spcAft>
          <a:spcPct val="0"/>
        </a:spcAft>
        <a:defRPr sz="3300" kern="12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panose="020B0604020202020204" pitchFamily="34" charset="0"/>
        </a:defRPr>
      </a:lvl2pPr>
      <a:lvl3pPr algn="ctr" rtl="0" eaLnBrk="0" fontAlgn="base" hangingPunct="0">
        <a:spcBef>
          <a:spcPct val="0"/>
        </a:spcBef>
        <a:spcAft>
          <a:spcPct val="0"/>
        </a:spcAft>
        <a:defRPr sz="3300">
          <a:solidFill>
            <a:schemeClr val="tx2"/>
          </a:solidFill>
          <a:latin typeface="Arial" panose="020B0604020202020204" pitchFamily="34" charset="0"/>
        </a:defRPr>
      </a:lvl3pPr>
      <a:lvl4pPr algn="ctr" rtl="0" eaLnBrk="0" fontAlgn="base" hangingPunct="0">
        <a:spcBef>
          <a:spcPct val="0"/>
        </a:spcBef>
        <a:spcAft>
          <a:spcPct val="0"/>
        </a:spcAft>
        <a:defRPr sz="3300">
          <a:solidFill>
            <a:schemeClr val="tx2"/>
          </a:solidFill>
          <a:latin typeface="Arial" panose="020B0604020202020204" pitchFamily="34" charset="0"/>
        </a:defRPr>
      </a:lvl4pPr>
      <a:lvl5pPr algn="ctr" rtl="0" eaLnBrk="0" fontAlgn="base" hangingPunct="0">
        <a:spcBef>
          <a:spcPct val="0"/>
        </a:spcBef>
        <a:spcAft>
          <a:spcPct val="0"/>
        </a:spcAft>
        <a:defRPr sz="3300">
          <a:solidFill>
            <a:schemeClr val="tx2"/>
          </a:solidFill>
          <a:latin typeface="Arial" panose="020B0604020202020204" pitchFamily="34" charset="0"/>
        </a:defRPr>
      </a:lvl5pPr>
      <a:lvl6pPr marL="342900" algn="ctr" rtl="0" fontAlgn="base">
        <a:spcBef>
          <a:spcPct val="0"/>
        </a:spcBef>
        <a:spcAft>
          <a:spcPct val="0"/>
        </a:spcAft>
        <a:defRPr sz="3300">
          <a:solidFill>
            <a:schemeClr val="tx2"/>
          </a:solidFill>
          <a:latin typeface="Arial" panose="020B0604020202020204" pitchFamily="34" charset="0"/>
        </a:defRPr>
      </a:lvl6pPr>
      <a:lvl7pPr marL="685800" algn="ctr" rtl="0" fontAlgn="base">
        <a:spcBef>
          <a:spcPct val="0"/>
        </a:spcBef>
        <a:spcAft>
          <a:spcPct val="0"/>
        </a:spcAft>
        <a:defRPr sz="3300">
          <a:solidFill>
            <a:schemeClr val="tx2"/>
          </a:solidFill>
          <a:latin typeface="Arial" panose="020B0604020202020204" pitchFamily="34" charset="0"/>
        </a:defRPr>
      </a:lvl7pPr>
      <a:lvl8pPr marL="1028700" algn="ctr" rtl="0" fontAlgn="base">
        <a:spcBef>
          <a:spcPct val="0"/>
        </a:spcBef>
        <a:spcAft>
          <a:spcPct val="0"/>
        </a:spcAft>
        <a:defRPr sz="3300">
          <a:solidFill>
            <a:schemeClr val="tx2"/>
          </a:solidFill>
          <a:latin typeface="Arial" panose="020B0604020202020204" pitchFamily="34" charset="0"/>
        </a:defRPr>
      </a:lvl8pPr>
      <a:lvl9pPr marL="1371600" algn="ctr" rtl="0" fontAlgn="base">
        <a:spcBef>
          <a:spcPct val="0"/>
        </a:spcBef>
        <a:spcAft>
          <a:spcPct val="0"/>
        </a:spcAft>
        <a:defRPr sz="3300">
          <a:solidFill>
            <a:schemeClr val="tx2"/>
          </a:solidFill>
          <a:latin typeface="Arial" panose="020B0604020202020204" pitchFamily="34" charset="0"/>
        </a:defRPr>
      </a:lvl9pPr>
    </p:titleStyle>
    <p:bodyStyle>
      <a:lvl1pPr marL="257175" indent="-257175" algn="l" rtl="0" eaLnBrk="0" fontAlgn="base" hangingPunct="0">
        <a:spcBef>
          <a:spcPct val="20000"/>
        </a:spcBef>
        <a:spcAft>
          <a:spcPct val="0"/>
        </a:spcAft>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vi-V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8" tIns="45714" rIns="91428" bIns="45714" numCol="1" anchor="ctr" anchorCtr="0" compatLnSpc="1">
            <a:prstTxWarp prst="textNoShape">
              <a:avLst/>
            </a:prstTxWarp>
          </a:bodyPr>
          <a:lstStyle/>
          <a:p>
            <a:pPr lvl="0"/>
            <a:r>
              <a:rPr lang="en-US" smtClean="0"/>
              <a:t>Click to edit Master title style</a:t>
            </a:r>
          </a:p>
        </p:txBody>
      </p:sp>
      <p:sp>
        <p:nvSpPr>
          <p:cNvPr id="8195" name="Rectangle 3"/>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8" tIns="45714" rIns="91428" bIns="4571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p:spPr>
        <p:txBody>
          <a:bodyPr vert="horz" wrap="square" lIns="91428" tIns="45714" rIns="91428" bIns="45714" numCol="1" anchor="t" anchorCtr="0" compatLnSpc="1">
            <a:prstTxWarp prst="textNoShape">
              <a:avLst/>
            </a:prstTxWarp>
          </a:bodyPr>
          <a:lstStyle>
            <a:lvl1pPr eaLnBrk="1" hangingPunct="1">
              <a:defRPr sz="105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p:spPr>
        <p:txBody>
          <a:bodyPr vert="horz" wrap="square" lIns="91428" tIns="45714" rIns="91428" bIns="45714" numCol="1" anchor="t" anchorCtr="0" compatLnSpc="1">
            <a:prstTxWarp prst="textNoShape">
              <a:avLst/>
            </a:prstTxWarp>
          </a:bodyPr>
          <a:lstStyle>
            <a:lvl1pPr algn="ctr" eaLnBrk="1" hangingPunct="1">
              <a:defRPr sz="105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p:spPr>
        <p:txBody>
          <a:bodyPr vert="horz" wrap="square" lIns="91428" tIns="45714" rIns="91428" bIns="45714" numCol="1" anchor="t" anchorCtr="0" compatLnSpc="1">
            <a:prstTxWarp prst="textNoShape">
              <a:avLst/>
            </a:prstTxWarp>
          </a:bodyPr>
          <a:lstStyle>
            <a:lvl1pPr algn="r" eaLnBrk="1" hangingPunct="1">
              <a:defRPr sz="1050">
                <a:solidFill>
                  <a:srgbClr val="000000"/>
                </a:solidFill>
                <a:latin typeface="+mn-lt"/>
              </a:defRPr>
            </a:lvl1pPr>
          </a:lstStyle>
          <a:p>
            <a:pPr>
              <a:defRPr/>
            </a:pPr>
            <a:fld id="{4264511C-FB65-4CA6-9CA7-C7A3AD77E064}" type="slidenum">
              <a:rPr lang="en-US"/>
              <a:pPr>
                <a:defRPr/>
              </a:pPr>
              <a:t>‹#›</a:t>
            </a:fld>
            <a:endParaRPr lang="en-US"/>
          </a:p>
        </p:txBody>
      </p:sp>
    </p:spTree>
    <p:extLst>
      <p:ext uri="{BB962C8B-B14F-4D97-AF65-F5344CB8AC3E}">
        <p14:creationId xmlns:p14="http://schemas.microsoft.com/office/powerpoint/2010/main" val="3401929687"/>
      </p:ext>
    </p:extLst>
  </p:cSld>
  <p:clrMap bg1="lt1" tx1="dk1" bg2="lt2" tx2="dk2" accent1="accent1" accent2="accent2" accent3="accent3" accent4="accent4" accent5="accent5" accent6="accent6" hlink="hlink" folHlink="folHlink"/>
  <p:sldLayoutIdLst>
    <p:sldLayoutId id="2147483667" r:id="rId1"/>
  </p:sldLayoutIdLst>
  <p:transition/>
  <p:txStyles>
    <p:titleStyle>
      <a:lvl1pPr algn="ctr" rtl="0" eaLnBrk="0" fontAlgn="base" hangingPunct="0">
        <a:spcBef>
          <a:spcPct val="0"/>
        </a:spcBef>
        <a:spcAft>
          <a:spcPct val="0"/>
        </a:spcAft>
        <a:defRPr sz="3300" kern="12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VnAvant" panose="020B7200000000000000" pitchFamily="34" charset="0"/>
        </a:defRPr>
      </a:lvl2pPr>
      <a:lvl3pPr algn="ctr" rtl="0" eaLnBrk="0" fontAlgn="base" hangingPunct="0">
        <a:spcBef>
          <a:spcPct val="0"/>
        </a:spcBef>
        <a:spcAft>
          <a:spcPct val="0"/>
        </a:spcAft>
        <a:defRPr sz="3300">
          <a:solidFill>
            <a:schemeClr val="tx2"/>
          </a:solidFill>
          <a:latin typeface=".VnAvant" panose="020B7200000000000000" pitchFamily="34" charset="0"/>
        </a:defRPr>
      </a:lvl3pPr>
      <a:lvl4pPr algn="ctr" rtl="0" eaLnBrk="0" fontAlgn="base" hangingPunct="0">
        <a:spcBef>
          <a:spcPct val="0"/>
        </a:spcBef>
        <a:spcAft>
          <a:spcPct val="0"/>
        </a:spcAft>
        <a:defRPr sz="3300">
          <a:solidFill>
            <a:schemeClr val="tx2"/>
          </a:solidFill>
          <a:latin typeface=".VnAvant" panose="020B7200000000000000" pitchFamily="34" charset="0"/>
        </a:defRPr>
      </a:lvl4pPr>
      <a:lvl5pPr algn="ctr" rtl="0" eaLnBrk="0" fontAlgn="base" hangingPunct="0">
        <a:spcBef>
          <a:spcPct val="0"/>
        </a:spcBef>
        <a:spcAft>
          <a:spcPct val="0"/>
        </a:spcAft>
        <a:defRPr sz="3300">
          <a:solidFill>
            <a:schemeClr val="tx2"/>
          </a:solidFill>
          <a:latin typeface=".VnAvant" panose="020B7200000000000000" pitchFamily="34" charset="0"/>
        </a:defRPr>
      </a:lvl5pPr>
      <a:lvl6pPr marL="342900" algn="ctr" rtl="0" eaLnBrk="0" fontAlgn="base" hangingPunct="0">
        <a:spcBef>
          <a:spcPct val="0"/>
        </a:spcBef>
        <a:spcAft>
          <a:spcPct val="0"/>
        </a:spcAft>
        <a:defRPr sz="3300">
          <a:solidFill>
            <a:schemeClr val="tx2"/>
          </a:solidFill>
          <a:latin typeface=".VnAvant" panose="020B7200000000000000" pitchFamily="34" charset="0"/>
        </a:defRPr>
      </a:lvl6pPr>
      <a:lvl7pPr marL="685800" algn="ctr" rtl="0" eaLnBrk="0" fontAlgn="base" hangingPunct="0">
        <a:spcBef>
          <a:spcPct val="0"/>
        </a:spcBef>
        <a:spcAft>
          <a:spcPct val="0"/>
        </a:spcAft>
        <a:defRPr sz="3300">
          <a:solidFill>
            <a:schemeClr val="tx2"/>
          </a:solidFill>
          <a:latin typeface=".VnAvant" panose="020B7200000000000000" pitchFamily="34" charset="0"/>
        </a:defRPr>
      </a:lvl7pPr>
      <a:lvl8pPr marL="1028700" algn="ctr" rtl="0" eaLnBrk="0" fontAlgn="base" hangingPunct="0">
        <a:spcBef>
          <a:spcPct val="0"/>
        </a:spcBef>
        <a:spcAft>
          <a:spcPct val="0"/>
        </a:spcAft>
        <a:defRPr sz="3300">
          <a:solidFill>
            <a:schemeClr val="tx2"/>
          </a:solidFill>
          <a:latin typeface=".VnAvant" panose="020B7200000000000000" pitchFamily="34" charset="0"/>
        </a:defRPr>
      </a:lvl8pPr>
      <a:lvl9pPr marL="1371600" algn="ctr" rtl="0" eaLnBrk="0" fontAlgn="base" hangingPunct="0">
        <a:spcBef>
          <a:spcPct val="0"/>
        </a:spcBef>
        <a:spcAft>
          <a:spcPct val="0"/>
        </a:spcAft>
        <a:defRPr sz="3300">
          <a:solidFill>
            <a:schemeClr val="tx2"/>
          </a:solidFill>
          <a:latin typeface=".VnAvant" panose="020B7200000000000000" pitchFamily="34" charset="0"/>
        </a:defRPr>
      </a:lvl9pPr>
    </p:titleStyle>
    <p:bodyStyle>
      <a:lvl1pPr marL="257175" indent="-257175" algn="l" rtl="0" eaLnBrk="0" fontAlgn="base" hangingPunct="0">
        <a:spcBef>
          <a:spcPct val="20000"/>
        </a:spcBef>
        <a:spcAft>
          <a:spcPct val="0"/>
        </a:spcAft>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vi-V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50"/>
            </a:lvl1pPr>
          </a:lstStyle>
          <a:p>
            <a:pPr>
              <a:defRPr/>
            </a:pPr>
            <a:endParaRPr lang="en-US">
              <a:solidFill>
                <a:srgbClr val="000000"/>
              </a:solidFill>
              <a:latin typeface="Arial" panose="020B0604020202020204" pitchFamily="34" charset="0"/>
            </a:endParaRPr>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50"/>
            </a:lvl1pPr>
          </a:lstStyle>
          <a:p>
            <a:pPr>
              <a:defRPr/>
            </a:pPr>
            <a:endParaRPr lang="en-US">
              <a:solidFill>
                <a:srgbClr val="000000"/>
              </a:solidFill>
              <a:latin typeface="Arial" panose="020B0604020202020204" pitchFamily="34" charset="0"/>
            </a:endParaRPr>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50"/>
            </a:lvl1pPr>
          </a:lstStyle>
          <a:p>
            <a:pPr>
              <a:defRPr/>
            </a:pPr>
            <a:fld id="{E28EDE48-2800-44A0-BAE4-F51394B8B25C}" type="slidenum">
              <a:rPr lang="en-US">
                <a:solidFill>
                  <a:srgbClr val="000000"/>
                </a:solidFill>
                <a:latin typeface="Arial" panose="020B0604020202020204" pitchFamily="34" charset="0"/>
              </a:rPr>
              <a:pPr>
                <a:defRPr/>
              </a:pPr>
              <a:t>‹#›</a:t>
            </a:fld>
            <a:endParaRPr lang="en-US">
              <a:solidFill>
                <a:srgbClr val="000000"/>
              </a:solidFill>
              <a:latin typeface="Arial" panose="020B0604020202020204" pitchFamily="34" charset="0"/>
            </a:endParaRPr>
          </a:p>
        </p:txBody>
      </p:sp>
    </p:spTree>
    <p:extLst>
      <p:ext uri="{BB962C8B-B14F-4D97-AF65-F5344CB8AC3E}">
        <p14:creationId xmlns:p14="http://schemas.microsoft.com/office/powerpoint/2010/main" val="1719454226"/>
      </p:ext>
    </p:extLst>
  </p:cSld>
  <p:clrMap bg1="lt1" tx1="dk1" bg2="lt2" tx2="dk2" accent1="accent1" accent2="accent2" accent3="accent3" accent4="accent4" accent5="accent5" accent6="accent6" hlink="hlink" folHlink="folHlink"/>
  <p:sldLayoutIdLst>
    <p:sldLayoutId id="2147483679" r:id="rId1"/>
  </p:sldLayoutIdLst>
  <p:txStyles>
    <p:titleStyle>
      <a:lvl1pPr algn="ctr" rtl="0" eaLnBrk="0" fontAlgn="base" hangingPunct="0">
        <a:spcBef>
          <a:spcPct val="0"/>
        </a:spcBef>
        <a:spcAft>
          <a:spcPct val="0"/>
        </a:spcAft>
        <a:defRPr sz="3300" kern="12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panose="020B0604020202020204" pitchFamily="34" charset="0"/>
        </a:defRPr>
      </a:lvl2pPr>
      <a:lvl3pPr algn="ctr" rtl="0" eaLnBrk="0" fontAlgn="base" hangingPunct="0">
        <a:spcBef>
          <a:spcPct val="0"/>
        </a:spcBef>
        <a:spcAft>
          <a:spcPct val="0"/>
        </a:spcAft>
        <a:defRPr sz="3300">
          <a:solidFill>
            <a:schemeClr val="tx2"/>
          </a:solidFill>
          <a:latin typeface="Arial" panose="020B0604020202020204" pitchFamily="34" charset="0"/>
        </a:defRPr>
      </a:lvl3pPr>
      <a:lvl4pPr algn="ctr" rtl="0" eaLnBrk="0" fontAlgn="base" hangingPunct="0">
        <a:spcBef>
          <a:spcPct val="0"/>
        </a:spcBef>
        <a:spcAft>
          <a:spcPct val="0"/>
        </a:spcAft>
        <a:defRPr sz="3300">
          <a:solidFill>
            <a:schemeClr val="tx2"/>
          </a:solidFill>
          <a:latin typeface="Arial" panose="020B0604020202020204" pitchFamily="34" charset="0"/>
        </a:defRPr>
      </a:lvl4pPr>
      <a:lvl5pPr algn="ctr" rtl="0" eaLnBrk="0" fontAlgn="base" hangingPunct="0">
        <a:spcBef>
          <a:spcPct val="0"/>
        </a:spcBef>
        <a:spcAft>
          <a:spcPct val="0"/>
        </a:spcAft>
        <a:defRPr sz="3300">
          <a:solidFill>
            <a:schemeClr val="tx2"/>
          </a:solidFill>
          <a:latin typeface="Arial" panose="020B0604020202020204" pitchFamily="34" charset="0"/>
        </a:defRPr>
      </a:lvl5pPr>
      <a:lvl6pPr marL="342900" algn="ctr" rtl="0" fontAlgn="base">
        <a:spcBef>
          <a:spcPct val="0"/>
        </a:spcBef>
        <a:spcAft>
          <a:spcPct val="0"/>
        </a:spcAft>
        <a:defRPr sz="3300">
          <a:solidFill>
            <a:schemeClr val="tx2"/>
          </a:solidFill>
          <a:latin typeface="Arial" panose="020B0604020202020204" pitchFamily="34" charset="0"/>
        </a:defRPr>
      </a:lvl6pPr>
      <a:lvl7pPr marL="685800" algn="ctr" rtl="0" fontAlgn="base">
        <a:spcBef>
          <a:spcPct val="0"/>
        </a:spcBef>
        <a:spcAft>
          <a:spcPct val="0"/>
        </a:spcAft>
        <a:defRPr sz="3300">
          <a:solidFill>
            <a:schemeClr val="tx2"/>
          </a:solidFill>
          <a:latin typeface="Arial" panose="020B0604020202020204" pitchFamily="34" charset="0"/>
        </a:defRPr>
      </a:lvl7pPr>
      <a:lvl8pPr marL="1028700" algn="ctr" rtl="0" fontAlgn="base">
        <a:spcBef>
          <a:spcPct val="0"/>
        </a:spcBef>
        <a:spcAft>
          <a:spcPct val="0"/>
        </a:spcAft>
        <a:defRPr sz="3300">
          <a:solidFill>
            <a:schemeClr val="tx2"/>
          </a:solidFill>
          <a:latin typeface="Arial" panose="020B0604020202020204" pitchFamily="34" charset="0"/>
        </a:defRPr>
      </a:lvl8pPr>
      <a:lvl9pPr marL="1371600" algn="ctr" rtl="0" fontAlgn="base">
        <a:spcBef>
          <a:spcPct val="0"/>
        </a:spcBef>
        <a:spcAft>
          <a:spcPct val="0"/>
        </a:spcAft>
        <a:defRPr sz="3300">
          <a:solidFill>
            <a:schemeClr val="tx2"/>
          </a:solidFill>
          <a:latin typeface="Arial" panose="020B0604020202020204" pitchFamily="34" charset="0"/>
        </a:defRPr>
      </a:lvl9pPr>
    </p:titleStyle>
    <p:bodyStyle>
      <a:lvl1pPr marL="257175" indent="-257175" algn="l" rtl="0" eaLnBrk="0" fontAlgn="base" hangingPunct="0">
        <a:spcBef>
          <a:spcPct val="20000"/>
        </a:spcBef>
        <a:spcAft>
          <a:spcPct val="0"/>
        </a:spcAft>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vi-V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50"/>
            </a:lvl1pPr>
          </a:lstStyle>
          <a:p>
            <a:pPr>
              <a:defRPr/>
            </a:pPr>
            <a:endParaRPr lang="en-US">
              <a:solidFill>
                <a:srgbClr val="000000"/>
              </a:solidFill>
              <a:latin typeface="Arial" panose="020B0604020202020204" pitchFamily="34" charset="0"/>
            </a:endParaRPr>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50"/>
            </a:lvl1pPr>
          </a:lstStyle>
          <a:p>
            <a:pPr>
              <a:defRPr/>
            </a:pPr>
            <a:endParaRPr lang="en-US">
              <a:solidFill>
                <a:srgbClr val="000000"/>
              </a:solidFill>
              <a:latin typeface="Arial" panose="020B0604020202020204" pitchFamily="34" charset="0"/>
            </a:endParaRPr>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50"/>
            </a:lvl1pPr>
          </a:lstStyle>
          <a:p>
            <a:pPr>
              <a:defRPr/>
            </a:pPr>
            <a:fld id="{E28EDE48-2800-44A0-BAE4-F51394B8B25C}" type="slidenum">
              <a:rPr lang="en-US">
                <a:solidFill>
                  <a:srgbClr val="000000"/>
                </a:solidFill>
                <a:latin typeface="Arial" panose="020B0604020202020204" pitchFamily="34" charset="0"/>
              </a:rPr>
              <a:pPr>
                <a:defRPr/>
              </a:pPr>
              <a:t>‹#›</a:t>
            </a:fld>
            <a:endParaRPr lang="en-US">
              <a:solidFill>
                <a:srgbClr val="000000"/>
              </a:solidFill>
              <a:latin typeface="Arial" panose="020B0604020202020204" pitchFamily="34" charset="0"/>
            </a:endParaRPr>
          </a:p>
        </p:txBody>
      </p:sp>
    </p:spTree>
    <p:extLst>
      <p:ext uri="{BB962C8B-B14F-4D97-AF65-F5344CB8AC3E}">
        <p14:creationId xmlns:p14="http://schemas.microsoft.com/office/powerpoint/2010/main" val="4040830358"/>
      </p:ext>
    </p:extLst>
  </p:cSld>
  <p:clrMap bg1="lt1" tx1="dk1" bg2="lt2" tx2="dk2" accent1="accent1" accent2="accent2" accent3="accent3" accent4="accent4" accent5="accent5" accent6="accent6" hlink="hlink" folHlink="folHlink"/>
  <p:sldLayoutIdLst>
    <p:sldLayoutId id="2147483681" r:id="rId1"/>
  </p:sldLayoutIdLst>
  <p:txStyles>
    <p:titleStyle>
      <a:lvl1pPr algn="ctr" rtl="0" eaLnBrk="0" fontAlgn="base" hangingPunct="0">
        <a:spcBef>
          <a:spcPct val="0"/>
        </a:spcBef>
        <a:spcAft>
          <a:spcPct val="0"/>
        </a:spcAft>
        <a:defRPr sz="3300" kern="12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panose="020B0604020202020204" pitchFamily="34" charset="0"/>
        </a:defRPr>
      </a:lvl2pPr>
      <a:lvl3pPr algn="ctr" rtl="0" eaLnBrk="0" fontAlgn="base" hangingPunct="0">
        <a:spcBef>
          <a:spcPct val="0"/>
        </a:spcBef>
        <a:spcAft>
          <a:spcPct val="0"/>
        </a:spcAft>
        <a:defRPr sz="3300">
          <a:solidFill>
            <a:schemeClr val="tx2"/>
          </a:solidFill>
          <a:latin typeface="Arial" panose="020B0604020202020204" pitchFamily="34" charset="0"/>
        </a:defRPr>
      </a:lvl3pPr>
      <a:lvl4pPr algn="ctr" rtl="0" eaLnBrk="0" fontAlgn="base" hangingPunct="0">
        <a:spcBef>
          <a:spcPct val="0"/>
        </a:spcBef>
        <a:spcAft>
          <a:spcPct val="0"/>
        </a:spcAft>
        <a:defRPr sz="3300">
          <a:solidFill>
            <a:schemeClr val="tx2"/>
          </a:solidFill>
          <a:latin typeface="Arial" panose="020B0604020202020204" pitchFamily="34" charset="0"/>
        </a:defRPr>
      </a:lvl4pPr>
      <a:lvl5pPr algn="ctr" rtl="0" eaLnBrk="0" fontAlgn="base" hangingPunct="0">
        <a:spcBef>
          <a:spcPct val="0"/>
        </a:spcBef>
        <a:spcAft>
          <a:spcPct val="0"/>
        </a:spcAft>
        <a:defRPr sz="3300">
          <a:solidFill>
            <a:schemeClr val="tx2"/>
          </a:solidFill>
          <a:latin typeface="Arial" panose="020B0604020202020204" pitchFamily="34" charset="0"/>
        </a:defRPr>
      </a:lvl5pPr>
      <a:lvl6pPr marL="342900" algn="ctr" rtl="0" fontAlgn="base">
        <a:spcBef>
          <a:spcPct val="0"/>
        </a:spcBef>
        <a:spcAft>
          <a:spcPct val="0"/>
        </a:spcAft>
        <a:defRPr sz="3300">
          <a:solidFill>
            <a:schemeClr val="tx2"/>
          </a:solidFill>
          <a:latin typeface="Arial" panose="020B0604020202020204" pitchFamily="34" charset="0"/>
        </a:defRPr>
      </a:lvl6pPr>
      <a:lvl7pPr marL="685800" algn="ctr" rtl="0" fontAlgn="base">
        <a:spcBef>
          <a:spcPct val="0"/>
        </a:spcBef>
        <a:spcAft>
          <a:spcPct val="0"/>
        </a:spcAft>
        <a:defRPr sz="3300">
          <a:solidFill>
            <a:schemeClr val="tx2"/>
          </a:solidFill>
          <a:latin typeface="Arial" panose="020B0604020202020204" pitchFamily="34" charset="0"/>
        </a:defRPr>
      </a:lvl7pPr>
      <a:lvl8pPr marL="1028700" algn="ctr" rtl="0" fontAlgn="base">
        <a:spcBef>
          <a:spcPct val="0"/>
        </a:spcBef>
        <a:spcAft>
          <a:spcPct val="0"/>
        </a:spcAft>
        <a:defRPr sz="3300">
          <a:solidFill>
            <a:schemeClr val="tx2"/>
          </a:solidFill>
          <a:latin typeface="Arial" panose="020B0604020202020204" pitchFamily="34" charset="0"/>
        </a:defRPr>
      </a:lvl8pPr>
      <a:lvl9pPr marL="1371600" algn="ctr" rtl="0" fontAlgn="base">
        <a:spcBef>
          <a:spcPct val="0"/>
        </a:spcBef>
        <a:spcAft>
          <a:spcPct val="0"/>
        </a:spcAft>
        <a:defRPr sz="3300">
          <a:solidFill>
            <a:schemeClr val="tx2"/>
          </a:solidFill>
          <a:latin typeface="Arial" panose="020B0604020202020204" pitchFamily="34" charset="0"/>
        </a:defRPr>
      </a:lvl9pPr>
    </p:titleStyle>
    <p:bodyStyle>
      <a:lvl1pPr marL="257175" indent="-257175" algn="l" rtl="0" eaLnBrk="0" fontAlgn="base" hangingPunct="0">
        <a:spcBef>
          <a:spcPct val="20000"/>
        </a:spcBef>
        <a:spcAft>
          <a:spcPct val="0"/>
        </a:spcAft>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vi-V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4579" name="Rectangle 3"/>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052" name="Rectangle 4">
            <a:extLst>
              <a:ext uri="{FF2B5EF4-FFF2-40B4-BE49-F238E27FC236}"/>
            </a:extLst>
          </p:cNvPr>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050" b="0">
                <a:solidFill>
                  <a:srgbClr val="000000"/>
                </a:solidFill>
                <a:latin typeface="+mn-lt"/>
              </a:defRPr>
            </a:lvl1pPr>
          </a:lstStyle>
          <a:p>
            <a:pPr>
              <a:defRPr/>
            </a:pPr>
            <a:endParaRPr lang="en-US"/>
          </a:p>
        </p:txBody>
      </p:sp>
      <p:sp>
        <p:nvSpPr>
          <p:cNvPr id="2053" name="Rectangle 5">
            <a:extLst>
              <a:ext uri="{FF2B5EF4-FFF2-40B4-BE49-F238E27FC236}"/>
            </a:extLst>
          </p:cNvPr>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50" b="0">
                <a:solidFill>
                  <a:srgbClr val="000000"/>
                </a:solidFill>
                <a:latin typeface="+mn-lt"/>
              </a:defRPr>
            </a:lvl1pPr>
          </a:lstStyle>
          <a:p>
            <a:pPr>
              <a:defRPr/>
            </a:pPr>
            <a:endParaRPr lang="en-US"/>
          </a:p>
        </p:txBody>
      </p:sp>
      <p:sp>
        <p:nvSpPr>
          <p:cNvPr id="2054" name="Rectangle 6">
            <a:extLst>
              <a:ext uri="{FF2B5EF4-FFF2-40B4-BE49-F238E27FC236}"/>
            </a:extLst>
          </p:cNvPr>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50" b="0">
                <a:solidFill>
                  <a:srgbClr val="000000"/>
                </a:solidFill>
                <a:latin typeface="Arial Unicode MS" panose="020B0604020202020204" pitchFamily="34" charset="-128"/>
              </a:defRPr>
            </a:lvl1pPr>
          </a:lstStyle>
          <a:p>
            <a:pPr>
              <a:defRPr/>
            </a:pPr>
            <a:fld id="{1349519D-F1D4-4413-9778-CCE9D6EF1280}" type="slidenum">
              <a:rPr lang="en-US"/>
              <a:pPr>
                <a:defRPr/>
              </a:pPr>
              <a:t>‹#›</a:t>
            </a:fld>
            <a:endParaRPr lang="en-US"/>
          </a:p>
        </p:txBody>
      </p:sp>
    </p:spTree>
    <p:extLst>
      <p:ext uri="{BB962C8B-B14F-4D97-AF65-F5344CB8AC3E}">
        <p14:creationId xmlns:p14="http://schemas.microsoft.com/office/powerpoint/2010/main" val="4216091652"/>
      </p:ext>
    </p:extLst>
  </p:cSld>
  <p:clrMap bg1="lt1" tx1="dk1" bg2="lt2" tx2="dk2" accent1="accent1" accent2="accent2" accent3="accent3" accent4="accent4" accent5="accent5" accent6="accent6" hlink="hlink" folHlink="folHlink"/>
  <p:sldLayoutIdLst>
    <p:sldLayoutId id="2147483683" r:id="rId1"/>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Unicode MS" pitchFamily="34" charset="-128"/>
        </a:defRPr>
      </a:lvl2pPr>
      <a:lvl3pPr algn="ctr" rtl="0" eaLnBrk="0" fontAlgn="base" hangingPunct="0">
        <a:spcBef>
          <a:spcPct val="0"/>
        </a:spcBef>
        <a:spcAft>
          <a:spcPct val="0"/>
        </a:spcAft>
        <a:defRPr sz="3300">
          <a:solidFill>
            <a:schemeClr val="tx2"/>
          </a:solidFill>
          <a:latin typeface="Arial Unicode MS" pitchFamily="34" charset="-128"/>
        </a:defRPr>
      </a:lvl3pPr>
      <a:lvl4pPr algn="ctr" rtl="0" eaLnBrk="0" fontAlgn="base" hangingPunct="0">
        <a:spcBef>
          <a:spcPct val="0"/>
        </a:spcBef>
        <a:spcAft>
          <a:spcPct val="0"/>
        </a:spcAft>
        <a:defRPr sz="3300">
          <a:solidFill>
            <a:schemeClr val="tx2"/>
          </a:solidFill>
          <a:latin typeface="Arial Unicode MS" pitchFamily="34" charset="-128"/>
        </a:defRPr>
      </a:lvl4pPr>
      <a:lvl5pPr algn="ctr" rtl="0" eaLnBrk="0" fontAlgn="base" hangingPunct="0">
        <a:spcBef>
          <a:spcPct val="0"/>
        </a:spcBef>
        <a:spcAft>
          <a:spcPct val="0"/>
        </a:spcAft>
        <a:defRPr sz="3300">
          <a:solidFill>
            <a:schemeClr val="tx2"/>
          </a:solidFill>
          <a:latin typeface="Arial Unicode MS" pitchFamily="34" charset="-128"/>
        </a:defRPr>
      </a:lvl5pPr>
      <a:lvl6pPr marL="342900" algn="ctr" rtl="0" eaLnBrk="0" fontAlgn="base" hangingPunct="0">
        <a:spcBef>
          <a:spcPct val="0"/>
        </a:spcBef>
        <a:spcAft>
          <a:spcPct val="0"/>
        </a:spcAft>
        <a:defRPr sz="3300">
          <a:solidFill>
            <a:schemeClr val="tx2"/>
          </a:solidFill>
          <a:latin typeface="Arial Unicode MS" pitchFamily="34" charset="-128"/>
        </a:defRPr>
      </a:lvl6pPr>
      <a:lvl7pPr marL="685800" algn="ctr" rtl="0" eaLnBrk="0" fontAlgn="base" hangingPunct="0">
        <a:spcBef>
          <a:spcPct val="0"/>
        </a:spcBef>
        <a:spcAft>
          <a:spcPct val="0"/>
        </a:spcAft>
        <a:defRPr sz="3300">
          <a:solidFill>
            <a:schemeClr val="tx2"/>
          </a:solidFill>
          <a:latin typeface="Arial Unicode MS" pitchFamily="34" charset="-128"/>
        </a:defRPr>
      </a:lvl7pPr>
      <a:lvl8pPr marL="1028700" algn="ctr" rtl="0" eaLnBrk="0" fontAlgn="base" hangingPunct="0">
        <a:spcBef>
          <a:spcPct val="0"/>
        </a:spcBef>
        <a:spcAft>
          <a:spcPct val="0"/>
        </a:spcAft>
        <a:defRPr sz="3300">
          <a:solidFill>
            <a:schemeClr val="tx2"/>
          </a:solidFill>
          <a:latin typeface="Arial Unicode MS" pitchFamily="34" charset="-128"/>
        </a:defRPr>
      </a:lvl8pPr>
      <a:lvl9pPr marL="1371600" algn="ctr" rtl="0" eaLnBrk="0" fontAlgn="base" hangingPunct="0">
        <a:spcBef>
          <a:spcPct val="0"/>
        </a:spcBef>
        <a:spcAft>
          <a:spcPct val="0"/>
        </a:spcAft>
        <a:defRPr sz="3300">
          <a:solidFill>
            <a:schemeClr val="tx2"/>
          </a:solidFill>
          <a:latin typeface="Arial Unicode MS" pitchFamily="34" charset="-128"/>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eaLnBrk="0" fontAlgn="base" hangingPunct="0">
        <a:spcBef>
          <a:spcPct val="20000"/>
        </a:spcBef>
        <a:spcAft>
          <a:spcPct val="0"/>
        </a:spcAft>
        <a:buChar char="»"/>
        <a:defRPr sz="1500">
          <a:solidFill>
            <a:schemeClr val="tx1"/>
          </a:solidFill>
          <a:latin typeface="+mn-lt"/>
        </a:defRPr>
      </a:lvl6pPr>
      <a:lvl7pPr marL="2228850" indent="-171450" algn="l" rtl="0" eaLnBrk="0" fontAlgn="base" hangingPunct="0">
        <a:spcBef>
          <a:spcPct val="20000"/>
        </a:spcBef>
        <a:spcAft>
          <a:spcPct val="0"/>
        </a:spcAft>
        <a:buChar char="»"/>
        <a:defRPr sz="1500">
          <a:solidFill>
            <a:schemeClr val="tx1"/>
          </a:solidFill>
          <a:latin typeface="+mn-lt"/>
        </a:defRPr>
      </a:lvl7pPr>
      <a:lvl8pPr marL="2571750" indent="-171450" algn="l" rtl="0" eaLnBrk="0" fontAlgn="base" hangingPunct="0">
        <a:spcBef>
          <a:spcPct val="20000"/>
        </a:spcBef>
        <a:spcAft>
          <a:spcPct val="0"/>
        </a:spcAft>
        <a:buChar char="»"/>
        <a:defRPr sz="1500">
          <a:solidFill>
            <a:schemeClr val="tx1"/>
          </a:solidFill>
          <a:latin typeface="+mn-lt"/>
        </a:defRPr>
      </a:lvl8pPr>
      <a:lvl9pPr marL="2914650" indent="-171450" algn="l" rtl="0" eaLnBrk="0" fontAlgn="base" hangingPunct="0">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2531" name="Rectangle 3"/>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a:extLst>
              <a:ext uri="{FF2B5EF4-FFF2-40B4-BE49-F238E27FC236}"/>
            </a:extLst>
          </p:cNvPr>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050" b="0" u="none">
                <a:solidFill>
                  <a:schemeClr val="tx1"/>
                </a:solidFill>
                <a:latin typeface="+mn-lt"/>
              </a:defRPr>
            </a:lvl1pPr>
          </a:lstStyle>
          <a:p>
            <a:pPr>
              <a:defRPr/>
            </a:pPr>
            <a:endParaRPr lang="en-US">
              <a:solidFill>
                <a:srgbClr val="000000"/>
              </a:solidFill>
            </a:endParaRPr>
          </a:p>
        </p:txBody>
      </p:sp>
      <p:sp>
        <p:nvSpPr>
          <p:cNvPr id="1029" name="Rectangle 5">
            <a:extLst>
              <a:ext uri="{FF2B5EF4-FFF2-40B4-BE49-F238E27FC236}"/>
            </a:extLst>
          </p:cNvPr>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50" b="0" u="none">
                <a:solidFill>
                  <a:schemeClr val="tx1"/>
                </a:solidFill>
                <a:latin typeface="+mn-lt"/>
              </a:defRPr>
            </a:lvl1pPr>
          </a:lstStyle>
          <a:p>
            <a:pPr>
              <a:defRPr/>
            </a:pPr>
            <a:endParaRPr lang="en-US">
              <a:solidFill>
                <a:srgbClr val="000000"/>
              </a:solidFill>
            </a:endParaRPr>
          </a:p>
        </p:txBody>
      </p:sp>
      <p:sp>
        <p:nvSpPr>
          <p:cNvPr id="1030" name="Rectangle 6">
            <a:extLst>
              <a:ext uri="{FF2B5EF4-FFF2-40B4-BE49-F238E27FC236}"/>
            </a:extLst>
          </p:cNvPr>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50" b="0">
                <a:solidFill>
                  <a:schemeClr val="tx1"/>
                </a:solidFill>
              </a:defRPr>
            </a:lvl1pPr>
          </a:lstStyle>
          <a:p>
            <a:pPr>
              <a:defRPr/>
            </a:pPr>
            <a:fld id="{04252126-BBD3-413A-B67E-416C8CF262B0}" type="slidenum">
              <a:rPr lang="en-US">
                <a:solidFill>
                  <a:srgbClr val="000000"/>
                </a:solidFill>
                <a:latin typeface="Arial" panose="020B0604020202020204" pitchFamily="34" charset="0"/>
              </a:rPr>
              <a:pPr>
                <a:defRPr/>
              </a:pPr>
              <a:t>‹#›</a:t>
            </a:fld>
            <a:endParaRPr lang="en-US">
              <a:solidFill>
                <a:srgbClr val="000000"/>
              </a:solidFill>
              <a:latin typeface="Arial" panose="020B0604020202020204" pitchFamily="34" charset="0"/>
            </a:endParaRPr>
          </a:p>
        </p:txBody>
      </p:sp>
    </p:spTree>
    <p:extLst>
      <p:ext uri="{BB962C8B-B14F-4D97-AF65-F5344CB8AC3E}">
        <p14:creationId xmlns:p14="http://schemas.microsoft.com/office/powerpoint/2010/main" val="475381043"/>
      </p:ext>
    </p:extLst>
  </p:cSld>
  <p:clrMap bg1="lt1" tx1="dk1" bg2="lt2" tx2="dk2" accent1="accent1" accent2="accent2" accent3="accent3" accent4="accent4" accent5="accent5" accent6="accent6" hlink="hlink" folHlink="folHlink"/>
  <p:sldLayoutIdLst>
    <p:sldLayoutId id="2147483685" r:id="rId1"/>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eaLnBrk="0" fontAlgn="base" hangingPunct="0">
        <a:spcBef>
          <a:spcPct val="0"/>
        </a:spcBef>
        <a:spcAft>
          <a:spcPct val="0"/>
        </a:spcAft>
        <a:defRPr sz="3300">
          <a:solidFill>
            <a:schemeClr val="tx2"/>
          </a:solidFill>
          <a:latin typeface="Arial" charset="0"/>
        </a:defRPr>
      </a:lvl6pPr>
      <a:lvl7pPr marL="685800" algn="ctr" rtl="0" eaLnBrk="0" fontAlgn="base" hangingPunct="0">
        <a:spcBef>
          <a:spcPct val="0"/>
        </a:spcBef>
        <a:spcAft>
          <a:spcPct val="0"/>
        </a:spcAft>
        <a:defRPr sz="3300">
          <a:solidFill>
            <a:schemeClr val="tx2"/>
          </a:solidFill>
          <a:latin typeface="Arial" charset="0"/>
        </a:defRPr>
      </a:lvl7pPr>
      <a:lvl8pPr marL="1028700" algn="ctr" rtl="0" eaLnBrk="0" fontAlgn="base" hangingPunct="0">
        <a:spcBef>
          <a:spcPct val="0"/>
        </a:spcBef>
        <a:spcAft>
          <a:spcPct val="0"/>
        </a:spcAft>
        <a:defRPr sz="3300">
          <a:solidFill>
            <a:schemeClr val="tx2"/>
          </a:solidFill>
          <a:latin typeface="Arial" charset="0"/>
        </a:defRPr>
      </a:lvl8pPr>
      <a:lvl9pPr marL="1371600" algn="ctr" rtl="0" eaLnBrk="0" fontAlgn="base" hangingPunct="0">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eaLnBrk="0" fontAlgn="base" hangingPunct="0">
        <a:spcBef>
          <a:spcPct val="20000"/>
        </a:spcBef>
        <a:spcAft>
          <a:spcPct val="0"/>
        </a:spcAft>
        <a:buChar char="»"/>
        <a:defRPr sz="1500">
          <a:solidFill>
            <a:schemeClr val="tx1"/>
          </a:solidFill>
          <a:latin typeface="+mn-lt"/>
        </a:defRPr>
      </a:lvl6pPr>
      <a:lvl7pPr marL="2228850" indent="-171450" algn="l" rtl="0" eaLnBrk="0" fontAlgn="base" hangingPunct="0">
        <a:spcBef>
          <a:spcPct val="20000"/>
        </a:spcBef>
        <a:spcAft>
          <a:spcPct val="0"/>
        </a:spcAft>
        <a:buChar char="»"/>
        <a:defRPr sz="1500">
          <a:solidFill>
            <a:schemeClr val="tx1"/>
          </a:solidFill>
          <a:latin typeface="+mn-lt"/>
        </a:defRPr>
      </a:lvl7pPr>
      <a:lvl8pPr marL="2571750" indent="-171450" algn="l" rtl="0" eaLnBrk="0" fontAlgn="base" hangingPunct="0">
        <a:spcBef>
          <a:spcPct val="20000"/>
        </a:spcBef>
        <a:spcAft>
          <a:spcPct val="0"/>
        </a:spcAft>
        <a:buChar char="»"/>
        <a:defRPr sz="1500">
          <a:solidFill>
            <a:schemeClr val="tx1"/>
          </a:solidFill>
          <a:latin typeface="+mn-lt"/>
        </a:defRPr>
      </a:lvl8pPr>
      <a:lvl9pPr marL="2914650" indent="-171450" algn="l" rtl="0" eaLnBrk="0" fontAlgn="base" hangingPunct="0">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3555" name="Rectangle 3"/>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a:extLst>
              <a:ext uri="{FF2B5EF4-FFF2-40B4-BE49-F238E27FC236}"/>
            </a:extLst>
          </p:cNvPr>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050" b="0">
                <a:solidFill>
                  <a:schemeClr val="tx1"/>
                </a:solidFill>
                <a:latin typeface="+mn-lt"/>
              </a:defRPr>
            </a:lvl1pPr>
          </a:lstStyle>
          <a:p>
            <a:pPr>
              <a:defRPr/>
            </a:pPr>
            <a:endParaRPr lang="vi-VN">
              <a:solidFill>
                <a:srgbClr val="000000"/>
              </a:solidFill>
            </a:endParaRPr>
          </a:p>
        </p:txBody>
      </p:sp>
      <p:sp>
        <p:nvSpPr>
          <p:cNvPr id="1029" name="Rectangle 5">
            <a:extLst>
              <a:ext uri="{FF2B5EF4-FFF2-40B4-BE49-F238E27FC236}"/>
            </a:extLst>
          </p:cNvPr>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50" b="0">
                <a:solidFill>
                  <a:schemeClr val="tx1"/>
                </a:solidFill>
                <a:latin typeface="+mn-lt"/>
              </a:defRPr>
            </a:lvl1pPr>
          </a:lstStyle>
          <a:p>
            <a:pPr>
              <a:defRPr/>
            </a:pPr>
            <a:endParaRPr lang="vi-VN">
              <a:solidFill>
                <a:srgbClr val="000000"/>
              </a:solidFill>
            </a:endParaRPr>
          </a:p>
        </p:txBody>
      </p:sp>
      <p:sp>
        <p:nvSpPr>
          <p:cNvPr id="1030" name="Rectangle 6">
            <a:extLst>
              <a:ext uri="{FF2B5EF4-FFF2-40B4-BE49-F238E27FC236}"/>
            </a:extLst>
          </p:cNvPr>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50" b="0">
                <a:solidFill>
                  <a:schemeClr val="tx1"/>
                </a:solidFill>
                <a:latin typeface="VNI-Juni" pitchFamily="2" charset="0"/>
              </a:defRPr>
            </a:lvl1pPr>
          </a:lstStyle>
          <a:p>
            <a:pPr>
              <a:defRPr/>
            </a:pPr>
            <a:fld id="{06BB5EA0-8877-4E55-A38E-6D977C0D558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2583248"/>
      </p:ext>
    </p:extLst>
  </p:cSld>
  <p:clrMap bg1="lt1" tx1="dk1" bg2="lt2" tx2="dk2" accent1="accent1" accent2="accent2" accent3="accent3" accent4="accent4" accent5="accent5" accent6="accent6" hlink="hlink" folHlink="folHlink"/>
  <p:sldLayoutIdLst>
    <p:sldLayoutId id="2147483687" r:id="rId1"/>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VNI-Juni" pitchFamily="2" charset="0"/>
        </a:defRPr>
      </a:lvl2pPr>
      <a:lvl3pPr algn="ctr" rtl="0" eaLnBrk="0" fontAlgn="base" hangingPunct="0">
        <a:spcBef>
          <a:spcPct val="0"/>
        </a:spcBef>
        <a:spcAft>
          <a:spcPct val="0"/>
        </a:spcAft>
        <a:defRPr sz="3300">
          <a:solidFill>
            <a:schemeClr val="tx2"/>
          </a:solidFill>
          <a:latin typeface="VNI-Juni" pitchFamily="2" charset="0"/>
        </a:defRPr>
      </a:lvl3pPr>
      <a:lvl4pPr algn="ctr" rtl="0" eaLnBrk="0" fontAlgn="base" hangingPunct="0">
        <a:spcBef>
          <a:spcPct val="0"/>
        </a:spcBef>
        <a:spcAft>
          <a:spcPct val="0"/>
        </a:spcAft>
        <a:defRPr sz="3300">
          <a:solidFill>
            <a:schemeClr val="tx2"/>
          </a:solidFill>
          <a:latin typeface="VNI-Juni" pitchFamily="2" charset="0"/>
        </a:defRPr>
      </a:lvl4pPr>
      <a:lvl5pPr algn="ctr" rtl="0" eaLnBrk="0" fontAlgn="base" hangingPunct="0">
        <a:spcBef>
          <a:spcPct val="0"/>
        </a:spcBef>
        <a:spcAft>
          <a:spcPct val="0"/>
        </a:spcAft>
        <a:defRPr sz="3300">
          <a:solidFill>
            <a:schemeClr val="tx2"/>
          </a:solidFill>
          <a:latin typeface="VNI-Juni" pitchFamily="2" charset="0"/>
        </a:defRPr>
      </a:lvl5pPr>
      <a:lvl6pPr marL="342900" algn="ctr" rtl="0" eaLnBrk="0" fontAlgn="base" hangingPunct="0">
        <a:spcBef>
          <a:spcPct val="0"/>
        </a:spcBef>
        <a:spcAft>
          <a:spcPct val="0"/>
        </a:spcAft>
        <a:defRPr sz="3300">
          <a:solidFill>
            <a:schemeClr val="tx2"/>
          </a:solidFill>
          <a:latin typeface="VNI-Juni" pitchFamily="2" charset="0"/>
        </a:defRPr>
      </a:lvl6pPr>
      <a:lvl7pPr marL="685800" algn="ctr" rtl="0" eaLnBrk="0" fontAlgn="base" hangingPunct="0">
        <a:spcBef>
          <a:spcPct val="0"/>
        </a:spcBef>
        <a:spcAft>
          <a:spcPct val="0"/>
        </a:spcAft>
        <a:defRPr sz="3300">
          <a:solidFill>
            <a:schemeClr val="tx2"/>
          </a:solidFill>
          <a:latin typeface="VNI-Juni" pitchFamily="2" charset="0"/>
        </a:defRPr>
      </a:lvl7pPr>
      <a:lvl8pPr marL="1028700" algn="ctr" rtl="0" eaLnBrk="0" fontAlgn="base" hangingPunct="0">
        <a:spcBef>
          <a:spcPct val="0"/>
        </a:spcBef>
        <a:spcAft>
          <a:spcPct val="0"/>
        </a:spcAft>
        <a:defRPr sz="3300">
          <a:solidFill>
            <a:schemeClr val="tx2"/>
          </a:solidFill>
          <a:latin typeface="VNI-Juni" pitchFamily="2" charset="0"/>
        </a:defRPr>
      </a:lvl8pPr>
      <a:lvl9pPr marL="1371600" algn="ctr" rtl="0" eaLnBrk="0" fontAlgn="base" hangingPunct="0">
        <a:spcBef>
          <a:spcPct val="0"/>
        </a:spcBef>
        <a:spcAft>
          <a:spcPct val="0"/>
        </a:spcAft>
        <a:defRPr sz="3300">
          <a:solidFill>
            <a:schemeClr val="tx2"/>
          </a:solidFill>
          <a:latin typeface="VNI-Juni" pitchFamily="2"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eaLnBrk="0" fontAlgn="base" hangingPunct="0">
        <a:spcBef>
          <a:spcPct val="20000"/>
        </a:spcBef>
        <a:spcAft>
          <a:spcPct val="0"/>
        </a:spcAft>
        <a:buChar char="»"/>
        <a:defRPr sz="1500">
          <a:solidFill>
            <a:schemeClr val="tx1"/>
          </a:solidFill>
          <a:latin typeface="+mn-lt"/>
        </a:defRPr>
      </a:lvl6pPr>
      <a:lvl7pPr marL="2228850" indent="-171450" algn="l" rtl="0" eaLnBrk="0" fontAlgn="base" hangingPunct="0">
        <a:spcBef>
          <a:spcPct val="20000"/>
        </a:spcBef>
        <a:spcAft>
          <a:spcPct val="0"/>
        </a:spcAft>
        <a:buChar char="»"/>
        <a:defRPr sz="1500">
          <a:solidFill>
            <a:schemeClr val="tx1"/>
          </a:solidFill>
          <a:latin typeface="+mn-lt"/>
        </a:defRPr>
      </a:lvl7pPr>
      <a:lvl8pPr marL="2571750" indent="-171450" algn="l" rtl="0" eaLnBrk="0" fontAlgn="base" hangingPunct="0">
        <a:spcBef>
          <a:spcPct val="20000"/>
        </a:spcBef>
        <a:spcAft>
          <a:spcPct val="0"/>
        </a:spcAft>
        <a:buChar char="»"/>
        <a:defRPr sz="1500">
          <a:solidFill>
            <a:schemeClr val="tx1"/>
          </a:solidFill>
          <a:latin typeface="+mn-lt"/>
        </a:defRPr>
      </a:lvl8pPr>
      <a:lvl9pPr marL="2914650" indent="-171450" algn="l" rtl="0" eaLnBrk="0" fontAlgn="base" hangingPunct="0">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audio" Target="../media/audio3.wav"/><Relationship Id="rId2" Type="http://schemas.openxmlformats.org/officeDocument/2006/relationships/slideLayout" Target="../slideLayouts/slideLayout1.xml"/><Relationship Id="rId1" Type="http://schemas.openxmlformats.org/officeDocument/2006/relationships/audio" Target="file:///E:\nhac%20tre\nh&#7841;c%20thi&#7871;u%20nhi\Doi%20Son%20Ca%20-%20Ngoi%20truong%20than%20thien%20(Quoc%20Tay).mp3" TargetMode="External"/><Relationship Id="rId6" Type="http://schemas.openxmlformats.org/officeDocument/2006/relationships/audio" Target="../media/audio2.wav"/><Relationship Id="rId5" Type="http://schemas.openxmlformats.org/officeDocument/2006/relationships/audio" Target="../media/audio1.wav"/><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21.jpg"/><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xml"/><Relationship Id="rId1" Type="http://schemas.openxmlformats.org/officeDocument/2006/relationships/slideLayout" Target="../slideLayouts/slideLayout15.xml"/><Relationship Id="rId5" Type="http://schemas.openxmlformats.org/officeDocument/2006/relationships/image" Target="../media/image24.jpeg"/><Relationship Id="rId4" Type="http://schemas.openxmlformats.org/officeDocument/2006/relationships/image" Target="../media/image23.jpg"/></Relationships>
</file>

<file path=ppt/slides/_rels/slide1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27.jpg"/><Relationship Id="rId4" Type="http://schemas.openxmlformats.org/officeDocument/2006/relationships/image" Target="../media/image26.jpg"/></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29.jp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0.xml"/><Relationship Id="rId1" Type="http://schemas.openxmlformats.org/officeDocument/2006/relationships/audio" Target="chim%20non%20den%20truong1.MP3" TargetMode="External"/><Relationship Id="rId6" Type="http://schemas.openxmlformats.org/officeDocument/2006/relationships/image" Target="../media/image38.jpeg"/><Relationship Id="rId5" Type="http://schemas.openxmlformats.org/officeDocument/2006/relationships/image" Target="../media/image2.png"/><Relationship Id="rId4" Type="http://schemas.openxmlformats.org/officeDocument/2006/relationships/image" Target="../media/image37.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0.xml"/><Relationship Id="rId1" Type="http://schemas.openxmlformats.org/officeDocument/2006/relationships/audio" Target="chim%20non%20den%20truong1.MP3" TargetMode="External"/><Relationship Id="rId6" Type="http://schemas.openxmlformats.org/officeDocument/2006/relationships/image" Target="../media/image39.jpeg"/><Relationship Id="rId5" Type="http://schemas.openxmlformats.org/officeDocument/2006/relationships/image" Target="../media/image2.png"/><Relationship Id="rId4" Type="http://schemas.openxmlformats.org/officeDocument/2006/relationships/image" Target="../media/image37.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0.xml"/><Relationship Id="rId1" Type="http://schemas.openxmlformats.org/officeDocument/2006/relationships/audio" Target="chim%20non%20den%20truong1.MP3" TargetMode="External"/><Relationship Id="rId6" Type="http://schemas.openxmlformats.org/officeDocument/2006/relationships/image" Target="../media/image40.jpeg"/><Relationship Id="rId5" Type="http://schemas.openxmlformats.org/officeDocument/2006/relationships/image" Target="../media/image2.png"/><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0.xml"/><Relationship Id="rId1" Type="http://schemas.openxmlformats.org/officeDocument/2006/relationships/audio" Target="chim%20non%20den%20truong1.MP3" TargetMode="External"/><Relationship Id="rId6" Type="http://schemas.openxmlformats.org/officeDocument/2006/relationships/image" Target="../media/image41.jpeg"/><Relationship Id="rId5" Type="http://schemas.openxmlformats.org/officeDocument/2006/relationships/image" Target="../media/image2.png"/><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0.xml"/><Relationship Id="rId1" Type="http://schemas.openxmlformats.org/officeDocument/2006/relationships/audio" Target="chim%20non%20den%20truong1.MP3" TargetMode="External"/><Relationship Id="rId6" Type="http://schemas.openxmlformats.org/officeDocument/2006/relationships/image" Target="../media/image42.jpeg"/><Relationship Id="rId5" Type="http://schemas.openxmlformats.org/officeDocument/2006/relationships/image" Target="../media/image2.png"/><Relationship Id="rId4" Type="http://schemas.openxmlformats.org/officeDocument/2006/relationships/image" Target="../media/image37.jpeg"/></Relationships>
</file>

<file path=ppt/slides/_rels/slide2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audio" Target="../media/audio6.wav"/><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1.jpeg"/><Relationship Id="rId3" Type="http://schemas.microsoft.com/office/2007/relationships/media" Target="../media/media3.wmv"/><Relationship Id="rId7" Type="http://schemas.openxmlformats.org/officeDocument/2006/relationships/image" Target="../media/image38.jpeg"/><Relationship Id="rId12" Type="http://schemas.openxmlformats.org/officeDocument/2006/relationships/image" Target="../media/image46.jpg"/><Relationship Id="rId2" Type="http://schemas.openxmlformats.org/officeDocument/2006/relationships/video" Target="../media/media2.wmv"/><Relationship Id="rId1" Type="http://schemas.microsoft.com/office/2007/relationships/media" Target="../media/media2.wmv"/><Relationship Id="rId6" Type="http://schemas.openxmlformats.org/officeDocument/2006/relationships/image" Target="../media/image36.jpeg"/><Relationship Id="rId11" Type="http://schemas.openxmlformats.org/officeDocument/2006/relationships/image" Target="../media/image40.jpeg"/><Relationship Id="rId5" Type="http://schemas.openxmlformats.org/officeDocument/2006/relationships/slideLayout" Target="../slideLayouts/slideLayout2.xml"/><Relationship Id="rId10" Type="http://schemas.openxmlformats.org/officeDocument/2006/relationships/image" Target="../media/image39.jpeg"/><Relationship Id="rId4" Type="http://schemas.openxmlformats.org/officeDocument/2006/relationships/video" Target="../media/media3.wmv"/><Relationship Id="rId9" Type="http://schemas.openxmlformats.org/officeDocument/2006/relationships/image" Target="../media/image45.png"/></Relationships>
</file>

<file path=ppt/slides/_rels/slide2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9.xml"/><Relationship Id="rId1" Type="http://schemas.openxmlformats.org/officeDocument/2006/relationships/themeOverride" Target="../theme/themeOverride2.xml"/><Relationship Id="rId5" Type="http://schemas.openxmlformats.org/officeDocument/2006/relationships/image" Target="../media/image6.jpeg"/><Relationship Id="rId4" Type="http://schemas.openxmlformats.org/officeDocument/2006/relationships/audio" Target="../media/audio5.wav"/></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audio" Target="../media/audio7.wav"/><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audio" Target="../media/audio4.wav"/><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audio" Target="../media/audio7.wav"/><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slideLayout" Target="../slideLayouts/slideLayout24.xml"/><Relationship Id="rId1" Type="http://schemas.openxmlformats.org/officeDocument/2006/relationships/themeOverride" Target="../theme/themeOverride3.xml"/><Relationship Id="rId6" Type="http://schemas.openxmlformats.org/officeDocument/2006/relationships/image" Target="../media/image38.jpeg"/><Relationship Id="rId5" Type="http://schemas.openxmlformats.org/officeDocument/2006/relationships/image" Target="../media/image51.jpg"/><Relationship Id="rId4" Type="http://schemas.openxmlformats.org/officeDocument/2006/relationships/image" Target="../media/image50.wmf"/></Relationships>
</file>

<file path=ppt/slides/_rels/slide3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57.gif"/><Relationship Id="rId3" Type="http://schemas.openxmlformats.org/officeDocument/2006/relationships/image" Target="../media/image52.jpeg"/><Relationship Id="rId7" Type="http://schemas.openxmlformats.org/officeDocument/2006/relationships/image" Target="../media/image56.gif"/><Relationship Id="rId2" Type="http://schemas.openxmlformats.org/officeDocument/2006/relationships/audio" Target="../media/audio7.wav"/><Relationship Id="rId1" Type="http://schemas.openxmlformats.org/officeDocument/2006/relationships/slideLayout" Target="../slideLayouts/slideLayout22.xml"/><Relationship Id="rId6" Type="http://schemas.openxmlformats.org/officeDocument/2006/relationships/image" Target="../media/image55.gif"/><Relationship Id="rId5" Type="http://schemas.openxmlformats.org/officeDocument/2006/relationships/image" Target="../media/image54.gif"/><Relationship Id="rId4" Type="http://schemas.openxmlformats.org/officeDocument/2006/relationships/image" Target="../media/image53.gif"/></Relationships>
</file>

<file path=ppt/slides/_rels/slide3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audio" Target="../media/audio4.wav"/><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audio" Target="../media/audio5.wav"/><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9.xml"/><Relationship Id="rId1" Type="http://schemas.openxmlformats.org/officeDocument/2006/relationships/themeOverride" Target="../theme/themeOverride1.xml"/><Relationship Id="rId5" Type="http://schemas.openxmlformats.org/officeDocument/2006/relationships/image" Target="../media/image6.jpeg"/><Relationship Id="rId4" Type="http://schemas.openxmlformats.org/officeDocument/2006/relationships/audio" Target="../media/audio5.wav"/></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descr="colors_1280x10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652" y="0"/>
            <a:ext cx="9254652"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WordArt 5" descr="p2_002"/>
          <p:cNvSpPr>
            <a:spLocks noChangeArrowheads="1" noChangeShapeType="1" noTextEdit="1"/>
          </p:cNvSpPr>
          <p:nvPr/>
        </p:nvSpPr>
        <p:spPr bwMode="auto">
          <a:xfrm>
            <a:off x="2362174" y="1543533"/>
            <a:ext cx="6172440" cy="1046319"/>
          </a:xfrm>
          <a:prstGeom prst="rect">
            <a:avLst/>
          </a:prstGeom>
        </p:spPr>
        <p:txBody>
          <a:bodyPr wrap="none" fromWordArt="1">
            <a:prstTxWarp prst="textPlain">
              <a:avLst>
                <a:gd name="adj" fmla="val 50000"/>
              </a:avLst>
            </a:prstTxWarp>
          </a:bodyPr>
          <a:lstStyle/>
          <a:p>
            <a:pPr algn="ctr"/>
            <a:r>
              <a:rPr lang="en-US" sz="3600" b="1" kern="10">
                <a:ln w="12700">
                  <a:solidFill>
                    <a:srgbClr val="6600FF"/>
                  </a:solidFill>
                  <a:round/>
                  <a:headEnd/>
                  <a:tailEnd/>
                </a:ln>
                <a:solidFill>
                  <a:srgbClr val="FF0000"/>
                </a:solidFill>
                <a:effectLst>
                  <a:outerShdw sy="50000" kx="-2453608" rotWithShape="0">
                    <a:srgbClr val="868686">
                      <a:alpha val="50000"/>
                    </a:srgbClr>
                  </a:outerShdw>
                </a:effectLst>
                <a:latin typeface="Times New Roman"/>
                <a:cs typeface="Times New Roman"/>
              </a:rPr>
              <a:t>MÔN LUYỆN TỪ VÀ CÂU</a:t>
            </a:r>
          </a:p>
        </p:txBody>
      </p:sp>
      <p:sp>
        <p:nvSpPr>
          <p:cNvPr id="2054" name="Text Box 6"/>
          <p:cNvSpPr txBox="1">
            <a:spLocks noChangeArrowheads="1"/>
          </p:cNvSpPr>
          <p:nvPr/>
        </p:nvSpPr>
        <p:spPr bwMode="auto">
          <a:xfrm>
            <a:off x="1143402" y="228091"/>
            <a:ext cx="7466584" cy="522150"/>
          </a:xfrm>
          <a:prstGeom prst="rect">
            <a:avLst/>
          </a:prstGeom>
          <a:noFill/>
          <a:ln w="9525">
            <a:noFill/>
            <a:miter lim="800000"/>
            <a:headEnd/>
            <a:tailEnd/>
          </a:ln>
        </p:spPr>
        <p:txBody>
          <a:bodyPr lIns="90379" tIns="45190" rIns="90379" bIns="45190">
            <a:spAutoFit/>
          </a:bodyPr>
          <a:lstStyle/>
          <a:p>
            <a:pPr defTabSz="903288" eaLnBrk="0" hangingPunct="0">
              <a:spcBef>
                <a:spcPct val="50000"/>
              </a:spcBef>
              <a:defRPr/>
            </a:pPr>
            <a:r>
              <a:rPr lang="en-US" sz="2800" b="1">
                <a:solidFill>
                  <a:srgbClr val="FF0066"/>
                </a:solidFill>
                <a:effectLst>
                  <a:outerShdw blurRad="38100" dist="38100" dir="2700000" algn="tl">
                    <a:srgbClr val="C0C0C0"/>
                  </a:outerShdw>
                </a:effectLst>
              </a:rPr>
              <a:t>PHÒNG GIÁO DỤC – ĐÀO TẠO THUẬN AN</a:t>
            </a:r>
          </a:p>
        </p:txBody>
      </p:sp>
      <p:sp>
        <p:nvSpPr>
          <p:cNvPr id="2053" name="WordArt 7" descr="p2_002"/>
          <p:cNvSpPr>
            <a:spLocks noChangeArrowheads="1" noChangeShapeType="1" noTextEdit="1"/>
          </p:cNvSpPr>
          <p:nvPr/>
        </p:nvSpPr>
        <p:spPr bwMode="auto">
          <a:xfrm>
            <a:off x="1143402" y="725304"/>
            <a:ext cx="6934173" cy="588932"/>
          </a:xfrm>
          <a:prstGeom prst="rect">
            <a:avLst/>
          </a:prstGeom>
        </p:spPr>
        <p:txBody>
          <a:bodyPr wrap="none" fromWordArt="1">
            <a:prstTxWarp prst="textPlain">
              <a:avLst>
                <a:gd name="adj" fmla="val 50000"/>
              </a:avLst>
            </a:prstTxWarp>
          </a:bodyPr>
          <a:lstStyle/>
          <a:p>
            <a:pPr algn="ctr"/>
            <a:r>
              <a:rPr lang="vi-VN" sz="3600" b="1" kern="10">
                <a:ln w="12700">
                  <a:solidFill>
                    <a:srgbClr val="6600FF"/>
                  </a:solidFill>
                  <a:round/>
                  <a:headEnd/>
                  <a:tailEnd/>
                </a:ln>
                <a:solidFill>
                  <a:srgbClr val="7030A0"/>
                </a:solidFill>
                <a:effectLst>
                  <a:outerShdw sy="50000" kx="-2453608" rotWithShape="0">
                    <a:srgbClr val="868686">
                      <a:alpha val="50000"/>
                    </a:srgbClr>
                  </a:outerShdw>
                </a:effectLst>
                <a:latin typeface="Times New Roman"/>
                <a:cs typeface="Times New Roman"/>
              </a:rPr>
              <a:t>TRƯỜNG TIỂU HỌC BÌNH NHÂM</a:t>
            </a:r>
            <a:endParaRPr lang="en-US" sz="3600" b="1" kern="10">
              <a:ln w="12700">
                <a:solidFill>
                  <a:srgbClr val="6600FF"/>
                </a:solidFill>
                <a:round/>
                <a:headEnd/>
                <a:tailEnd/>
              </a:ln>
              <a:solidFill>
                <a:srgbClr val="7030A0"/>
              </a:solidFill>
              <a:effectLst>
                <a:outerShdw sy="50000" kx="-2453608" rotWithShape="0">
                  <a:srgbClr val="868686">
                    <a:alpha val="50000"/>
                  </a:srgbClr>
                </a:outerShdw>
              </a:effectLst>
              <a:latin typeface="Times New Roman"/>
              <a:cs typeface="Times New Roman"/>
            </a:endParaRPr>
          </a:p>
        </p:txBody>
      </p:sp>
      <p:sp>
        <p:nvSpPr>
          <p:cNvPr id="2" name="Text Box 8"/>
          <p:cNvSpPr txBox="1">
            <a:spLocks noChangeArrowheads="1"/>
          </p:cNvSpPr>
          <p:nvPr/>
        </p:nvSpPr>
        <p:spPr bwMode="auto">
          <a:xfrm>
            <a:off x="2286802" y="2857768"/>
            <a:ext cx="7161891" cy="1322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3200" b="1">
                <a:solidFill>
                  <a:srgbClr val="FF0000"/>
                </a:solidFill>
              </a:rPr>
              <a:t>Giáo viên: Nguyễn Thị Cẩm Vân</a:t>
            </a:r>
          </a:p>
          <a:p>
            <a:pPr>
              <a:spcBef>
                <a:spcPct val="50000"/>
              </a:spcBef>
            </a:pPr>
            <a:r>
              <a:rPr lang="en-US" sz="3200" b="1">
                <a:solidFill>
                  <a:srgbClr val="FF0000"/>
                </a:solidFill>
              </a:rPr>
              <a:t>Lớp: 2B </a:t>
            </a:r>
          </a:p>
        </p:txBody>
      </p:sp>
      <p:pic>
        <p:nvPicPr>
          <p:cNvPr id="2057" name="Doi Son Ca - Ngoi truong than thien (Quoc Tay).mp3">
            <a:hlinkClick r:id="" action="ppaction://media"/>
          </p:cNvPr>
          <p:cNvPicPr>
            <a:picLocks noRot="1" noChangeAspect="1" noChangeArrowheads="1"/>
          </p:cNvPicPr>
          <p:nvPr>
            <a:audioFile r:link="rId1"/>
          </p:nvPr>
        </p:nvPicPr>
        <p:blipFill>
          <a:blip r:embed="rId4">
            <a:extLst>
              <a:ext uri="{28A0092B-C50C-407E-A947-70E740481C1C}">
                <a14:useLocalDpi xmlns:a14="http://schemas.microsoft.com/office/drawing/2010/main" val="0"/>
              </a:ext>
            </a:extLst>
          </a:blip>
          <a:srcRect/>
          <a:stretch>
            <a:fillRect/>
          </a:stretch>
        </p:blipFill>
        <p:spPr bwMode="auto">
          <a:xfrm>
            <a:off x="4419654" y="2457102"/>
            <a:ext cx="304693" cy="229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4" descr="colors_1280x10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95" y="18102"/>
            <a:ext cx="9254652"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WordArt 5" descr="p2_002"/>
          <p:cNvSpPr>
            <a:spLocks noChangeArrowheads="1" noChangeShapeType="1" noTextEdit="1"/>
          </p:cNvSpPr>
          <p:nvPr/>
        </p:nvSpPr>
        <p:spPr bwMode="auto">
          <a:xfrm>
            <a:off x="2957968" y="1689431"/>
            <a:ext cx="3837452" cy="414229"/>
          </a:xfrm>
          <a:prstGeom prst="rect">
            <a:avLst/>
          </a:prstGeom>
        </p:spPr>
        <p:txBody>
          <a:bodyPr wrap="none" fromWordArt="1">
            <a:prstTxWarp prst="textPlain">
              <a:avLst>
                <a:gd name="adj" fmla="val 50000"/>
              </a:avLst>
            </a:prstTxWarp>
          </a:bodyPr>
          <a:lstStyle/>
          <a:p>
            <a:pPr algn="ctr"/>
            <a:r>
              <a:rPr lang="en-US" sz="3600" b="1" kern="10" dirty="0">
                <a:ln w="12700">
                  <a:solidFill>
                    <a:srgbClr val="6600FF"/>
                  </a:solidFill>
                  <a:round/>
                  <a:headEnd/>
                  <a:tailEnd/>
                </a:ln>
                <a:solidFill>
                  <a:srgbClr val="0000FF"/>
                </a:solidFill>
                <a:effectLst>
                  <a:outerShdw sy="50000" kx="-2453608" rotWithShape="0">
                    <a:srgbClr val="868686">
                      <a:alpha val="50000"/>
                    </a:srgbClr>
                  </a:outerShdw>
                </a:effectLst>
                <a:latin typeface="Times New Roman"/>
                <a:cs typeface="Times New Roman"/>
              </a:rPr>
              <a:t> LUYỆN TỪ VÀ </a:t>
            </a:r>
            <a:r>
              <a:rPr lang="en-US" sz="3600" b="1" kern="10" dirty="0" smtClean="0">
                <a:ln w="12700">
                  <a:solidFill>
                    <a:srgbClr val="6600FF"/>
                  </a:solidFill>
                  <a:round/>
                  <a:headEnd/>
                  <a:tailEnd/>
                </a:ln>
                <a:solidFill>
                  <a:srgbClr val="0000FF"/>
                </a:solidFill>
                <a:effectLst>
                  <a:outerShdw sy="50000" kx="-2453608" rotWithShape="0">
                    <a:srgbClr val="868686">
                      <a:alpha val="50000"/>
                    </a:srgbClr>
                  </a:outerShdw>
                </a:effectLst>
                <a:latin typeface="Times New Roman"/>
                <a:cs typeface="Times New Roman"/>
              </a:rPr>
              <a:t>CÂU - </a:t>
            </a:r>
            <a:r>
              <a:rPr lang="en-US" sz="3600" b="1" kern="10" dirty="0">
                <a:ln w="12700">
                  <a:solidFill>
                    <a:srgbClr val="6600FF"/>
                  </a:solidFill>
                  <a:round/>
                  <a:headEnd/>
                  <a:tailEnd/>
                </a:ln>
                <a:solidFill>
                  <a:srgbClr val="0000FF"/>
                </a:solidFill>
                <a:effectLst>
                  <a:outerShdw sy="50000" kx="-2453608" rotWithShape="0">
                    <a:srgbClr val="868686">
                      <a:alpha val="50000"/>
                    </a:srgbClr>
                  </a:outerShdw>
                </a:effectLst>
                <a:latin typeface="Times New Roman"/>
                <a:cs typeface="Times New Roman"/>
              </a:rPr>
              <a:t>LỚP 2</a:t>
            </a:r>
          </a:p>
        </p:txBody>
      </p:sp>
      <p:sp>
        <p:nvSpPr>
          <p:cNvPr id="2061" name="WordArt 15"/>
          <p:cNvSpPr>
            <a:spLocks noChangeArrowheads="1" noChangeShapeType="1" noTextEdit="1"/>
          </p:cNvSpPr>
          <p:nvPr/>
        </p:nvSpPr>
        <p:spPr bwMode="auto">
          <a:xfrm>
            <a:off x="3160744" y="2558361"/>
            <a:ext cx="3593466" cy="433252"/>
          </a:xfrm>
          <a:prstGeom prst="rect">
            <a:avLst/>
          </a:prstGeom>
        </p:spPr>
        <p:txBody>
          <a:bodyPr wrap="none" fromWordArt="1">
            <a:prstTxWarp prst="textPlain">
              <a:avLst>
                <a:gd name="adj" fmla="val 50000"/>
              </a:avLst>
            </a:prstTxWarp>
          </a:bodyPr>
          <a:lstStyle/>
          <a:p>
            <a:pPr algn="ctr"/>
            <a:r>
              <a:rPr lang="en-US" sz="3600" b="1" kern="10" dirty="0">
                <a:ln w="9525">
                  <a:solidFill>
                    <a:srgbClr val="FF00FF"/>
                  </a:solidFill>
                  <a:round/>
                  <a:headEnd/>
                  <a:tailEnd/>
                </a:ln>
                <a:solidFill>
                  <a:srgbClr val="FF0000"/>
                </a:solidFill>
                <a:effectLst>
                  <a:outerShdw dist="563972" dir="14049741" sx="125000" sy="125000" algn="tl" rotWithShape="0">
                    <a:srgbClr val="C7DFD3">
                      <a:alpha val="79999"/>
                    </a:srgbClr>
                  </a:outerShdw>
                </a:effectLst>
                <a:latin typeface="Times New Roman"/>
                <a:cs typeface="Times New Roman"/>
              </a:rPr>
              <a:t>TUẦN 22</a:t>
            </a:r>
          </a:p>
        </p:txBody>
      </p:sp>
      <p:sp>
        <p:nvSpPr>
          <p:cNvPr id="4" name="Action Button: Sound 3">
            <a:hlinkClick r:id="" action="ppaction://noaction" highlightClick="1">
              <a:snd r:embed="rId5" name="Chu Chim Danh Thuc - Be Bao An.wav"/>
            </a:hlinkClick>
          </p:cNvPr>
          <p:cNvSpPr/>
          <p:nvPr/>
        </p:nvSpPr>
        <p:spPr>
          <a:xfrm>
            <a:off x="152400" y="189176"/>
            <a:ext cx="381000" cy="294466"/>
          </a:xfrm>
          <a:prstGeom prst="actionButtonSoun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7" name="Action Button: Sound 6">
            <a:hlinkClick r:id="" action="ppaction://noaction" highlightClick="1">
              <a:snd r:embed="rId6" name="TIENG KHUU.wav"/>
            </a:hlinkClick>
          </p:cNvPr>
          <p:cNvSpPr/>
          <p:nvPr/>
        </p:nvSpPr>
        <p:spPr>
          <a:xfrm>
            <a:off x="152400" y="725304"/>
            <a:ext cx="381000" cy="294466"/>
          </a:xfrm>
          <a:prstGeom prst="actionButtonSoun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9" name="Action Button: Sound 8">
            <a:hlinkClick r:id="" action="ppaction://noaction" highlightClick="1">
              <a:snd r:embed="rId7" name="tieng loai chim.wav"/>
            </a:hlinkClick>
          </p:cNvPr>
          <p:cNvSpPr/>
          <p:nvPr/>
        </p:nvSpPr>
        <p:spPr>
          <a:xfrm>
            <a:off x="152400" y="1276162"/>
            <a:ext cx="381000" cy="304783"/>
          </a:xfrm>
          <a:prstGeom prst="actionButtonSoun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Tree>
  </p:cSld>
  <p:clrMapOvr>
    <a:masterClrMapping/>
  </p:clrMapOvr>
  <p:timing>
    <p:tnLst>
      <p:par>
        <p:cTn id="1" dur="indefinite" restart="never" nodeType="tmRoot">
          <p:childTnLst>
            <p:audio>
              <p:cMediaNode>
                <p:cTn id="2" fill="hold" display="0">
                  <p:stCondLst>
                    <p:cond delay="indefinite"/>
                  </p:stCondLst>
                  <p:endCondLst>
                    <p:cond evt="onNext" delay="0">
                      <p:tgtEl>
                        <p:sldTgt/>
                      </p:tgtEl>
                    </p:cond>
                    <p:cond evt="onPrev" delay="0">
                      <p:tgtEl>
                        <p:sldTgt/>
                      </p:tgtEl>
                    </p:cond>
                    <p:cond evt="onStopAudio" delay="0">
                      <p:tgtEl>
                        <p:sldTgt/>
                      </p:tgtEl>
                    </p:cond>
                  </p:endCondLst>
                </p:cTn>
                <p:tgtEl>
                  <p:spTgt spid="205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6" name="Google Shape;306;p39"/>
          <p:cNvSpPr txBox="1">
            <a:spLocks noGrp="1"/>
          </p:cNvSpPr>
          <p:nvPr>
            <p:ph type="title" idx="2"/>
          </p:nvPr>
        </p:nvSpPr>
        <p:spPr>
          <a:xfrm>
            <a:off x="1139325" y="2503781"/>
            <a:ext cx="1345500" cy="535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
        <p:nvSpPr>
          <p:cNvPr id="307" name="Google Shape;307;p39"/>
          <p:cNvSpPr txBox="1">
            <a:spLocks noGrp="1"/>
          </p:cNvSpPr>
          <p:nvPr>
            <p:ph type="subTitle" idx="1"/>
          </p:nvPr>
        </p:nvSpPr>
        <p:spPr>
          <a:xfrm>
            <a:off x="951825" y="2974181"/>
            <a:ext cx="1720500" cy="1235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
        <p:nvSpPr>
          <p:cNvPr id="308" name="Google Shape;308;p39"/>
          <p:cNvSpPr txBox="1">
            <a:spLocks noGrp="1"/>
          </p:cNvSpPr>
          <p:nvPr>
            <p:ph type="title" idx="3"/>
          </p:nvPr>
        </p:nvSpPr>
        <p:spPr>
          <a:xfrm>
            <a:off x="2979275" y="2503781"/>
            <a:ext cx="1345500" cy="535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
        <p:nvSpPr>
          <p:cNvPr id="309" name="Google Shape;309;p39"/>
          <p:cNvSpPr txBox="1">
            <a:spLocks noGrp="1"/>
          </p:cNvSpPr>
          <p:nvPr>
            <p:ph type="subTitle" idx="4"/>
          </p:nvPr>
        </p:nvSpPr>
        <p:spPr>
          <a:xfrm>
            <a:off x="2791775" y="2974181"/>
            <a:ext cx="1720500" cy="1235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endParaRPr/>
          </a:p>
        </p:txBody>
      </p:sp>
      <p:sp>
        <p:nvSpPr>
          <p:cNvPr id="310" name="Google Shape;310;p39"/>
          <p:cNvSpPr txBox="1">
            <a:spLocks noGrp="1"/>
          </p:cNvSpPr>
          <p:nvPr>
            <p:ph type="title" idx="5"/>
          </p:nvPr>
        </p:nvSpPr>
        <p:spPr>
          <a:xfrm>
            <a:off x="4819225" y="2503781"/>
            <a:ext cx="1345500" cy="535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TEAM</a:t>
            </a:r>
            <a:endParaRPr/>
          </a:p>
        </p:txBody>
      </p:sp>
      <p:sp>
        <p:nvSpPr>
          <p:cNvPr id="311" name="Google Shape;311;p39"/>
          <p:cNvSpPr txBox="1">
            <a:spLocks noGrp="1"/>
          </p:cNvSpPr>
          <p:nvPr>
            <p:ph type="subTitle" idx="6"/>
          </p:nvPr>
        </p:nvSpPr>
        <p:spPr>
          <a:xfrm>
            <a:off x="4631726" y="2974181"/>
            <a:ext cx="1720500" cy="1235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Here you could describe the topic of the section</a:t>
            </a:r>
            <a:endParaRPr/>
          </a:p>
        </p:txBody>
      </p:sp>
      <p:sp>
        <p:nvSpPr>
          <p:cNvPr id="312" name="Google Shape;312;p39"/>
          <p:cNvSpPr txBox="1">
            <a:spLocks noGrp="1"/>
          </p:cNvSpPr>
          <p:nvPr>
            <p:ph type="title" idx="7"/>
          </p:nvPr>
        </p:nvSpPr>
        <p:spPr>
          <a:xfrm>
            <a:off x="6612225" y="2503781"/>
            <a:ext cx="1439400" cy="535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
        <p:nvSpPr>
          <p:cNvPr id="313" name="Google Shape;313;p39"/>
          <p:cNvSpPr txBox="1">
            <a:spLocks noGrp="1"/>
          </p:cNvSpPr>
          <p:nvPr>
            <p:ph type="subTitle" idx="8"/>
          </p:nvPr>
        </p:nvSpPr>
        <p:spPr>
          <a:xfrm>
            <a:off x="6471679" y="2974181"/>
            <a:ext cx="1720500" cy="1235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endParaRPr/>
          </a:p>
        </p:txBody>
      </p:sp>
      <p:sp>
        <p:nvSpPr>
          <p:cNvPr id="314" name="Google Shape;314;p39"/>
          <p:cNvSpPr txBox="1">
            <a:spLocks noGrp="1"/>
          </p:cNvSpPr>
          <p:nvPr>
            <p:ph type="title" idx="9"/>
          </p:nvPr>
        </p:nvSpPr>
        <p:spPr>
          <a:xfrm>
            <a:off x="1251225" y="1841694"/>
            <a:ext cx="1121700" cy="686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a:p>
        </p:txBody>
      </p:sp>
      <p:sp>
        <p:nvSpPr>
          <p:cNvPr id="315" name="Google Shape;315;p39"/>
          <p:cNvSpPr txBox="1">
            <a:spLocks noGrp="1"/>
          </p:cNvSpPr>
          <p:nvPr>
            <p:ph type="title" idx="13"/>
          </p:nvPr>
        </p:nvSpPr>
        <p:spPr>
          <a:xfrm>
            <a:off x="3091175" y="1841694"/>
            <a:ext cx="1121700" cy="686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a:p>
        </p:txBody>
      </p:sp>
      <p:sp>
        <p:nvSpPr>
          <p:cNvPr id="316" name="Google Shape;316;p39"/>
          <p:cNvSpPr txBox="1">
            <a:spLocks noGrp="1"/>
          </p:cNvSpPr>
          <p:nvPr>
            <p:ph type="title" idx="14"/>
          </p:nvPr>
        </p:nvSpPr>
        <p:spPr>
          <a:xfrm>
            <a:off x="4928904" y="1841694"/>
            <a:ext cx="1121700" cy="686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03</a:t>
            </a:r>
            <a:endParaRPr/>
          </a:p>
        </p:txBody>
      </p:sp>
      <p:sp>
        <p:nvSpPr>
          <p:cNvPr id="317" name="Google Shape;317;p39"/>
          <p:cNvSpPr txBox="1">
            <a:spLocks noGrp="1"/>
          </p:cNvSpPr>
          <p:nvPr>
            <p:ph type="title" idx="15"/>
          </p:nvPr>
        </p:nvSpPr>
        <p:spPr>
          <a:xfrm>
            <a:off x="6771075" y="1841694"/>
            <a:ext cx="1121700" cy="686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a:p>
        </p:txBody>
      </p:sp>
      <p:pic>
        <p:nvPicPr>
          <p:cNvPr id="15"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800" y="1428750"/>
            <a:ext cx="2308225" cy="309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87478" y="1428751"/>
            <a:ext cx="3845968" cy="3090862"/>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78088" y="1428751"/>
            <a:ext cx="2317270" cy="3090862"/>
          </a:xfrm>
          <a:prstGeom prst="rect">
            <a:avLst/>
          </a:prstGeom>
        </p:spPr>
      </p:pic>
      <p:sp>
        <p:nvSpPr>
          <p:cNvPr id="18" name="Google Shape;404;p44"/>
          <p:cNvSpPr txBox="1">
            <a:spLocks/>
          </p:cNvSpPr>
          <p:nvPr/>
        </p:nvSpPr>
        <p:spPr>
          <a:xfrm>
            <a:off x="650594" y="590550"/>
            <a:ext cx="1526635" cy="443936"/>
          </a:xfrm>
          <a:prstGeom prst="rect">
            <a:avLst/>
          </a:prstGeom>
          <a:solidFill>
            <a:srgbClr val="FFFF00"/>
          </a:solidFill>
          <a:ln>
            <a:solidFill>
              <a:srgbClr val="FFFF00"/>
            </a:solidFill>
          </a:ln>
        </p:spPr>
        <p:style>
          <a:lnRef idx="0">
            <a:schemeClr val="accent6"/>
          </a:lnRef>
          <a:fillRef idx="3">
            <a:schemeClr val="accent6"/>
          </a:fillRef>
          <a:effectRef idx="3">
            <a:schemeClr val="accent6"/>
          </a:effectRef>
          <a:fontRef idx="minor">
            <a:schemeClr val="lt1"/>
          </a:fontRef>
        </p:style>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Mali"/>
              <a:buNone/>
              <a:defRPr sz="1800" b="1" i="0" u="none" strike="noStrike" cap="none">
                <a:solidFill>
                  <a:schemeClr val="dk1"/>
                </a:solidFill>
                <a:latin typeface="Mali"/>
                <a:ea typeface="Mali"/>
                <a:cs typeface="Mali"/>
                <a:sym typeface="Mali"/>
              </a:defRPr>
            </a:lvl1pPr>
            <a:lvl2pPr marR="0" lvl="1"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2pPr>
            <a:lvl3pPr marR="0" lvl="2"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3pPr>
            <a:lvl4pPr marR="0" lvl="3"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4pPr>
            <a:lvl5pPr marR="0" lvl="4"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5pPr>
            <a:lvl6pPr marR="0" lvl="5"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6pPr>
            <a:lvl7pPr marR="0" lvl="6"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7pPr>
            <a:lvl8pPr marR="0" lvl="7"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8pPr>
            <a:lvl9pPr marR="0" lvl="8"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9pPr>
          </a:lstStyle>
          <a:p>
            <a:r>
              <a:rPr lang="en-US" smtClean="0"/>
              <a:t>Vẹt</a:t>
            </a:r>
            <a:endParaRPr lang="en-US"/>
          </a:p>
        </p:txBody>
      </p:sp>
    </p:spTree>
    <p:extLst>
      <p:ext uri="{BB962C8B-B14F-4D97-AF65-F5344CB8AC3E}">
        <p14:creationId xmlns:p14="http://schemas.microsoft.com/office/powerpoint/2010/main" val="33482412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down)">
                                      <p:cBhvr>
                                        <p:cTn id="28" dur="145">
                                          <p:stCondLst>
                                            <p:cond delay="0"/>
                                          </p:stCondLst>
                                        </p:cTn>
                                        <p:tgtEl>
                                          <p:spTgt spid="18"/>
                                        </p:tgtEl>
                                      </p:cBhvr>
                                    </p:animEffect>
                                    <p:anim calcmode="lin" valueType="num">
                                      <p:cBhvr>
                                        <p:cTn id="29" dur="456"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30" dur="166"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31" dur="166" tmFilter="0, 0; 0.125,0.2665; 0.25,0.4; 0.375,0.465; 0.5,0.5;  0.625,0.535; 0.75,0.6; 0.875,0.7335; 1,1">
                                          <p:stCondLst>
                                            <p:cond delay="166"/>
                                          </p:stCondLst>
                                        </p:cTn>
                                        <p:tgtEl>
                                          <p:spTgt spid="18"/>
                                        </p:tgtEl>
                                        <p:attrNameLst>
                                          <p:attrName>ppt_y</p:attrName>
                                        </p:attrNameLst>
                                      </p:cBhvr>
                                      <p:tavLst>
                                        <p:tav tm="0" fmla="#ppt_y-sin(pi*$)/9">
                                          <p:val>
                                            <p:fltVal val="0"/>
                                          </p:val>
                                        </p:tav>
                                        <p:tav tm="100000">
                                          <p:val>
                                            <p:fltVal val="1"/>
                                          </p:val>
                                        </p:tav>
                                      </p:tavLst>
                                    </p:anim>
                                    <p:anim calcmode="lin" valueType="num">
                                      <p:cBhvr>
                                        <p:cTn id="32" dur="83" tmFilter="0, 0; 0.125,0.2665; 0.25,0.4; 0.375,0.465; 0.5,0.5;  0.625,0.535; 0.75,0.6; 0.875,0.7335; 1,1">
                                          <p:stCondLst>
                                            <p:cond delay="331"/>
                                          </p:stCondLst>
                                        </p:cTn>
                                        <p:tgtEl>
                                          <p:spTgt spid="18"/>
                                        </p:tgtEl>
                                        <p:attrNameLst>
                                          <p:attrName>ppt_y</p:attrName>
                                        </p:attrNameLst>
                                      </p:cBhvr>
                                      <p:tavLst>
                                        <p:tav tm="0" fmla="#ppt_y-sin(pi*$)/27">
                                          <p:val>
                                            <p:fltVal val="0"/>
                                          </p:val>
                                        </p:tav>
                                        <p:tav tm="100000">
                                          <p:val>
                                            <p:fltVal val="1"/>
                                          </p:val>
                                        </p:tav>
                                      </p:tavLst>
                                    </p:anim>
                                    <p:anim calcmode="lin" valueType="num">
                                      <p:cBhvr>
                                        <p:cTn id="33" dur="41" tmFilter="0, 0; 0.125,0.2665; 0.25,0.4; 0.375,0.465; 0.5,0.5;  0.625,0.535; 0.75,0.6; 0.875,0.7335; 1,1">
                                          <p:stCondLst>
                                            <p:cond delay="414"/>
                                          </p:stCondLst>
                                        </p:cTn>
                                        <p:tgtEl>
                                          <p:spTgt spid="18"/>
                                        </p:tgtEl>
                                        <p:attrNameLst>
                                          <p:attrName>ppt_y</p:attrName>
                                        </p:attrNameLst>
                                      </p:cBhvr>
                                      <p:tavLst>
                                        <p:tav tm="0" fmla="#ppt_y-sin(pi*$)/81">
                                          <p:val>
                                            <p:fltVal val="0"/>
                                          </p:val>
                                        </p:tav>
                                        <p:tav tm="100000">
                                          <p:val>
                                            <p:fltVal val="1"/>
                                          </p:val>
                                        </p:tav>
                                      </p:tavLst>
                                    </p:anim>
                                    <p:animScale>
                                      <p:cBhvr>
                                        <p:cTn id="34" dur="7">
                                          <p:stCondLst>
                                            <p:cond delay="162"/>
                                          </p:stCondLst>
                                        </p:cTn>
                                        <p:tgtEl>
                                          <p:spTgt spid="18"/>
                                        </p:tgtEl>
                                      </p:cBhvr>
                                      <p:to x="100000" y="60000"/>
                                    </p:animScale>
                                    <p:animScale>
                                      <p:cBhvr>
                                        <p:cTn id="35" dur="41" decel="50000">
                                          <p:stCondLst>
                                            <p:cond delay="169"/>
                                          </p:stCondLst>
                                        </p:cTn>
                                        <p:tgtEl>
                                          <p:spTgt spid="18"/>
                                        </p:tgtEl>
                                      </p:cBhvr>
                                      <p:to x="100000" y="100000"/>
                                    </p:animScale>
                                    <p:animScale>
                                      <p:cBhvr>
                                        <p:cTn id="36" dur="7">
                                          <p:stCondLst>
                                            <p:cond delay="328"/>
                                          </p:stCondLst>
                                        </p:cTn>
                                        <p:tgtEl>
                                          <p:spTgt spid="18"/>
                                        </p:tgtEl>
                                      </p:cBhvr>
                                      <p:to x="100000" y="80000"/>
                                    </p:animScale>
                                    <p:animScale>
                                      <p:cBhvr>
                                        <p:cTn id="37" dur="41" decel="50000">
                                          <p:stCondLst>
                                            <p:cond delay="335"/>
                                          </p:stCondLst>
                                        </p:cTn>
                                        <p:tgtEl>
                                          <p:spTgt spid="18"/>
                                        </p:tgtEl>
                                      </p:cBhvr>
                                      <p:to x="100000" y="100000"/>
                                    </p:animScale>
                                    <p:animScale>
                                      <p:cBhvr>
                                        <p:cTn id="38" dur="7">
                                          <p:stCondLst>
                                            <p:cond delay="410"/>
                                          </p:stCondLst>
                                        </p:cTn>
                                        <p:tgtEl>
                                          <p:spTgt spid="18"/>
                                        </p:tgtEl>
                                      </p:cBhvr>
                                      <p:to x="100000" y="90000"/>
                                    </p:animScale>
                                    <p:animScale>
                                      <p:cBhvr>
                                        <p:cTn id="39" dur="41" decel="50000">
                                          <p:stCondLst>
                                            <p:cond delay="417"/>
                                          </p:stCondLst>
                                        </p:cTn>
                                        <p:tgtEl>
                                          <p:spTgt spid="18"/>
                                        </p:tgtEl>
                                      </p:cBhvr>
                                      <p:to x="100000" y="100000"/>
                                    </p:animScale>
                                    <p:animScale>
                                      <p:cBhvr>
                                        <p:cTn id="40" dur="7">
                                          <p:stCondLst>
                                            <p:cond delay="452"/>
                                          </p:stCondLst>
                                        </p:cTn>
                                        <p:tgtEl>
                                          <p:spTgt spid="18"/>
                                        </p:tgtEl>
                                      </p:cBhvr>
                                      <p:to x="100000" y="95000"/>
                                    </p:animScale>
                                    <p:animScale>
                                      <p:cBhvr>
                                        <p:cTn id="41" dur="41" decel="50000">
                                          <p:stCondLst>
                                            <p:cond delay="459"/>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46"/>
          <p:cNvSpPr txBox="1">
            <a:spLocks noGrp="1"/>
          </p:cNvSpPr>
          <p:nvPr>
            <p:ph type="title"/>
          </p:nvPr>
        </p:nvSpPr>
        <p:spPr>
          <a:xfrm>
            <a:off x="0" y="88669"/>
            <a:ext cx="9144000" cy="620248"/>
          </a:xfrm>
          <a:prstGeom prst="rect">
            <a:avLst/>
          </a:prstGeom>
        </p:spPr>
        <p:style>
          <a:lnRef idx="2">
            <a:schemeClr val="accent5"/>
          </a:lnRef>
          <a:fillRef idx="1">
            <a:schemeClr val="lt1"/>
          </a:fillRef>
          <a:effectRef idx="0">
            <a:schemeClr val="accent5"/>
          </a:effectRef>
          <a:fontRef idx="minor">
            <a:schemeClr val="dk1"/>
          </a:fontRef>
        </p:style>
        <p:txBody>
          <a:bodyPr spcFirstLastPara="1" wrap="square" lIns="91425" tIns="91425" rIns="91425" bIns="91425" anchor="t" anchorCtr="0">
            <a:noAutofit/>
          </a:bodyPr>
          <a:lstStyle/>
          <a:p>
            <a:pPr lvl="0" algn="ctr"/>
            <a:r>
              <a:rPr lang="en-US" altLang="vi-VN" sz="2800">
                <a:solidFill>
                  <a:srgbClr val="000000"/>
                </a:solidFill>
                <a:cs typeface="Arial" panose="020B0604020202020204" pitchFamily="34" charset="0"/>
              </a:rPr>
              <a:t>Nói tên các loài chim trong những tranh sau:</a:t>
            </a:r>
            <a:endParaRPr/>
          </a:p>
        </p:txBody>
      </p:sp>
      <p:sp>
        <p:nvSpPr>
          <p:cNvPr id="454" name="Google Shape;454;p46"/>
          <p:cNvSpPr txBox="1">
            <a:spLocks noGrp="1"/>
          </p:cNvSpPr>
          <p:nvPr>
            <p:ph type="title" idx="2"/>
          </p:nvPr>
        </p:nvSpPr>
        <p:spPr>
          <a:xfrm>
            <a:off x="1066662" y="2847200"/>
            <a:ext cx="2070000" cy="774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a:p>
        </p:txBody>
      </p:sp>
      <p:sp>
        <p:nvSpPr>
          <p:cNvPr id="455" name="Google Shape;455;p46"/>
          <p:cNvSpPr txBox="1">
            <a:spLocks noGrp="1"/>
          </p:cNvSpPr>
          <p:nvPr>
            <p:ph type="subTitle" idx="1"/>
          </p:nvPr>
        </p:nvSpPr>
        <p:spPr>
          <a:xfrm>
            <a:off x="1066662" y="3632700"/>
            <a:ext cx="2070000" cy="1235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
        <p:nvSpPr>
          <p:cNvPr id="456" name="Google Shape;456;p46"/>
          <p:cNvSpPr txBox="1">
            <a:spLocks noGrp="1"/>
          </p:cNvSpPr>
          <p:nvPr>
            <p:ph type="title" idx="3"/>
          </p:nvPr>
        </p:nvSpPr>
        <p:spPr>
          <a:xfrm>
            <a:off x="3537000" y="2847200"/>
            <a:ext cx="2070000" cy="774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a:p>
        </p:txBody>
      </p:sp>
      <p:sp>
        <p:nvSpPr>
          <p:cNvPr id="457" name="Google Shape;457;p46"/>
          <p:cNvSpPr txBox="1">
            <a:spLocks noGrp="1"/>
          </p:cNvSpPr>
          <p:nvPr>
            <p:ph type="subTitle" idx="4"/>
          </p:nvPr>
        </p:nvSpPr>
        <p:spPr>
          <a:xfrm>
            <a:off x="3537000" y="3632700"/>
            <a:ext cx="2070000" cy="1235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endParaRPr/>
          </a:p>
        </p:txBody>
      </p:sp>
      <p:sp>
        <p:nvSpPr>
          <p:cNvPr id="458" name="Google Shape;458;p46"/>
          <p:cNvSpPr txBox="1">
            <a:spLocks noGrp="1"/>
          </p:cNvSpPr>
          <p:nvPr>
            <p:ph type="title" idx="5"/>
          </p:nvPr>
        </p:nvSpPr>
        <p:spPr>
          <a:xfrm>
            <a:off x="6007337" y="2847200"/>
            <a:ext cx="2070000" cy="774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a:p>
        </p:txBody>
      </p:sp>
      <p:sp>
        <p:nvSpPr>
          <p:cNvPr id="459" name="Google Shape;459;p46"/>
          <p:cNvSpPr txBox="1">
            <a:spLocks noGrp="1"/>
          </p:cNvSpPr>
          <p:nvPr>
            <p:ph type="subTitle" idx="6"/>
          </p:nvPr>
        </p:nvSpPr>
        <p:spPr>
          <a:xfrm>
            <a:off x="6007337" y="3632700"/>
            <a:ext cx="2070000" cy="1235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
        <p:nvSpPr>
          <p:cNvPr id="52" name="Google Shape;404;p44"/>
          <p:cNvSpPr txBox="1">
            <a:spLocks/>
          </p:cNvSpPr>
          <p:nvPr/>
        </p:nvSpPr>
        <p:spPr>
          <a:xfrm>
            <a:off x="0" y="4699564"/>
            <a:ext cx="9144000" cy="443936"/>
          </a:xfrm>
          <a:prstGeom prst="rect">
            <a:avLst/>
          </a:prstGeom>
        </p:spPr>
        <p:style>
          <a:lnRef idx="0">
            <a:schemeClr val="accent5"/>
          </a:lnRef>
          <a:fillRef idx="3">
            <a:schemeClr val="accent5"/>
          </a:fillRef>
          <a:effectRef idx="3">
            <a:schemeClr val="accent5"/>
          </a:effectRef>
          <a:fontRef idx="minor">
            <a:schemeClr val="lt1"/>
          </a:fontRef>
        </p:style>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Mali"/>
              <a:buNone/>
              <a:defRPr sz="1800" b="1" i="0" u="none" strike="noStrike" cap="none">
                <a:solidFill>
                  <a:schemeClr val="dk1"/>
                </a:solidFill>
                <a:latin typeface="Mali"/>
                <a:ea typeface="Mali"/>
                <a:cs typeface="Mali"/>
                <a:sym typeface="Mali"/>
              </a:defRPr>
            </a:lvl1pPr>
            <a:lvl2pPr marR="0" lvl="1"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2pPr>
            <a:lvl3pPr marR="0" lvl="2"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3pPr>
            <a:lvl4pPr marR="0" lvl="3"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4pPr>
            <a:lvl5pPr marR="0" lvl="4"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5pPr>
            <a:lvl6pPr marR="0" lvl="5"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6pPr>
            <a:lvl7pPr marR="0" lvl="6"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7pPr>
            <a:lvl8pPr marR="0" lvl="7"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8pPr>
            <a:lvl9pPr marR="0" lvl="8"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9pPr>
          </a:lstStyle>
          <a:p>
            <a:r>
              <a:rPr lang="en-US" smtClean="0"/>
              <a:t>Sáo sậu</a:t>
            </a:r>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467" y="854013"/>
            <a:ext cx="2794571" cy="3569851"/>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68155" y="854012"/>
            <a:ext cx="3114146" cy="3569851"/>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63419" y="854013"/>
            <a:ext cx="2907292" cy="3569850"/>
          </a:xfrm>
          <a:prstGeom prst="rect">
            <a:avLst/>
          </a:prstGeom>
        </p:spPr>
      </p:pic>
    </p:spTree>
    <p:extLst>
      <p:ext uri="{BB962C8B-B14F-4D97-AF65-F5344CB8AC3E}">
        <p14:creationId xmlns:p14="http://schemas.microsoft.com/office/powerpoint/2010/main" val="28484734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down)">
                                      <p:cBhvr>
                                        <p:cTn id="7" dur="145">
                                          <p:stCondLst>
                                            <p:cond delay="0"/>
                                          </p:stCondLst>
                                        </p:cTn>
                                        <p:tgtEl>
                                          <p:spTgt spid="52"/>
                                        </p:tgtEl>
                                      </p:cBhvr>
                                    </p:animEffect>
                                    <p:anim calcmode="lin" valueType="num">
                                      <p:cBhvr>
                                        <p:cTn id="8" dur="456" tmFilter="0,0; 0.14,0.36; 0.43,0.73; 0.71,0.91; 1.0,1.0">
                                          <p:stCondLst>
                                            <p:cond delay="0"/>
                                          </p:stCondLst>
                                        </p:cTn>
                                        <p:tgtEl>
                                          <p:spTgt spid="52"/>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52"/>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52"/>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52"/>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52"/>
                                        </p:tgtEl>
                                        <p:attrNameLst>
                                          <p:attrName>ppt_y</p:attrName>
                                        </p:attrNameLst>
                                      </p:cBhvr>
                                      <p:tavLst>
                                        <p:tav tm="0" fmla="#ppt_y-sin(pi*$)/81">
                                          <p:val>
                                            <p:fltVal val="0"/>
                                          </p:val>
                                        </p:tav>
                                        <p:tav tm="100000">
                                          <p:val>
                                            <p:fltVal val="1"/>
                                          </p:val>
                                        </p:tav>
                                      </p:tavLst>
                                    </p:anim>
                                    <p:animScale>
                                      <p:cBhvr>
                                        <p:cTn id="13" dur="7">
                                          <p:stCondLst>
                                            <p:cond delay="162"/>
                                          </p:stCondLst>
                                        </p:cTn>
                                        <p:tgtEl>
                                          <p:spTgt spid="52"/>
                                        </p:tgtEl>
                                      </p:cBhvr>
                                      <p:to x="100000" y="60000"/>
                                    </p:animScale>
                                    <p:animScale>
                                      <p:cBhvr>
                                        <p:cTn id="14" dur="41" decel="50000">
                                          <p:stCondLst>
                                            <p:cond delay="169"/>
                                          </p:stCondLst>
                                        </p:cTn>
                                        <p:tgtEl>
                                          <p:spTgt spid="52"/>
                                        </p:tgtEl>
                                      </p:cBhvr>
                                      <p:to x="100000" y="100000"/>
                                    </p:animScale>
                                    <p:animScale>
                                      <p:cBhvr>
                                        <p:cTn id="15" dur="7">
                                          <p:stCondLst>
                                            <p:cond delay="328"/>
                                          </p:stCondLst>
                                        </p:cTn>
                                        <p:tgtEl>
                                          <p:spTgt spid="52"/>
                                        </p:tgtEl>
                                      </p:cBhvr>
                                      <p:to x="100000" y="80000"/>
                                    </p:animScale>
                                    <p:animScale>
                                      <p:cBhvr>
                                        <p:cTn id="16" dur="41" decel="50000">
                                          <p:stCondLst>
                                            <p:cond delay="335"/>
                                          </p:stCondLst>
                                        </p:cTn>
                                        <p:tgtEl>
                                          <p:spTgt spid="52"/>
                                        </p:tgtEl>
                                      </p:cBhvr>
                                      <p:to x="100000" y="100000"/>
                                    </p:animScale>
                                    <p:animScale>
                                      <p:cBhvr>
                                        <p:cTn id="17" dur="7">
                                          <p:stCondLst>
                                            <p:cond delay="410"/>
                                          </p:stCondLst>
                                        </p:cTn>
                                        <p:tgtEl>
                                          <p:spTgt spid="52"/>
                                        </p:tgtEl>
                                      </p:cBhvr>
                                      <p:to x="100000" y="90000"/>
                                    </p:animScale>
                                    <p:animScale>
                                      <p:cBhvr>
                                        <p:cTn id="18" dur="41" decel="50000">
                                          <p:stCondLst>
                                            <p:cond delay="417"/>
                                          </p:stCondLst>
                                        </p:cTn>
                                        <p:tgtEl>
                                          <p:spTgt spid="52"/>
                                        </p:tgtEl>
                                      </p:cBhvr>
                                      <p:to x="100000" y="100000"/>
                                    </p:animScale>
                                    <p:animScale>
                                      <p:cBhvr>
                                        <p:cTn id="19" dur="7">
                                          <p:stCondLst>
                                            <p:cond delay="452"/>
                                          </p:stCondLst>
                                        </p:cTn>
                                        <p:tgtEl>
                                          <p:spTgt spid="52"/>
                                        </p:tgtEl>
                                      </p:cBhvr>
                                      <p:to x="100000" y="95000"/>
                                    </p:animScale>
                                    <p:animScale>
                                      <p:cBhvr>
                                        <p:cTn id="20" dur="41" decel="50000">
                                          <p:stCondLst>
                                            <p:cond delay="459"/>
                                          </p:stCondLst>
                                        </p:cTn>
                                        <p:tgtEl>
                                          <p:spTgt spid="5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453"/>
                                        </p:tgtEl>
                                        <p:attrNameLst>
                                          <p:attrName>style.visibility</p:attrName>
                                        </p:attrNameLst>
                                      </p:cBhvr>
                                      <p:to>
                                        <p:strVal val="visible"/>
                                      </p:to>
                                    </p:set>
                                    <p:animEffect transition="in" filter="circle(in)">
                                      <p:cBhvr>
                                        <p:cTn id="25" dur="500"/>
                                        <p:tgtEl>
                                          <p:spTgt spid="453"/>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 calcmode="lin" valueType="num">
                                      <p:cBhvr additive="base">
                                        <p:cTn id="30" dur="500" fill="hold"/>
                                        <p:tgtEl>
                                          <p:spTgt spid="2"/>
                                        </p:tgtEl>
                                        <p:attrNameLst>
                                          <p:attrName>ppt_x</p:attrName>
                                        </p:attrNameLst>
                                      </p:cBhvr>
                                      <p:tavLst>
                                        <p:tav tm="0">
                                          <p:val>
                                            <p:strVal val="#ppt_x"/>
                                          </p:val>
                                        </p:tav>
                                        <p:tav tm="100000">
                                          <p:val>
                                            <p:strVal val="#ppt_x"/>
                                          </p:val>
                                        </p:tav>
                                      </p:tavLst>
                                    </p:anim>
                                    <p:anim calcmode="lin" valueType="num">
                                      <p:cBhvr additive="base">
                                        <p:cTn id="3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 calcmode="lin" valueType="num">
                                      <p:cBhvr additive="base">
                                        <p:cTn id="36" dur="500" fill="hold"/>
                                        <p:tgtEl>
                                          <p:spTgt spid="3"/>
                                        </p:tgtEl>
                                        <p:attrNameLst>
                                          <p:attrName>ppt_x</p:attrName>
                                        </p:attrNameLst>
                                      </p:cBhvr>
                                      <p:tavLst>
                                        <p:tav tm="0">
                                          <p:val>
                                            <p:strVal val="#ppt_x"/>
                                          </p:val>
                                        </p:tav>
                                        <p:tav tm="100000">
                                          <p:val>
                                            <p:strVal val="#ppt_x"/>
                                          </p:val>
                                        </p:tav>
                                      </p:tavLst>
                                    </p:anim>
                                    <p:anim calcmode="lin" valueType="num">
                                      <p:cBhvr additive="base">
                                        <p:cTn id="3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 calcmode="lin" valueType="num">
                                      <p:cBhvr additive="base">
                                        <p:cTn id="42" dur="500" fill="hold"/>
                                        <p:tgtEl>
                                          <p:spTgt spid="4"/>
                                        </p:tgtEl>
                                        <p:attrNameLst>
                                          <p:attrName>ppt_x</p:attrName>
                                        </p:attrNameLst>
                                      </p:cBhvr>
                                      <p:tavLst>
                                        <p:tav tm="0">
                                          <p:val>
                                            <p:strVal val="#ppt_x"/>
                                          </p:val>
                                        </p:tav>
                                        <p:tav tm="100000">
                                          <p:val>
                                            <p:strVal val="#ppt_x"/>
                                          </p:val>
                                        </p:tav>
                                      </p:tavLst>
                                    </p:anim>
                                    <p:anim calcmode="lin" valueType="num">
                                      <p:cBhvr additive="base">
                                        <p:cTn id="4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3" grpId="0" animBg="1"/>
      <p:bldP spid="5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46"/>
          <p:cNvSpPr txBox="1">
            <a:spLocks noGrp="1"/>
          </p:cNvSpPr>
          <p:nvPr>
            <p:ph type="title"/>
          </p:nvPr>
        </p:nvSpPr>
        <p:spPr>
          <a:xfrm>
            <a:off x="0" y="88669"/>
            <a:ext cx="9144000" cy="620248"/>
          </a:xfrm>
          <a:prstGeom prst="rect">
            <a:avLst/>
          </a:prstGeom>
        </p:spPr>
        <p:style>
          <a:lnRef idx="2">
            <a:schemeClr val="accent3"/>
          </a:lnRef>
          <a:fillRef idx="1">
            <a:schemeClr val="lt1"/>
          </a:fillRef>
          <a:effectRef idx="0">
            <a:schemeClr val="accent3"/>
          </a:effectRef>
          <a:fontRef idx="minor">
            <a:schemeClr val="dk1"/>
          </a:fontRef>
        </p:style>
        <p:txBody>
          <a:bodyPr spcFirstLastPara="1" wrap="square" lIns="91425" tIns="91425" rIns="91425" bIns="91425" anchor="t" anchorCtr="0">
            <a:noAutofit/>
          </a:bodyPr>
          <a:lstStyle/>
          <a:p>
            <a:pPr lvl="0" algn="ctr"/>
            <a:r>
              <a:rPr lang="en-US" altLang="vi-VN" sz="2800">
                <a:solidFill>
                  <a:srgbClr val="000000"/>
                </a:solidFill>
                <a:cs typeface="Arial" panose="020B0604020202020204" pitchFamily="34" charset="0"/>
              </a:rPr>
              <a:t>Nói tên các loài chim trong những tranh sau:</a:t>
            </a:r>
            <a:endParaRPr/>
          </a:p>
        </p:txBody>
      </p:sp>
      <p:sp>
        <p:nvSpPr>
          <p:cNvPr id="454" name="Google Shape;454;p46"/>
          <p:cNvSpPr txBox="1">
            <a:spLocks noGrp="1"/>
          </p:cNvSpPr>
          <p:nvPr>
            <p:ph type="title" idx="2"/>
          </p:nvPr>
        </p:nvSpPr>
        <p:spPr>
          <a:xfrm>
            <a:off x="1066662" y="2847200"/>
            <a:ext cx="2070000" cy="774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a:p>
        </p:txBody>
      </p:sp>
      <p:sp>
        <p:nvSpPr>
          <p:cNvPr id="455" name="Google Shape;455;p46"/>
          <p:cNvSpPr txBox="1">
            <a:spLocks noGrp="1"/>
          </p:cNvSpPr>
          <p:nvPr>
            <p:ph type="subTitle" idx="1"/>
          </p:nvPr>
        </p:nvSpPr>
        <p:spPr>
          <a:xfrm>
            <a:off x="1066662" y="3632700"/>
            <a:ext cx="2070000" cy="1235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
        <p:nvSpPr>
          <p:cNvPr id="456" name="Google Shape;456;p46"/>
          <p:cNvSpPr txBox="1">
            <a:spLocks noGrp="1"/>
          </p:cNvSpPr>
          <p:nvPr>
            <p:ph type="title" idx="3"/>
          </p:nvPr>
        </p:nvSpPr>
        <p:spPr>
          <a:xfrm>
            <a:off x="3537000" y="2847200"/>
            <a:ext cx="2070000" cy="774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a:p>
        </p:txBody>
      </p:sp>
      <p:sp>
        <p:nvSpPr>
          <p:cNvPr id="457" name="Google Shape;457;p46"/>
          <p:cNvSpPr txBox="1">
            <a:spLocks noGrp="1"/>
          </p:cNvSpPr>
          <p:nvPr>
            <p:ph type="subTitle" idx="4"/>
          </p:nvPr>
        </p:nvSpPr>
        <p:spPr>
          <a:xfrm>
            <a:off x="3537000" y="3632700"/>
            <a:ext cx="2070000" cy="1235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endParaRPr/>
          </a:p>
        </p:txBody>
      </p:sp>
      <p:sp>
        <p:nvSpPr>
          <p:cNvPr id="458" name="Google Shape;458;p46"/>
          <p:cNvSpPr txBox="1">
            <a:spLocks noGrp="1"/>
          </p:cNvSpPr>
          <p:nvPr>
            <p:ph type="title" idx="5"/>
          </p:nvPr>
        </p:nvSpPr>
        <p:spPr>
          <a:xfrm>
            <a:off x="6007337" y="2847200"/>
            <a:ext cx="2070000" cy="774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a:p>
        </p:txBody>
      </p:sp>
      <p:sp>
        <p:nvSpPr>
          <p:cNvPr id="459" name="Google Shape;459;p46"/>
          <p:cNvSpPr txBox="1">
            <a:spLocks noGrp="1"/>
          </p:cNvSpPr>
          <p:nvPr>
            <p:ph type="subTitle" idx="6"/>
          </p:nvPr>
        </p:nvSpPr>
        <p:spPr>
          <a:xfrm>
            <a:off x="6007337" y="3632700"/>
            <a:ext cx="2070000" cy="1235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
        <p:nvSpPr>
          <p:cNvPr id="52" name="Google Shape;404;p44"/>
          <p:cNvSpPr txBox="1">
            <a:spLocks/>
          </p:cNvSpPr>
          <p:nvPr/>
        </p:nvSpPr>
        <p:spPr>
          <a:xfrm>
            <a:off x="0" y="4699564"/>
            <a:ext cx="9144000" cy="443936"/>
          </a:xfrm>
          <a:prstGeom prst="rect">
            <a:avLst/>
          </a:prstGeom>
        </p:spPr>
        <p:style>
          <a:lnRef idx="0">
            <a:schemeClr val="accent3"/>
          </a:lnRef>
          <a:fillRef idx="3">
            <a:schemeClr val="accent3"/>
          </a:fillRef>
          <a:effectRef idx="3">
            <a:schemeClr val="accent3"/>
          </a:effectRef>
          <a:fontRef idx="minor">
            <a:schemeClr val="lt1"/>
          </a:fontRef>
        </p:style>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Mali"/>
              <a:buNone/>
              <a:defRPr sz="1800" b="1" i="0" u="none" strike="noStrike" cap="none">
                <a:solidFill>
                  <a:schemeClr val="dk1"/>
                </a:solidFill>
                <a:latin typeface="Mali"/>
                <a:ea typeface="Mali"/>
                <a:cs typeface="Mali"/>
                <a:sym typeface="Mali"/>
              </a:defRPr>
            </a:lvl1pPr>
            <a:lvl2pPr marR="0" lvl="1"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2pPr>
            <a:lvl3pPr marR="0" lvl="2"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3pPr>
            <a:lvl4pPr marR="0" lvl="3"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4pPr>
            <a:lvl5pPr marR="0" lvl="4"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5pPr>
            <a:lvl6pPr marR="0" lvl="5"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6pPr>
            <a:lvl7pPr marR="0" lvl="6"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7pPr>
            <a:lvl8pPr marR="0" lvl="7"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8pPr>
            <a:lvl9pPr marR="0" lvl="8"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9pPr>
          </a:lstStyle>
          <a:p>
            <a:r>
              <a:rPr lang="en-US" sz="2000" smtClean="0"/>
              <a:t>Cú mèo</a:t>
            </a:r>
            <a:endParaRPr lang="en-US" sz="200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0675" y="1109609"/>
            <a:ext cx="2810934" cy="3355717"/>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t="5492"/>
          <a:stretch/>
        </p:blipFill>
        <p:spPr>
          <a:xfrm>
            <a:off x="77151" y="1109609"/>
            <a:ext cx="2717419" cy="3355717"/>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57714" y="1068147"/>
            <a:ext cx="3322687" cy="3397179"/>
          </a:xfrm>
          <a:prstGeom prst="rect">
            <a:avLst/>
          </a:prstGeom>
        </p:spPr>
      </p:pic>
    </p:spTree>
    <p:extLst>
      <p:ext uri="{BB962C8B-B14F-4D97-AF65-F5344CB8AC3E}">
        <p14:creationId xmlns:p14="http://schemas.microsoft.com/office/powerpoint/2010/main" val="20294885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down)">
                                      <p:cBhvr>
                                        <p:cTn id="7" dur="145">
                                          <p:stCondLst>
                                            <p:cond delay="0"/>
                                          </p:stCondLst>
                                        </p:cTn>
                                        <p:tgtEl>
                                          <p:spTgt spid="52"/>
                                        </p:tgtEl>
                                      </p:cBhvr>
                                    </p:animEffect>
                                    <p:anim calcmode="lin" valueType="num">
                                      <p:cBhvr>
                                        <p:cTn id="8" dur="456" tmFilter="0,0; 0.14,0.36; 0.43,0.73; 0.71,0.91; 1.0,1.0">
                                          <p:stCondLst>
                                            <p:cond delay="0"/>
                                          </p:stCondLst>
                                        </p:cTn>
                                        <p:tgtEl>
                                          <p:spTgt spid="52"/>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52"/>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52"/>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52"/>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52"/>
                                        </p:tgtEl>
                                        <p:attrNameLst>
                                          <p:attrName>ppt_y</p:attrName>
                                        </p:attrNameLst>
                                      </p:cBhvr>
                                      <p:tavLst>
                                        <p:tav tm="0" fmla="#ppt_y-sin(pi*$)/81">
                                          <p:val>
                                            <p:fltVal val="0"/>
                                          </p:val>
                                        </p:tav>
                                        <p:tav tm="100000">
                                          <p:val>
                                            <p:fltVal val="1"/>
                                          </p:val>
                                        </p:tav>
                                      </p:tavLst>
                                    </p:anim>
                                    <p:animScale>
                                      <p:cBhvr>
                                        <p:cTn id="13" dur="7">
                                          <p:stCondLst>
                                            <p:cond delay="162"/>
                                          </p:stCondLst>
                                        </p:cTn>
                                        <p:tgtEl>
                                          <p:spTgt spid="52"/>
                                        </p:tgtEl>
                                      </p:cBhvr>
                                      <p:to x="100000" y="60000"/>
                                    </p:animScale>
                                    <p:animScale>
                                      <p:cBhvr>
                                        <p:cTn id="14" dur="41" decel="50000">
                                          <p:stCondLst>
                                            <p:cond delay="169"/>
                                          </p:stCondLst>
                                        </p:cTn>
                                        <p:tgtEl>
                                          <p:spTgt spid="52"/>
                                        </p:tgtEl>
                                      </p:cBhvr>
                                      <p:to x="100000" y="100000"/>
                                    </p:animScale>
                                    <p:animScale>
                                      <p:cBhvr>
                                        <p:cTn id="15" dur="7">
                                          <p:stCondLst>
                                            <p:cond delay="328"/>
                                          </p:stCondLst>
                                        </p:cTn>
                                        <p:tgtEl>
                                          <p:spTgt spid="52"/>
                                        </p:tgtEl>
                                      </p:cBhvr>
                                      <p:to x="100000" y="80000"/>
                                    </p:animScale>
                                    <p:animScale>
                                      <p:cBhvr>
                                        <p:cTn id="16" dur="41" decel="50000">
                                          <p:stCondLst>
                                            <p:cond delay="335"/>
                                          </p:stCondLst>
                                        </p:cTn>
                                        <p:tgtEl>
                                          <p:spTgt spid="52"/>
                                        </p:tgtEl>
                                      </p:cBhvr>
                                      <p:to x="100000" y="100000"/>
                                    </p:animScale>
                                    <p:animScale>
                                      <p:cBhvr>
                                        <p:cTn id="17" dur="7">
                                          <p:stCondLst>
                                            <p:cond delay="410"/>
                                          </p:stCondLst>
                                        </p:cTn>
                                        <p:tgtEl>
                                          <p:spTgt spid="52"/>
                                        </p:tgtEl>
                                      </p:cBhvr>
                                      <p:to x="100000" y="90000"/>
                                    </p:animScale>
                                    <p:animScale>
                                      <p:cBhvr>
                                        <p:cTn id="18" dur="41" decel="50000">
                                          <p:stCondLst>
                                            <p:cond delay="417"/>
                                          </p:stCondLst>
                                        </p:cTn>
                                        <p:tgtEl>
                                          <p:spTgt spid="52"/>
                                        </p:tgtEl>
                                      </p:cBhvr>
                                      <p:to x="100000" y="100000"/>
                                    </p:animScale>
                                    <p:animScale>
                                      <p:cBhvr>
                                        <p:cTn id="19" dur="7">
                                          <p:stCondLst>
                                            <p:cond delay="452"/>
                                          </p:stCondLst>
                                        </p:cTn>
                                        <p:tgtEl>
                                          <p:spTgt spid="52"/>
                                        </p:tgtEl>
                                      </p:cBhvr>
                                      <p:to x="100000" y="95000"/>
                                    </p:animScale>
                                    <p:animScale>
                                      <p:cBhvr>
                                        <p:cTn id="20" dur="41" decel="50000">
                                          <p:stCondLst>
                                            <p:cond delay="459"/>
                                          </p:stCondLst>
                                        </p:cTn>
                                        <p:tgtEl>
                                          <p:spTgt spid="5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453"/>
                                        </p:tgtEl>
                                        <p:attrNameLst>
                                          <p:attrName>style.visibility</p:attrName>
                                        </p:attrNameLst>
                                      </p:cBhvr>
                                      <p:to>
                                        <p:strVal val="visible"/>
                                      </p:to>
                                    </p:set>
                                    <p:animEffect transition="in" filter="circle(in)">
                                      <p:cBhvr>
                                        <p:cTn id="25" dur="500"/>
                                        <p:tgtEl>
                                          <p:spTgt spid="453"/>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additive="base">
                                        <p:cTn id="36" dur="500" fill="hold"/>
                                        <p:tgtEl>
                                          <p:spTgt spid="5"/>
                                        </p:tgtEl>
                                        <p:attrNameLst>
                                          <p:attrName>ppt_x</p:attrName>
                                        </p:attrNameLst>
                                      </p:cBhvr>
                                      <p:tavLst>
                                        <p:tav tm="0">
                                          <p:val>
                                            <p:strVal val="#ppt_x"/>
                                          </p:val>
                                        </p:tav>
                                        <p:tav tm="100000">
                                          <p:val>
                                            <p:strVal val="#ppt_x"/>
                                          </p:val>
                                        </p:tav>
                                      </p:tavLst>
                                    </p:anim>
                                    <p:anim calcmode="lin" valueType="num">
                                      <p:cBhvr additive="base">
                                        <p:cTn id="3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additive="base">
                                        <p:cTn id="42" dur="500" fill="hold"/>
                                        <p:tgtEl>
                                          <p:spTgt spid="7"/>
                                        </p:tgtEl>
                                        <p:attrNameLst>
                                          <p:attrName>ppt_x</p:attrName>
                                        </p:attrNameLst>
                                      </p:cBhvr>
                                      <p:tavLst>
                                        <p:tav tm="0">
                                          <p:val>
                                            <p:strVal val="#ppt_x"/>
                                          </p:val>
                                        </p:tav>
                                        <p:tav tm="100000">
                                          <p:val>
                                            <p:strVal val="#ppt_x"/>
                                          </p:val>
                                        </p:tav>
                                      </p:tavLst>
                                    </p:anim>
                                    <p:anim calcmode="lin" valueType="num">
                                      <p:cBhvr additive="base">
                                        <p:cTn id="4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3" grpId="0" animBg="1"/>
      <p:bldP spid="5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46"/>
          <p:cNvSpPr txBox="1">
            <a:spLocks noGrp="1"/>
          </p:cNvSpPr>
          <p:nvPr>
            <p:ph type="title"/>
          </p:nvPr>
        </p:nvSpPr>
        <p:spPr>
          <a:xfrm>
            <a:off x="0" y="88669"/>
            <a:ext cx="9144000" cy="620248"/>
          </a:xfrm>
          <a:prstGeom prst="rect">
            <a:avLst/>
          </a:prstGeom>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t" anchorCtr="0">
            <a:noAutofit/>
          </a:bodyPr>
          <a:lstStyle/>
          <a:p>
            <a:pPr lvl="0" algn="ctr"/>
            <a:r>
              <a:rPr lang="en-US" altLang="vi-VN" sz="2800">
                <a:solidFill>
                  <a:srgbClr val="000000"/>
                </a:solidFill>
                <a:cs typeface="Arial" panose="020B0604020202020204" pitchFamily="34" charset="0"/>
              </a:rPr>
              <a:t>Nói tên các loài chim trong những tranh sau:</a:t>
            </a:r>
            <a:endParaRPr/>
          </a:p>
        </p:txBody>
      </p:sp>
      <p:sp>
        <p:nvSpPr>
          <p:cNvPr id="456" name="Google Shape;456;p46"/>
          <p:cNvSpPr txBox="1">
            <a:spLocks noGrp="1"/>
          </p:cNvSpPr>
          <p:nvPr>
            <p:ph type="title" idx="3"/>
          </p:nvPr>
        </p:nvSpPr>
        <p:spPr>
          <a:xfrm>
            <a:off x="3537000" y="2847200"/>
            <a:ext cx="2070000" cy="774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a:p>
        </p:txBody>
      </p:sp>
      <p:sp>
        <p:nvSpPr>
          <p:cNvPr id="457" name="Google Shape;457;p46"/>
          <p:cNvSpPr txBox="1">
            <a:spLocks noGrp="1"/>
          </p:cNvSpPr>
          <p:nvPr>
            <p:ph type="subTitle" idx="4"/>
          </p:nvPr>
        </p:nvSpPr>
        <p:spPr>
          <a:xfrm>
            <a:off x="3537000" y="3632700"/>
            <a:ext cx="2070000" cy="1235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endParaRPr/>
          </a:p>
        </p:txBody>
      </p:sp>
      <p:sp>
        <p:nvSpPr>
          <p:cNvPr id="458" name="Google Shape;458;p46"/>
          <p:cNvSpPr txBox="1">
            <a:spLocks noGrp="1"/>
          </p:cNvSpPr>
          <p:nvPr>
            <p:ph type="title" idx="5"/>
          </p:nvPr>
        </p:nvSpPr>
        <p:spPr>
          <a:xfrm>
            <a:off x="6007337" y="2847200"/>
            <a:ext cx="2070000" cy="774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a:p>
        </p:txBody>
      </p:sp>
      <p:sp>
        <p:nvSpPr>
          <p:cNvPr id="459" name="Google Shape;459;p46"/>
          <p:cNvSpPr txBox="1">
            <a:spLocks noGrp="1"/>
          </p:cNvSpPr>
          <p:nvPr>
            <p:ph type="subTitle" idx="6"/>
          </p:nvPr>
        </p:nvSpPr>
        <p:spPr>
          <a:xfrm>
            <a:off x="6007337" y="3632700"/>
            <a:ext cx="2070000" cy="1235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
        <p:nvSpPr>
          <p:cNvPr id="52" name="Google Shape;404;p44"/>
          <p:cNvSpPr txBox="1">
            <a:spLocks/>
          </p:cNvSpPr>
          <p:nvPr/>
        </p:nvSpPr>
        <p:spPr>
          <a:xfrm>
            <a:off x="0" y="4699564"/>
            <a:ext cx="9144000" cy="443936"/>
          </a:xfrm>
          <a:prstGeom prst="rect">
            <a:avLst/>
          </a:prstGeom>
        </p:spPr>
        <p:style>
          <a:lnRef idx="0">
            <a:schemeClr val="accent2"/>
          </a:lnRef>
          <a:fillRef idx="3">
            <a:schemeClr val="accent2"/>
          </a:fillRef>
          <a:effectRef idx="3">
            <a:schemeClr val="accent2"/>
          </a:effectRef>
          <a:fontRef idx="minor">
            <a:schemeClr val="lt1"/>
          </a:fontRef>
        </p:style>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Mali"/>
              <a:buNone/>
              <a:defRPr sz="1800" b="1" i="0" u="none" strike="noStrike" cap="none">
                <a:solidFill>
                  <a:schemeClr val="dk1"/>
                </a:solidFill>
                <a:latin typeface="Mali"/>
                <a:ea typeface="Mali"/>
                <a:cs typeface="Mali"/>
                <a:sym typeface="Mali"/>
              </a:defRPr>
            </a:lvl1pPr>
            <a:lvl2pPr marR="0" lvl="1"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2pPr>
            <a:lvl3pPr marR="0" lvl="2"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3pPr>
            <a:lvl4pPr marR="0" lvl="3"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4pPr>
            <a:lvl5pPr marR="0" lvl="4"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5pPr>
            <a:lvl6pPr marR="0" lvl="5"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6pPr>
            <a:lvl7pPr marR="0" lvl="6"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7pPr>
            <a:lvl8pPr marR="0" lvl="7"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8pPr>
            <a:lvl9pPr marR="0" lvl="8" algn="ctr" rtl="0">
              <a:lnSpc>
                <a:spcPct val="100000"/>
              </a:lnSpc>
              <a:spcBef>
                <a:spcPts val="0"/>
              </a:spcBef>
              <a:spcAft>
                <a:spcPts val="0"/>
              </a:spcAft>
              <a:buClr>
                <a:schemeClr val="dk1"/>
              </a:buClr>
              <a:buSzPts val="1800"/>
              <a:buFont typeface="Mali"/>
              <a:buNone/>
              <a:defRPr sz="1800" b="0" i="0" u="none" strike="noStrike" cap="none">
                <a:solidFill>
                  <a:schemeClr val="dk1"/>
                </a:solidFill>
                <a:latin typeface="Mali"/>
                <a:ea typeface="Mali"/>
                <a:cs typeface="Mali"/>
                <a:sym typeface="Mali"/>
              </a:defRPr>
            </a:lvl9pPr>
          </a:lstStyle>
          <a:p>
            <a:r>
              <a:rPr lang="en-US" smtClean="0"/>
              <a:t>Đại bàng</a:t>
            </a:r>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366" y="879048"/>
            <a:ext cx="2357971" cy="354481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95253" y="879048"/>
            <a:ext cx="6315183" cy="3544816"/>
          </a:xfrm>
          <a:prstGeom prst="rect">
            <a:avLst/>
          </a:prstGeom>
        </p:spPr>
      </p:pic>
    </p:spTree>
    <p:extLst>
      <p:ext uri="{BB962C8B-B14F-4D97-AF65-F5344CB8AC3E}">
        <p14:creationId xmlns:p14="http://schemas.microsoft.com/office/powerpoint/2010/main" val="4029493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down)">
                                      <p:cBhvr>
                                        <p:cTn id="7" dur="145">
                                          <p:stCondLst>
                                            <p:cond delay="0"/>
                                          </p:stCondLst>
                                        </p:cTn>
                                        <p:tgtEl>
                                          <p:spTgt spid="52"/>
                                        </p:tgtEl>
                                      </p:cBhvr>
                                    </p:animEffect>
                                    <p:anim calcmode="lin" valueType="num">
                                      <p:cBhvr>
                                        <p:cTn id="8" dur="456" tmFilter="0,0; 0.14,0.36; 0.43,0.73; 0.71,0.91; 1.0,1.0">
                                          <p:stCondLst>
                                            <p:cond delay="0"/>
                                          </p:stCondLst>
                                        </p:cTn>
                                        <p:tgtEl>
                                          <p:spTgt spid="52"/>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52"/>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52"/>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52"/>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52"/>
                                        </p:tgtEl>
                                        <p:attrNameLst>
                                          <p:attrName>ppt_y</p:attrName>
                                        </p:attrNameLst>
                                      </p:cBhvr>
                                      <p:tavLst>
                                        <p:tav tm="0" fmla="#ppt_y-sin(pi*$)/81">
                                          <p:val>
                                            <p:fltVal val="0"/>
                                          </p:val>
                                        </p:tav>
                                        <p:tav tm="100000">
                                          <p:val>
                                            <p:fltVal val="1"/>
                                          </p:val>
                                        </p:tav>
                                      </p:tavLst>
                                    </p:anim>
                                    <p:animScale>
                                      <p:cBhvr>
                                        <p:cTn id="13" dur="7">
                                          <p:stCondLst>
                                            <p:cond delay="162"/>
                                          </p:stCondLst>
                                        </p:cTn>
                                        <p:tgtEl>
                                          <p:spTgt spid="52"/>
                                        </p:tgtEl>
                                      </p:cBhvr>
                                      <p:to x="100000" y="60000"/>
                                    </p:animScale>
                                    <p:animScale>
                                      <p:cBhvr>
                                        <p:cTn id="14" dur="41" decel="50000">
                                          <p:stCondLst>
                                            <p:cond delay="169"/>
                                          </p:stCondLst>
                                        </p:cTn>
                                        <p:tgtEl>
                                          <p:spTgt spid="52"/>
                                        </p:tgtEl>
                                      </p:cBhvr>
                                      <p:to x="100000" y="100000"/>
                                    </p:animScale>
                                    <p:animScale>
                                      <p:cBhvr>
                                        <p:cTn id="15" dur="7">
                                          <p:stCondLst>
                                            <p:cond delay="328"/>
                                          </p:stCondLst>
                                        </p:cTn>
                                        <p:tgtEl>
                                          <p:spTgt spid="52"/>
                                        </p:tgtEl>
                                      </p:cBhvr>
                                      <p:to x="100000" y="80000"/>
                                    </p:animScale>
                                    <p:animScale>
                                      <p:cBhvr>
                                        <p:cTn id="16" dur="41" decel="50000">
                                          <p:stCondLst>
                                            <p:cond delay="335"/>
                                          </p:stCondLst>
                                        </p:cTn>
                                        <p:tgtEl>
                                          <p:spTgt spid="52"/>
                                        </p:tgtEl>
                                      </p:cBhvr>
                                      <p:to x="100000" y="100000"/>
                                    </p:animScale>
                                    <p:animScale>
                                      <p:cBhvr>
                                        <p:cTn id="17" dur="7">
                                          <p:stCondLst>
                                            <p:cond delay="410"/>
                                          </p:stCondLst>
                                        </p:cTn>
                                        <p:tgtEl>
                                          <p:spTgt spid="52"/>
                                        </p:tgtEl>
                                      </p:cBhvr>
                                      <p:to x="100000" y="90000"/>
                                    </p:animScale>
                                    <p:animScale>
                                      <p:cBhvr>
                                        <p:cTn id="18" dur="41" decel="50000">
                                          <p:stCondLst>
                                            <p:cond delay="417"/>
                                          </p:stCondLst>
                                        </p:cTn>
                                        <p:tgtEl>
                                          <p:spTgt spid="52"/>
                                        </p:tgtEl>
                                      </p:cBhvr>
                                      <p:to x="100000" y="100000"/>
                                    </p:animScale>
                                    <p:animScale>
                                      <p:cBhvr>
                                        <p:cTn id="19" dur="7">
                                          <p:stCondLst>
                                            <p:cond delay="452"/>
                                          </p:stCondLst>
                                        </p:cTn>
                                        <p:tgtEl>
                                          <p:spTgt spid="52"/>
                                        </p:tgtEl>
                                      </p:cBhvr>
                                      <p:to x="100000" y="95000"/>
                                    </p:animScale>
                                    <p:animScale>
                                      <p:cBhvr>
                                        <p:cTn id="20" dur="41" decel="50000">
                                          <p:stCondLst>
                                            <p:cond delay="459"/>
                                          </p:stCondLst>
                                        </p:cTn>
                                        <p:tgtEl>
                                          <p:spTgt spid="5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453"/>
                                        </p:tgtEl>
                                        <p:attrNameLst>
                                          <p:attrName>style.visibility</p:attrName>
                                        </p:attrNameLst>
                                      </p:cBhvr>
                                      <p:to>
                                        <p:strVal val="visible"/>
                                      </p:to>
                                    </p:set>
                                    <p:animEffect transition="in" filter="circle(in)">
                                      <p:cBhvr>
                                        <p:cTn id="25" dur="500"/>
                                        <p:tgtEl>
                                          <p:spTgt spid="453"/>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ppt_x"/>
                                          </p:val>
                                        </p:tav>
                                        <p:tav tm="100000">
                                          <p:val>
                                            <p:strVal val="#ppt_x"/>
                                          </p:val>
                                        </p:tav>
                                      </p:tavLst>
                                    </p:anim>
                                    <p:anim calcmode="lin" valueType="num">
                                      <p:cBhvr additive="base">
                                        <p:cTn id="3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500" fill="hold"/>
                                        <p:tgtEl>
                                          <p:spTgt spid="6"/>
                                        </p:tgtEl>
                                        <p:attrNameLst>
                                          <p:attrName>ppt_x</p:attrName>
                                        </p:attrNameLst>
                                      </p:cBhvr>
                                      <p:tavLst>
                                        <p:tav tm="0">
                                          <p:val>
                                            <p:strVal val="#ppt_x"/>
                                          </p:val>
                                        </p:tav>
                                        <p:tav tm="100000">
                                          <p:val>
                                            <p:strVal val="#ppt_x"/>
                                          </p:val>
                                        </p:tav>
                                      </p:tavLst>
                                    </p:anim>
                                    <p:anim calcmode="lin" valueType="num">
                                      <p:cBhvr additive="base">
                                        <p:cTn id="3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3" grpId="0" animBg="1"/>
      <p:bldP spid="5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6"/>
          <p:cNvSpPr txBox="1">
            <a:spLocks noChangeArrowheads="1"/>
          </p:cNvSpPr>
          <p:nvPr/>
        </p:nvSpPr>
        <p:spPr bwMode="auto">
          <a:xfrm>
            <a:off x="518853" y="4278796"/>
            <a:ext cx="15843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a:spcBef>
                <a:spcPct val="20000"/>
              </a:spcBef>
              <a:buChar char="•"/>
              <a:defRPr sz="3200">
                <a:solidFill>
                  <a:schemeClr val="tx1"/>
                </a:solidFill>
                <a:latin typeface="Arial" panose="020B0604020202020204" pitchFamily="34" charset="0"/>
              </a:defRPr>
            </a:lvl1pPr>
            <a:lvl2pPr marL="742950" indent="-285750" defTabSz="903288">
              <a:spcBef>
                <a:spcPct val="20000"/>
              </a:spcBef>
              <a:buChar char="–"/>
              <a:defRPr sz="2800">
                <a:solidFill>
                  <a:schemeClr val="tx1"/>
                </a:solidFill>
                <a:latin typeface="Arial" panose="020B0604020202020204" pitchFamily="34" charset="0"/>
              </a:defRPr>
            </a:lvl2pPr>
            <a:lvl3pPr marL="1143000" indent="-228600" defTabSz="903288">
              <a:spcBef>
                <a:spcPct val="20000"/>
              </a:spcBef>
              <a:buChar char="•"/>
              <a:defRPr sz="2400">
                <a:solidFill>
                  <a:schemeClr val="tx1"/>
                </a:solidFill>
                <a:latin typeface="Arial" panose="020B0604020202020204" pitchFamily="34" charset="0"/>
              </a:defRPr>
            </a:lvl3pPr>
            <a:lvl4pPr marL="1600200" indent="-228600" defTabSz="903288">
              <a:spcBef>
                <a:spcPct val="20000"/>
              </a:spcBef>
              <a:buChar char="–"/>
              <a:defRPr sz="2000">
                <a:solidFill>
                  <a:schemeClr val="tx1"/>
                </a:solidFill>
                <a:latin typeface="Arial" panose="020B0604020202020204" pitchFamily="34" charset="0"/>
              </a:defRPr>
            </a:lvl4pPr>
            <a:lvl5pPr marL="2057400" indent="-228600" defTabSz="903288">
              <a:spcBef>
                <a:spcPct val="20000"/>
              </a:spcBef>
              <a:buChar char="»"/>
              <a:defRPr sz="2000">
                <a:solidFill>
                  <a:schemeClr val="tx1"/>
                </a:solidFill>
                <a:latin typeface="Arial" panose="020B0604020202020204" pitchFamily="34" charset="0"/>
              </a:defRPr>
            </a:lvl5pPr>
            <a:lvl6pPr marL="25146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vi-VN" sz="2800">
                <a:solidFill>
                  <a:srgbClr val="FFFF00"/>
                </a:solidFill>
                <a:latin typeface=".VnTime" pitchFamily="34" charset="0"/>
              </a:rPr>
              <a:t>    </a:t>
            </a:r>
            <a:r>
              <a:rPr lang="en-US" altLang="vi-VN" sz="2400">
                <a:solidFill>
                  <a:srgbClr val="FF0000"/>
                </a:solidFill>
              </a:rPr>
              <a:t>sếu</a:t>
            </a:r>
          </a:p>
        </p:txBody>
      </p:sp>
      <p:sp>
        <p:nvSpPr>
          <p:cNvPr id="6" name="Text Box 7"/>
          <p:cNvSpPr txBox="1">
            <a:spLocks noChangeArrowheads="1"/>
          </p:cNvSpPr>
          <p:nvPr/>
        </p:nvSpPr>
        <p:spPr bwMode="auto">
          <a:xfrm>
            <a:off x="3721099" y="3523456"/>
            <a:ext cx="15843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a:spcBef>
                <a:spcPct val="20000"/>
              </a:spcBef>
              <a:buChar char="•"/>
              <a:defRPr sz="3200">
                <a:solidFill>
                  <a:schemeClr val="tx1"/>
                </a:solidFill>
                <a:latin typeface="Arial" panose="020B0604020202020204" pitchFamily="34" charset="0"/>
              </a:defRPr>
            </a:lvl1pPr>
            <a:lvl2pPr marL="742950" indent="-285750" defTabSz="903288">
              <a:spcBef>
                <a:spcPct val="20000"/>
              </a:spcBef>
              <a:buChar char="–"/>
              <a:defRPr sz="2800">
                <a:solidFill>
                  <a:schemeClr val="tx1"/>
                </a:solidFill>
                <a:latin typeface="Arial" panose="020B0604020202020204" pitchFamily="34" charset="0"/>
              </a:defRPr>
            </a:lvl2pPr>
            <a:lvl3pPr marL="1143000" indent="-228600" defTabSz="903288">
              <a:spcBef>
                <a:spcPct val="20000"/>
              </a:spcBef>
              <a:buChar char="•"/>
              <a:defRPr sz="2400">
                <a:solidFill>
                  <a:schemeClr val="tx1"/>
                </a:solidFill>
                <a:latin typeface="Arial" panose="020B0604020202020204" pitchFamily="34" charset="0"/>
              </a:defRPr>
            </a:lvl3pPr>
            <a:lvl4pPr marL="1600200" indent="-228600" defTabSz="903288">
              <a:spcBef>
                <a:spcPct val="20000"/>
              </a:spcBef>
              <a:buChar char="–"/>
              <a:defRPr sz="2000">
                <a:solidFill>
                  <a:schemeClr val="tx1"/>
                </a:solidFill>
                <a:latin typeface="Arial" panose="020B0604020202020204" pitchFamily="34" charset="0"/>
              </a:defRPr>
            </a:lvl4pPr>
            <a:lvl5pPr marL="2057400" indent="-228600" defTabSz="903288">
              <a:spcBef>
                <a:spcPct val="20000"/>
              </a:spcBef>
              <a:buChar char="»"/>
              <a:defRPr sz="2000">
                <a:solidFill>
                  <a:schemeClr val="tx1"/>
                </a:solidFill>
                <a:latin typeface="Arial" panose="020B0604020202020204" pitchFamily="34" charset="0"/>
              </a:defRPr>
            </a:lvl5pPr>
            <a:lvl6pPr marL="25146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vi-VN" sz="2800">
                <a:solidFill>
                  <a:srgbClr val="FFFF00"/>
                </a:solidFill>
                <a:latin typeface=".VnTime" pitchFamily="34" charset="0"/>
              </a:rPr>
              <a:t>    </a:t>
            </a:r>
            <a:endParaRPr lang="en-US" altLang="vi-VN" sz="2400">
              <a:solidFill>
                <a:srgbClr val="FF0000"/>
              </a:solidFill>
            </a:endParaRPr>
          </a:p>
        </p:txBody>
      </p:sp>
      <p:sp>
        <p:nvSpPr>
          <p:cNvPr id="7" name="Text Box 8"/>
          <p:cNvSpPr txBox="1">
            <a:spLocks noChangeArrowheads="1"/>
          </p:cNvSpPr>
          <p:nvPr/>
        </p:nvSpPr>
        <p:spPr bwMode="auto">
          <a:xfrm>
            <a:off x="7267262" y="4340708"/>
            <a:ext cx="11318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a:spcBef>
                <a:spcPct val="20000"/>
              </a:spcBef>
              <a:buChar char="•"/>
              <a:defRPr sz="3200">
                <a:solidFill>
                  <a:schemeClr val="tx1"/>
                </a:solidFill>
                <a:latin typeface="Arial" panose="020B0604020202020204" pitchFamily="34" charset="0"/>
              </a:defRPr>
            </a:lvl1pPr>
            <a:lvl2pPr marL="742950" indent="-285750" defTabSz="903288">
              <a:spcBef>
                <a:spcPct val="20000"/>
              </a:spcBef>
              <a:buChar char="–"/>
              <a:defRPr sz="2800">
                <a:solidFill>
                  <a:schemeClr val="tx1"/>
                </a:solidFill>
                <a:latin typeface="Arial" panose="020B0604020202020204" pitchFamily="34" charset="0"/>
              </a:defRPr>
            </a:lvl2pPr>
            <a:lvl3pPr marL="1143000" indent="-228600" defTabSz="903288">
              <a:spcBef>
                <a:spcPct val="20000"/>
              </a:spcBef>
              <a:buChar char="•"/>
              <a:defRPr sz="2400">
                <a:solidFill>
                  <a:schemeClr val="tx1"/>
                </a:solidFill>
                <a:latin typeface="Arial" panose="020B0604020202020204" pitchFamily="34" charset="0"/>
              </a:defRPr>
            </a:lvl3pPr>
            <a:lvl4pPr marL="1600200" indent="-228600" defTabSz="903288">
              <a:spcBef>
                <a:spcPct val="20000"/>
              </a:spcBef>
              <a:buChar char="–"/>
              <a:defRPr sz="2000">
                <a:solidFill>
                  <a:schemeClr val="tx1"/>
                </a:solidFill>
                <a:latin typeface="Arial" panose="020B0604020202020204" pitchFamily="34" charset="0"/>
              </a:defRPr>
            </a:lvl4pPr>
            <a:lvl5pPr marL="2057400" indent="-228600" defTabSz="903288">
              <a:spcBef>
                <a:spcPct val="20000"/>
              </a:spcBef>
              <a:buChar char="»"/>
              <a:defRPr sz="2000">
                <a:solidFill>
                  <a:schemeClr val="tx1"/>
                </a:solidFill>
                <a:latin typeface="Arial" panose="020B0604020202020204" pitchFamily="34" charset="0"/>
              </a:defRPr>
            </a:lvl5pPr>
            <a:lvl6pPr marL="25146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vi-VN" sz="2400">
                <a:solidFill>
                  <a:srgbClr val="FF0000"/>
                </a:solidFill>
              </a:rPr>
              <a:t>bói cá</a:t>
            </a:r>
          </a:p>
        </p:txBody>
      </p:sp>
      <p:sp>
        <p:nvSpPr>
          <p:cNvPr id="8" name="Text Box 9"/>
          <p:cNvSpPr txBox="1">
            <a:spLocks noChangeArrowheads="1"/>
          </p:cNvSpPr>
          <p:nvPr/>
        </p:nvSpPr>
        <p:spPr bwMode="auto">
          <a:xfrm>
            <a:off x="4227512" y="1514547"/>
            <a:ext cx="15827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a:spcBef>
                <a:spcPct val="20000"/>
              </a:spcBef>
              <a:buChar char="•"/>
              <a:defRPr sz="3200">
                <a:solidFill>
                  <a:schemeClr val="tx1"/>
                </a:solidFill>
                <a:latin typeface="Arial" panose="020B0604020202020204" pitchFamily="34" charset="0"/>
              </a:defRPr>
            </a:lvl1pPr>
            <a:lvl2pPr marL="742950" indent="-285750" defTabSz="903288">
              <a:spcBef>
                <a:spcPct val="20000"/>
              </a:spcBef>
              <a:buChar char="–"/>
              <a:defRPr sz="2800">
                <a:solidFill>
                  <a:schemeClr val="tx1"/>
                </a:solidFill>
                <a:latin typeface="Arial" panose="020B0604020202020204" pitchFamily="34" charset="0"/>
              </a:defRPr>
            </a:lvl2pPr>
            <a:lvl3pPr marL="1143000" indent="-228600" defTabSz="903288">
              <a:spcBef>
                <a:spcPct val="20000"/>
              </a:spcBef>
              <a:buChar char="•"/>
              <a:defRPr sz="2400">
                <a:solidFill>
                  <a:schemeClr val="tx1"/>
                </a:solidFill>
                <a:latin typeface="Arial" panose="020B0604020202020204" pitchFamily="34" charset="0"/>
              </a:defRPr>
            </a:lvl3pPr>
            <a:lvl4pPr marL="1600200" indent="-228600" defTabSz="903288">
              <a:spcBef>
                <a:spcPct val="20000"/>
              </a:spcBef>
              <a:buChar char="–"/>
              <a:defRPr sz="2000">
                <a:solidFill>
                  <a:schemeClr val="tx1"/>
                </a:solidFill>
                <a:latin typeface="Arial" panose="020B0604020202020204" pitchFamily="34" charset="0"/>
              </a:defRPr>
            </a:lvl4pPr>
            <a:lvl5pPr marL="2057400" indent="-228600" defTabSz="903288">
              <a:spcBef>
                <a:spcPct val="20000"/>
              </a:spcBef>
              <a:buChar char="»"/>
              <a:defRPr sz="2000">
                <a:solidFill>
                  <a:schemeClr val="tx1"/>
                </a:solidFill>
                <a:latin typeface="Arial" panose="020B0604020202020204" pitchFamily="34" charset="0"/>
              </a:defRPr>
            </a:lvl5pPr>
            <a:lvl6pPr marL="25146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vi-VN" sz="2400">
                <a:solidFill>
                  <a:srgbClr val="FF0000"/>
                </a:solidFill>
              </a:rPr>
              <a:t>k</a:t>
            </a:r>
            <a:r>
              <a:rPr lang="en-US" altLang="vi-VN" sz="2400" smtClean="0">
                <a:solidFill>
                  <a:srgbClr val="FF0000"/>
                </a:solidFill>
              </a:rPr>
              <a:t>ền kền</a:t>
            </a:r>
            <a:endParaRPr lang="en-US" altLang="vi-VN" sz="2400">
              <a:solidFill>
                <a:srgbClr val="FF0000"/>
              </a:solidFill>
            </a:endParaRPr>
          </a:p>
        </p:txBody>
      </p:sp>
      <p:sp>
        <p:nvSpPr>
          <p:cNvPr id="11" name="Text Box 12"/>
          <p:cNvSpPr txBox="1">
            <a:spLocks noChangeArrowheads="1"/>
          </p:cNvSpPr>
          <p:nvPr/>
        </p:nvSpPr>
        <p:spPr bwMode="auto">
          <a:xfrm>
            <a:off x="3721099" y="4278796"/>
            <a:ext cx="21113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a:spcBef>
                <a:spcPct val="20000"/>
              </a:spcBef>
              <a:buChar char="•"/>
              <a:defRPr sz="3200">
                <a:solidFill>
                  <a:schemeClr val="tx1"/>
                </a:solidFill>
                <a:latin typeface="Arial" panose="020B0604020202020204" pitchFamily="34" charset="0"/>
              </a:defRPr>
            </a:lvl1pPr>
            <a:lvl2pPr marL="742950" indent="-285750" defTabSz="903288">
              <a:spcBef>
                <a:spcPct val="20000"/>
              </a:spcBef>
              <a:buChar char="–"/>
              <a:defRPr sz="2800">
                <a:solidFill>
                  <a:schemeClr val="tx1"/>
                </a:solidFill>
                <a:latin typeface="Arial" panose="020B0604020202020204" pitchFamily="34" charset="0"/>
              </a:defRPr>
            </a:lvl2pPr>
            <a:lvl3pPr marL="1143000" indent="-228600" defTabSz="903288">
              <a:spcBef>
                <a:spcPct val="20000"/>
              </a:spcBef>
              <a:buChar char="•"/>
              <a:defRPr sz="2400">
                <a:solidFill>
                  <a:schemeClr val="tx1"/>
                </a:solidFill>
                <a:latin typeface="Arial" panose="020B0604020202020204" pitchFamily="34" charset="0"/>
              </a:defRPr>
            </a:lvl3pPr>
            <a:lvl4pPr marL="1600200" indent="-228600" defTabSz="903288">
              <a:spcBef>
                <a:spcPct val="20000"/>
              </a:spcBef>
              <a:buChar char="–"/>
              <a:defRPr sz="2000">
                <a:solidFill>
                  <a:schemeClr val="tx1"/>
                </a:solidFill>
                <a:latin typeface="Arial" panose="020B0604020202020204" pitchFamily="34" charset="0"/>
              </a:defRPr>
            </a:lvl4pPr>
            <a:lvl5pPr marL="2057400" indent="-228600" defTabSz="903288">
              <a:spcBef>
                <a:spcPct val="20000"/>
              </a:spcBef>
              <a:buChar char="»"/>
              <a:defRPr sz="2000">
                <a:solidFill>
                  <a:schemeClr val="tx1"/>
                </a:solidFill>
                <a:latin typeface="Arial" panose="020B0604020202020204" pitchFamily="34" charset="0"/>
              </a:defRPr>
            </a:lvl5pPr>
            <a:lvl6pPr marL="25146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vi-VN" sz="2800">
                <a:solidFill>
                  <a:srgbClr val="FFFF00"/>
                </a:solidFill>
                <a:latin typeface=".VnTime" pitchFamily="34" charset="0"/>
              </a:rPr>
              <a:t>  </a:t>
            </a:r>
            <a:r>
              <a:rPr lang="en-US" altLang="vi-VN" sz="2400">
                <a:solidFill>
                  <a:srgbClr val="FF0000"/>
                </a:solidFill>
              </a:rPr>
              <a:t>chim cắt</a:t>
            </a:r>
          </a:p>
        </p:txBody>
      </p:sp>
      <p:pic>
        <p:nvPicPr>
          <p:cNvPr id="13" name="Picture 14" descr="se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58" y="2550009"/>
            <a:ext cx="3006725" cy="1728787"/>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4" name="Picture 15" descr="vang a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375" y="6564"/>
            <a:ext cx="2663825" cy="1588946"/>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6" name="Picture 17" descr="bo no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0"/>
            <a:ext cx="3073400" cy="1541124"/>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9" name="Text Box 20"/>
          <p:cNvSpPr txBox="1">
            <a:spLocks noChangeArrowheads="1"/>
          </p:cNvSpPr>
          <p:nvPr/>
        </p:nvSpPr>
        <p:spPr bwMode="auto">
          <a:xfrm>
            <a:off x="749934" y="1506021"/>
            <a:ext cx="17351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a:spcBef>
                <a:spcPct val="20000"/>
              </a:spcBef>
              <a:buChar char="•"/>
              <a:defRPr sz="3200">
                <a:solidFill>
                  <a:schemeClr val="tx1"/>
                </a:solidFill>
                <a:latin typeface="Arial" panose="020B0604020202020204" pitchFamily="34" charset="0"/>
              </a:defRPr>
            </a:lvl1pPr>
            <a:lvl2pPr marL="742950" indent="-285750" defTabSz="903288">
              <a:spcBef>
                <a:spcPct val="20000"/>
              </a:spcBef>
              <a:buChar char="–"/>
              <a:defRPr sz="2800">
                <a:solidFill>
                  <a:schemeClr val="tx1"/>
                </a:solidFill>
                <a:latin typeface="Arial" panose="020B0604020202020204" pitchFamily="34" charset="0"/>
              </a:defRPr>
            </a:lvl2pPr>
            <a:lvl3pPr marL="1143000" indent="-228600" defTabSz="903288">
              <a:spcBef>
                <a:spcPct val="20000"/>
              </a:spcBef>
              <a:buChar char="•"/>
              <a:defRPr sz="2400">
                <a:solidFill>
                  <a:schemeClr val="tx1"/>
                </a:solidFill>
                <a:latin typeface="Arial" panose="020B0604020202020204" pitchFamily="34" charset="0"/>
              </a:defRPr>
            </a:lvl3pPr>
            <a:lvl4pPr marL="1600200" indent="-228600" defTabSz="903288">
              <a:spcBef>
                <a:spcPct val="20000"/>
              </a:spcBef>
              <a:buChar char="–"/>
              <a:defRPr sz="2000">
                <a:solidFill>
                  <a:schemeClr val="tx1"/>
                </a:solidFill>
                <a:latin typeface="Arial" panose="020B0604020202020204" pitchFamily="34" charset="0"/>
              </a:defRPr>
            </a:lvl4pPr>
            <a:lvl5pPr marL="2057400" indent="-228600" defTabSz="903288">
              <a:spcBef>
                <a:spcPct val="20000"/>
              </a:spcBef>
              <a:buChar char="»"/>
              <a:defRPr sz="2000">
                <a:solidFill>
                  <a:schemeClr val="tx1"/>
                </a:solidFill>
                <a:latin typeface="Arial" panose="020B0604020202020204" pitchFamily="34" charset="0"/>
              </a:defRPr>
            </a:lvl5pPr>
            <a:lvl6pPr marL="25146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vi-VN" sz="2400" b="1">
                <a:solidFill>
                  <a:srgbClr val="00B0F0"/>
                </a:solidFill>
              </a:rPr>
              <a:t>bồ nông</a:t>
            </a:r>
          </a:p>
        </p:txBody>
      </p:sp>
      <p:sp>
        <p:nvSpPr>
          <p:cNvPr id="20" name="Text Box 21"/>
          <p:cNvSpPr txBox="1">
            <a:spLocks noChangeArrowheads="1"/>
          </p:cNvSpPr>
          <p:nvPr/>
        </p:nvSpPr>
        <p:spPr bwMode="auto">
          <a:xfrm>
            <a:off x="7051326" y="1521308"/>
            <a:ext cx="18129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a:spcBef>
                <a:spcPct val="20000"/>
              </a:spcBef>
              <a:buChar char="•"/>
              <a:defRPr sz="3200">
                <a:solidFill>
                  <a:schemeClr val="tx1"/>
                </a:solidFill>
                <a:latin typeface="Arial" panose="020B0604020202020204" pitchFamily="34" charset="0"/>
              </a:defRPr>
            </a:lvl1pPr>
            <a:lvl2pPr marL="742950" indent="-285750" defTabSz="903288">
              <a:spcBef>
                <a:spcPct val="20000"/>
              </a:spcBef>
              <a:buChar char="–"/>
              <a:defRPr sz="2800">
                <a:solidFill>
                  <a:schemeClr val="tx1"/>
                </a:solidFill>
                <a:latin typeface="Arial" panose="020B0604020202020204" pitchFamily="34" charset="0"/>
              </a:defRPr>
            </a:lvl2pPr>
            <a:lvl3pPr marL="1143000" indent="-228600" defTabSz="903288">
              <a:spcBef>
                <a:spcPct val="20000"/>
              </a:spcBef>
              <a:buChar char="•"/>
              <a:defRPr sz="2400">
                <a:solidFill>
                  <a:schemeClr val="tx1"/>
                </a:solidFill>
                <a:latin typeface="Arial" panose="020B0604020202020204" pitchFamily="34" charset="0"/>
              </a:defRPr>
            </a:lvl3pPr>
            <a:lvl4pPr marL="1600200" indent="-228600" defTabSz="903288">
              <a:spcBef>
                <a:spcPct val="20000"/>
              </a:spcBef>
              <a:buChar char="–"/>
              <a:defRPr sz="2000">
                <a:solidFill>
                  <a:schemeClr val="tx1"/>
                </a:solidFill>
                <a:latin typeface="Arial" panose="020B0604020202020204" pitchFamily="34" charset="0"/>
              </a:defRPr>
            </a:lvl4pPr>
            <a:lvl5pPr marL="2057400" indent="-228600" defTabSz="903288">
              <a:spcBef>
                <a:spcPct val="20000"/>
              </a:spcBef>
              <a:buChar char="»"/>
              <a:defRPr sz="2000">
                <a:solidFill>
                  <a:schemeClr val="tx1"/>
                </a:solidFill>
                <a:latin typeface="Arial" panose="020B0604020202020204" pitchFamily="34" charset="0"/>
              </a:defRPr>
            </a:lvl5pPr>
            <a:lvl6pPr marL="25146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vi-VN" sz="2400">
                <a:solidFill>
                  <a:srgbClr val="FF0000"/>
                </a:solidFill>
              </a:rPr>
              <a:t>vàng anh</a:t>
            </a:r>
          </a:p>
        </p:txBody>
      </p:sp>
      <p:pic>
        <p:nvPicPr>
          <p:cNvPr id="22" name="Picture 23" descr="boi c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2302" y="2535356"/>
            <a:ext cx="3010898" cy="1714500"/>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4" name="Picture 25" descr="cắ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13992" y="2550009"/>
            <a:ext cx="2908300" cy="168519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5" name="Picture 2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76651" y="6563"/>
            <a:ext cx="3172778" cy="1561959"/>
          </a:xfrm>
          <a:prstGeom prst="rect">
            <a:avLst/>
          </a:prstGeom>
        </p:spPr>
      </p:pic>
    </p:spTree>
    <p:extLst>
      <p:ext uri="{BB962C8B-B14F-4D97-AF65-F5344CB8AC3E}">
        <p14:creationId xmlns:p14="http://schemas.microsoft.com/office/powerpoint/2010/main" val="27319279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 fill="hold"/>
                                        <p:tgtEl>
                                          <p:spTgt spid="25"/>
                                        </p:tgtEl>
                                        <p:attrNameLst>
                                          <p:attrName>ppt_x</p:attrName>
                                        </p:attrNameLst>
                                      </p:cBhvr>
                                      <p:tavLst>
                                        <p:tav tm="0">
                                          <p:val>
                                            <p:strVal val="#ppt_x"/>
                                          </p:val>
                                        </p:tav>
                                        <p:tav tm="100000">
                                          <p:val>
                                            <p:strVal val="#ppt_x"/>
                                          </p:val>
                                        </p:tav>
                                      </p:tavLst>
                                    </p:anim>
                                    <p:anim calcmode="lin" valueType="num">
                                      <p:cBhvr additive="base">
                                        <p:cTn id="13" dur="500" fill="hold"/>
                                        <p:tgtEl>
                                          <p:spTgt spid="25"/>
                                        </p:tgtEl>
                                        <p:attrNameLst>
                                          <p:attrName>ppt_y</p:attrName>
                                        </p:attrNameLst>
                                      </p:cBhvr>
                                      <p:tavLst>
                                        <p:tav tm="0">
                                          <p:val>
                                            <p:strVal val="1+#ppt_h/2"/>
                                          </p:val>
                                        </p:tav>
                                        <p:tav tm="100000">
                                          <p:val>
                                            <p:strVal val="#ppt_y"/>
                                          </p:val>
                                        </p:tav>
                                      </p:tavLst>
                                    </p:anim>
                                  </p:childTnLst>
                                </p:cTn>
                              </p:par>
                              <p:par>
                                <p:cTn id="14" presetID="5" presetClass="entr" presetSubtype="1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checkerboard(across)">
                                      <p:cBhvr>
                                        <p:cTn id="16" dur="500"/>
                                        <p:tgtEl>
                                          <p:spTgt spid="5"/>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heckerboard(across)">
                                      <p:cBhvr>
                                        <p:cTn id="19" dur="500"/>
                                        <p:tgtEl>
                                          <p:spTgt spid="7"/>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heckerboard(across)">
                                      <p:cBhvr>
                                        <p:cTn id="22" dur="500"/>
                                        <p:tgtEl>
                                          <p:spTgt spid="8"/>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checkerboard(across)">
                                      <p:cBhvr>
                                        <p:cTn id="25" dur="500"/>
                                        <p:tgtEl>
                                          <p:spTgt spid="20"/>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checkerboard(across)">
                                      <p:cBhvr>
                                        <p:cTn id="28" dur="500"/>
                                        <p:tgtEl>
                                          <p:spTgt spid="19"/>
                                        </p:tgtEl>
                                      </p:cBhvr>
                                    </p:animEffect>
                                  </p:childTnLst>
                                </p:cTn>
                              </p:par>
                              <p:par>
                                <p:cTn id="29" presetID="5" presetClass="entr" presetSubtype="1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checkerboard(across)">
                                      <p:cBhvr>
                                        <p:cTn id="31" dur="500"/>
                                        <p:tgtEl>
                                          <p:spTgt spid="14"/>
                                        </p:tgtEl>
                                      </p:cBhvr>
                                    </p:animEffect>
                                  </p:childTnLst>
                                </p:cTn>
                              </p:par>
                              <p:par>
                                <p:cTn id="32" presetID="5" presetClass="entr" presetSubtype="10"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checkerboard(across)">
                                      <p:cBhvr>
                                        <p:cTn id="34" dur="500"/>
                                        <p:tgtEl>
                                          <p:spTgt spid="13"/>
                                        </p:tgtEl>
                                      </p:cBhvr>
                                    </p:animEffect>
                                  </p:childTnLst>
                                </p:cTn>
                              </p:par>
                              <p:par>
                                <p:cTn id="35" presetID="5" presetClass="entr" presetSubtype="1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checkerboard(across)">
                                      <p:cBhvr>
                                        <p:cTn id="37" dur="500"/>
                                        <p:tgtEl>
                                          <p:spTgt spid="16"/>
                                        </p:tgtEl>
                                      </p:cBhvr>
                                    </p:animEffect>
                                  </p:childTnLst>
                                </p:cTn>
                              </p:par>
                              <p:par>
                                <p:cTn id="38" presetID="5" presetClass="entr" presetSubtype="10"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checkerboard(across)">
                                      <p:cBhvr>
                                        <p:cTn id="40" dur="500"/>
                                        <p:tgtEl>
                                          <p:spTgt spid="6"/>
                                        </p:tgtEl>
                                      </p:cBhvr>
                                    </p:animEffect>
                                  </p:childTnLst>
                                </p:cTn>
                              </p:par>
                              <p:par>
                                <p:cTn id="41" presetID="5" presetClass="entr" presetSubtype="1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checkerboard(across)">
                                      <p:cBhvr>
                                        <p:cTn id="43" dur="500"/>
                                        <p:tgtEl>
                                          <p:spTgt spid="22"/>
                                        </p:tgtEl>
                                      </p:cBhvr>
                                    </p:animEffect>
                                  </p:childTnLst>
                                </p:cTn>
                              </p:par>
                              <p:par>
                                <p:cTn id="44" presetID="5" presetClass="entr" presetSubtype="10" fill="hold"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checkerboard(across)">
                                      <p:cBhvr>
                                        <p:cTn id="4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11" grpId="0"/>
      <p:bldP spid="19" grpId="0"/>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grpSp>
        <p:nvGrpSpPr>
          <p:cNvPr id="324" name="Google Shape;324;p40"/>
          <p:cNvGrpSpPr/>
          <p:nvPr/>
        </p:nvGrpSpPr>
        <p:grpSpPr>
          <a:xfrm>
            <a:off x="1533651" y="2151974"/>
            <a:ext cx="1567868" cy="2991526"/>
            <a:chOff x="-10425700" y="-1732650"/>
            <a:chExt cx="2252684" cy="4298169"/>
          </a:xfrm>
        </p:grpSpPr>
        <p:sp>
          <p:nvSpPr>
            <p:cNvPr id="325" name="Google Shape;325;p40"/>
            <p:cNvSpPr/>
            <p:nvPr/>
          </p:nvSpPr>
          <p:spPr>
            <a:xfrm>
              <a:off x="-9560162" y="665431"/>
              <a:ext cx="404581" cy="1900088"/>
            </a:xfrm>
            <a:custGeom>
              <a:avLst/>
              <a:gdLst/>
              <a:ahLst/>
              <a:cxnLst/>
              <a:rect l="l" t="t" r="r" b="b"/>
              <a:pathLst>
                <a:path w="9708" h="45593" extrusionOk="0">
                  <a:moveTo>
                    <a:pt x="1" y="0"/>
                  </a:moveTo>
                  <a:lnTo>
                    <a:pt x="240" y="20216"/>
                  </a:lnTo>
                  <a:lnTo>
                    <a:pt x="241" y="20305"/>
                  </a:lnTo>
                  <a:lnTo>
                    <a:pt x="2184" y="41562"/>
                  </a:lnTo>
                  <a:lnTo>
                    <a:pt x="7599" y="45592"/>
                  </a:lnTo>
                  <a:lnTo>
                    <a:pt x="7851" y="45250"/>
                  </a:lnTo>
                  <a:lnTo>
                    <a:pt x="3355" y="41935"/>
                  </a:lnTo>
                  <a:lnTo>
                    <a:pt x="3355" y="41935"/>
                  </a:lnTo>
                  <a:lnTo>
                    <a:pt x="9707" y="42598"/>
                  </a:lnTo>
                  <a:lnTo>
                    <a:pt x="9707" y="42103"/>
                  </a:lnTo>
                  <a:lnTo>
                    <a:pt x="2752" y="41312"/>
                  </a:lnTo>
                  <a:lnTo>
                    <a:pt x="2485" y="20277"/>
                  </a:lnTo>
                  <a:lnTo>
                    <a:pt x="3830" y="106"/>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40"/>
            <p:cNvSpPr/>
            <p:nvPr/>
          </p:nvSpPr>
          <p:spPr>
            <a:xfrm>
              <a:off x="-10113224" y="612087"/>
              <a:ext cx="1180736" cy="1442413"/>
            </a:xfrm>
            <a:custGeom>
              <a:avLst/>
              <a:gdLst/>
              <a:ahLst/>
              <a:cxnLst/>
              <a:rect l="l" t="t" r="r" b="b"/>
              <a:pathLst>
                <a:path w="28332" h="34611" extrusionOk="0">
                  <a:moveTo>
                    <a:pt x="4763" y="1"/>
                  </a:moveTo>
                  <a:lnTo>
                    <a:pt x="249" y="19567"/>
                  </a:lnTo>
                  <a:lnTo>
                    <a:pt x="0" y="20644"/>
                  </a:lnTo>
                  <a:lnTo>
                    <a:pt x="971" y="20947"/>
                  </a:lnTo>
                  <a:lnTo>
                    <a:pt x="22159" y="27573"/>
                  </a:lnTo>
                  <a:lnTo>
                    <a:pt x="24393" y="34610"/>
                  </a:lnTo>
                  <a:lnTo>
                    <a:pt x="24869" y="34528"/>
                  </a:lnTo>
                  <a:lnTo>
                    <a:pt x="22919" y="28112"/>
                  </a:lnTo>
                  <a:lnTo>
                    <a:pt x="22919" y="28112"/>
                  </a:lnTo>
                  <a:lnTo>
                    <a:pt x="28046" y="32750"/>
                  </a:lnTo>
                  <a:lnTo>
                    <a:pt x="28332" y="32434"/>
                  </a:lnTo>
                  <a:lnTo>
                    <a:pt x="22680" y="27320"/>
                  </a:lnTo>
                  <a:lnTo>
                    <a:pt x="2765" y="19197"/>
                  </a:lnTo>
                  <a:lnTo>
                    <a:pt x="8459" y="1004"/>
                  </a:lnTo>
                  <a:lnTo>
                    <a:pt x="47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40"/>
            <p:cNvSpPr/>
            <p:nvPr/>
          </p:nvSpPr>
          <p:spPr>
            <a:xfrm>
              <a:off x="-10307719" y="-196358"/>
              <a:ext cx="1344894" cy="951690"/>
            </a:xfrm>
            <a:custGeom>
              <a:avLst/>
              <a:gdLst/>
              <a:ahLst/>
              <a:cxnLst/>
              <a:rect l="l" t="t" r="r" b="b"/>
              <a:pathLst>
                <a:path w="32271" h="22836" extrusionOk="0">
                  <a:moveTo>
                    <a:pt x="16135" y="1"/>
                  </a:moveTo>
                  <a:cubicBezTo>
                    <a:pt x="11856" y="1"/>
                    <a:pt x="7752" y="1204"/>
                    <a:pt x="4726" y="3346"/>
                  </a:cubicBezTo>
                  <a:cubicBezTo>
                    <a:pt x="1701" y="5486"/>
                    <a:pt x="0" y="8391"/>
                    <a:pt x="0" y="11419"/>
                  </a:cubicBezTo>
                  <a:cubicBezTo>
                    <a:pt x="0" y="14447"/>
                    <a:pt x="1701" y="17350"/>
                    <a:pt x="4726" y="19492"/>
                  </a:cubicBezTo>
                  <a:cubicBezTo>
                    <a:pt x="7752" y="21632"/>
                    <a:pt x="11856" y="22836"/>
                    <a:pt x="16135" y="22836"/>
                  </a:cubicBezTo>
                  <a:cubicBezTo>
                    <a:pt x="20414" y="22836"/>
                    <a:pt x="24518" y="21632"/>
                    <a:pt x="27544" y="19492"/>
                  </a:cubicBezTo>
                  <a:cubicBezTo>
                    <a:pt x="30570" y="17350"/>
                    <a:pt x="32270" y="14447"/>
                    <a:pt x="32270" y="11419"/>
                  </a:cubicBezTo>
                  <a:cubicBezTo>
                    <a:pt x="32270" y="8391"/>
                    <a:pt x="30570" y="5486"/>
                    <a:pt x="27544" y="3346"/>
                  </a:cubicBezTo>
                  <a:cubicBezTo>
                    <a:pt x="24518" y="1204"/>
                    <a:pt x="20414" y="1"/>
                    <a:pt x="16135" y="1"/>
                  </a:cubicBezTo>
                  <a:close/>
                </a:path>
              </a:pathLst>
            </a:custGeom>
            <a:solidFill>
              <a:srgbClr val="E390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40"/>
            <p:cNvSpPr/>
            <p:nvPr/>
          </p:nvSpPr>
          <p:spPr>
            <a:xfrm>
              <a:off x="-10425700" y="-196358"/>
              <a:ext cx="1462876" cy="669759"/>
            </a:xfrm>
            <a:custGeom>
              <a:avLst/>
              <a:gdLst/>
              <a:ahLst/>
              <a:cxnLst/>
              <a:rect l="l" t="t" r="r" b="b"/>
              <a:pathLst>
                <a:path w="35102" h="16071" extrusionOk="0">
                  <a:moveTo>
                    <a:pt x="18966" y="1"/>
                  </a:moveTo>
                  <a:cubicBezTo>
                    <a:pt x="10055" y="1"/>
                    <a:pt x="5075" y="3514"/>
                    <a:pt x="2454" y="9247"/>
                  </a:cubicBezTo>
                  <a:cubicBezTo>
                    <a:pt x="944" y="12550"/>
                    <a:pt x="1" y="15287"/>
                    <a:pt x="1" y="15287"/>
                  </a:cubicBezTo>
                  <a:cubicBezTo>
                    <a:pt x="1" y="15287"/>
                    <a:pt x="1128" y="15830"/>
                    <a:pt x="3480" y="15830"/>
                  </a:cubicBezTo>
                  <a:cubicBezTo>
                    <a:pt x="4165" y="15830"/>
                    <a:pt x="4955" y="15784"/>
                    <a:pt x="5851" y="15665"/>
                  </a:cubicBezTo>
                  <a:cubicBezTo>
                    <a:pt x="8464" y="15316"/>
                    <a:pt x="10008" y="14281"/>
                    <a:pt x="10758" y="13615"/>
                  </a:cubicBezTo>
                  <a:lnTo>
                    <a:pt x="10758" y="13615"/>
                  </a:lnTo>
                  <a:cubicBezTo>
                    <a:pt x="10099" y="14417"/>
                    <a:pt x="9392" y="15779"/>
                    <a:pt x="11890" y="16042"/>
                  </a:cubicBezTo>
                  <a:cubicBezTo>
                    <a:pt x="12079" y="16061"/>
                    <a:pt x="12271" y="16071"/>
                    <a:pt x="12465" y="16071"/>
                  </a:cubicBezTo>
                  <a:cubicBezTo>
                    <a:pt x="15959" y="16071"/>
                    <a:pt x="20192" y="13023"/>
                    <a:pt x="20192" y="13022"/>
                  </a:cubicBezTo>
                  <a:lnTo>
                    <a:pt x="20192" y="13022"/>
                  </a:lnTo>
                  <a:lnTo>
                    <a:pt x="18116" y="15665"/>
                  </a:lnTo>
                  <a:cubicBezTo>
                    <a:pt x="18116" y="15665"/>
                    <a:pt x="18629" y="15755"/>
                    <a:pt x="19557" y="15755"/>
                  </a:cubicBezTo>
                  <a:cubicBezTo>
                    <a:pt x="20952" y="15755"/>
                    <a:pt x="23286" y="15551"/>
                    <a:pt x="26231" y="14532"/>
                  </a:cubicBezTo>
                  <a:cubicBezTo>
                    <a:pt x="30511" y="13051"/>
                    <a:pt x="35101" y="11419"/>
                    <a:pt x="35101" y="11419"/>
                  </a:cubicBezTo>
                  <a:cubicBezTo>
                    <a:pt x="35101" y="5113"/>
                    <a:pt x="27877" y="1"/>
                    <a:pt x="189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40"/>
            <p:cNvSpPr/>
            <p:nvPr/>
          </p:nvSpPr>
          <p:spPr>
            <a:xfrm>
              <a:off x="-9353164" y="-1689392"/>
              <a:ext cx="861839" cy="2253867"/>
            </a:xfrm>
            <a:custGeom>
              <a:avLst/>
              <a:gdLst/>
              <a:ahLst/>
              <a:cxnLst/>
              <a:rect l="l" t="t" r="r" b="b"/>
              <a:pathLst>
                <a:path w="20680" h="54082" extrusionOk="0">
                  <a:moveTo>
                    <a:pt x="9932" y="1"/>
                  </a:moveTo>
                  <a:cubicBezTo>
                    <a:pt x="7027" y="1"/>
                    <a:pt x="4421" y="1815"/>
                    <a:pt x="2781" y="4977"/>
                  </a:cubicBezTo>
                  <a:cubicBezTo>
                    <a:pt x="207" y="9938"/>
                    <a:pt x="0" y="18367"/>
                    <a:pt x="4587" y="24878"/>
                  </a:cubicBezTo>
                  <a:cubicBezTo>
                    <a:pt x="6068" y="26980"/>
                    <a:pt x="7633" y="28848"/>
                    <a:pt x="9146" y="30655"/>
                  </a:cubicBezTo>
                  <a:cubicBezTo>
                    <a:pt x="11825" y="33853"/>
                    <a:pt x="14138" y="36616"/>
                    <a:pt x="14745" y="39245"/>
                  </a:cubicBezTo>
                  <a:cubicBezTo>
                    <a:pt x="15249" y="41427"/>
                    <a:pt x="14998" y="43198"/>
                    <a:pt x="13980" y="44661"/>
                  </a:cubicBezTo>
                  <a:cubicBezTo>
                    <a:pt x="11610" y="48066"/>
                    <a:pt x="5881" y="48890"/>
                    <a:pt x="5824" y="48898"/>
                  </a:cubicBezTo>
                  <a:lnTo>
                    <a:pt x="6490" y="54082"/>
                  </a:lnTo>
                  <a:cubicBezTo>
                    <a:pt x="6818" y="54040"/>
                    <a:pt x="14552" y="52989"/>
                    <a:pt x="18269" y="47648"/>
                  </a:cubicBezTo>
                  <a:cubicBezTo>
                    <a:pt x="20152" y="44943"/>
                    <a:pt x="20680" y="41721"/>
                    <a:pt x="19838" y="38071"/>
                  </a:cubicBezTo>
                  <a:cubicBezTo>
                    <a:pt x="18949" y="34221"/>
                    <a:pt x="16133" y="30859"/>
                    <a:pt x="13153" y="27300"/>
                  </a:cubicBezTo>
                  <a:cubicBezTo>
                    <a:pt x="11708" y="25574"/>
                    <a:pt x="10215" y="23791"/>
                    <a:pt x="8859" y="21868"/>
                  </a:cubicBezTo>
                  <a:cubicBezTo>
                    <a:pt x="5510" y="17113"/>
                    <a:pt x="5619" y="10856"/>
                    <a:pt x="7420" y="7383"/>
                  </a:cubicBezTo>
                  <a:cubicBezTo>
                    <a:pt x="7837" y="6578"/>
                    <a:pt x="8719" y="5226"/>
                    <a:pt x="9932" y="5226"/>
                  </a:cubicBezTo>
                  <a:lnTo>
                    <a:pt x="9932" y="1"/>
                  </a:lnTo>
                  <a:close/>
                </a:path>
              </a:pathLst>
            </a:custGeom>
            <a:solidFill>
              <a:srgbClr val="E390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40"/>
            <p:cNvSpPr/>
            <p:nvPr/>
          </p:nvSpPr>
          <p:spPr>
            <a:xfrm>
              <a:off x="-9320992" y="-1732650"/>
              <a:ext cx="763778" cy="687012"/>
            </a:xfrm>
            <a:custGeom>
              <a:avLst/>
              <a:gdLst/>
              <a:ahLst/>
              <a:cxnLst/>
              <a:rect l="l" t="t" r="r" b="b"/>
              <a:pathLst>
                <a:path w="18327" h="16485" extrusionOk="0">
                  <a:moveTo>
                    <a:pt x="9164" y="0"/>
                  </a:moveTo>
                  <a:cubicBezTo>
                    <a:pt x="6733" y="0"/>
                    <a:pt x="4403" y="869"/>
                    <a:pt x="2684" y="2415"/>
                  </a:cubicBezTo>
                  <a:cubicBezTo>
                    <a:pt x="966" y="3960"/>
                    <a:pt x="0" y="6057"/>
                    <a:pt x="0" y="8243"/>
                  </a:cubicBezTo>
                  <a:cubicBezTo>
                    <a:pt x="0" y="10429"/>
                    <a:pt x="966" y="12525"/>
                    <a:pt x="2684" y="14071"/>
                  </a:cubicBezTo>
                  <a:cubicBezTo>
                    <a:pt x="4403" y="15617"/>
                    <a:pt x="6733" y="16485"/>
                    <a:pt x="9164" y="16485"/>
                  </a:cubicBezTo>
                  <a:cubicBezTo>
                    <a:pt x="11594" y="16485"/>
                    <a:pt x="13925" y="15617"/>
                    <a:pt x="15644" y="14071"/>
                  </a:cubicBezTo>
                  <a:cubicBezTo>
                    <a:pt x="17362" y="12525"/>
                    <a:pt x="18327" y="10429"/>
                    <a:pt x="18327" y="8243"/>
                  </a:cubicBezTo>
                  <a:cubicBezTo>
                    <a:pt x="18327" y="6057"/>
                    <a:pt x="17362" y="3960"/>
                    <a:pt x="15644" y="2415"/>
                  </a:cubicBezTo>
                  <a:cubicBezTo>
                    <a:pt x="13925" y="869"/>
                    <a:pt x="11594" y="0"/>
                    <a:pt x="91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40"/>
            <p:cNvSpPr/>
            <p:nvPr/>
          </p:nvSpPr>
          <p:spPr>
            <a:xfrm>
              <a:off x="-8956089" y="-1410922"/>
              <a:ext cx="783073" cy="718977"/>
            </a:xfrm>
            <a:custGeom>
              <a:avLst/>
              <a:gdLst/>
              <a:ahLst/>
              <a:cxnLst/>
              <a:rect l="l" t="t" r="r" b="b"/>
              <a:pathLst>
                <a:path w="18790" h="17252" extrusionOk="0">
                  <a:moveTo>
                    <a:pt x="6273" y="1"/>
                  </a:moveTo>
                  <a:cubicBezTo>
                    <a:pt x="1421" y="1"/>
                    <a:pt x="0" y="7450"/>
                    <a:pt x="3797" y="8211"/>
                  </a:cubicBezTo>
                  <a:cubicBezTo>
                    <a:pt x="10609" y="9576"/>
                    <a:pt x="17768" y="17251"/>
                    <a:pt x="17768" y="17251"/>
                  </a:cubicBezTo>
                  <a:cubicBezTo>
                    <a:pt x="17768" y="17251"/>
                    <a:pt x="18789" y="10709"/>
                    <a:pt x="15039" y="6506"/>
                  </a:cubicBezTo>
                  <a:cubicBezTo>
                    <a:pt x="12001" y="3100"/>
                    <a:pt x="9492" y="234"/>
                    <a:pt x="6648" y="15"/>
                  </a:cubicBezTo>
                  <a:cubicBezTo>
                    <a:pt x="6521" y="6"/>
                    <a:pt x="6396" y="1"/>
                    <a:pt x="6273" y="1"/>
                  </a:cubicBezTo>
                  <a:close/>
                </a:path>
              </a:pathLst>
            </a:custGeom>
            <a:solidFill>
              <a:srgbClr val="FF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40"/>
            <p:cNvSpPr/>
            <p:nvPr/>
          </p:nvSpPr>
          <p:spPr>
            <a:xfrm>
              <a:off x="-8985095" y="-1509858"/>
              <a:ext cx="215876" cy="215835"/>
            </a:xfrm>
            <a:custGeom>
              <a:avLst/>
              <a:gdLst/>
              <a:ahLst/>
              <a:cxnLst/>
              <a:rect l="l" t="t" r="r" b="b"/>
              <a:pathLst>
                <a:path w="5180" h="5179" extrusionOk="0">
                  <a:moveTo>
                    <a:pt x="2590" y="0"/>
                  </a:moveTo>
                  <a:cubicBezTo>
                    <a:pt x="1160" y="0"/>
                    <a:pt x="1" y="1159"/>
                    <a:pt x="1" y="2589"/>
                  </a:cubicBezTo>
                  <a:cubicBezTo>
                    <a:pt x="1" y="4019"/>
                    <a:pt x="1160" y="5178"/>
                    <a:pt x="2590" y="5178"/>
                  </a:cubicBezTo>
                  <a:cubicBezTo>
                    <a:pt x="4020" y="5178"/>
                    <a:pt x="5180" y="4019"/>
                    <a:pt x="5180" y="2589"/>
                  </a:cubicBezTo>
                  <a:cubicBezTo>
                    <a:pt x="5180" y="1159"/>
                    <a:pt x="4020" y="0"/>
                    <a:pt x="2590" y="0"/>
                  </a:cubicBezTo>
                  <a:close/>
                </a:path>
              </a:pathLst>
            </a:custGeom>
            <a:solidFill>
              <a:srgbClr val="FF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40"/>
            <p:cNvSpPr/>
            <p:nvPr/>
          </p:nvSpPr>
          <p:spPr>
            <a:xfrm>
              <a:off x="-8685872" y="-1211426"/>
              <a:ext cx="427877" cy="408915"/>
            </a:xfrm>
            <a:custGeom>
              <a:avLst/>
              <a:gdLst/>
              <a:ahLst/>
              <a:cxnLst/>
              <a:rect l="l" t="t" r="r" b="b"/>
              <a:pathLst>
                <a:path w="10267" h="9812" extrusionOk="0">
                  <a:moveTo>
                    <a:pt x="327" y="1"/>
                  </a:moveTo>
                  <a:lnTo>
                    <a:pt x="1" y="273"/>
                  </a:lnTo>
                  <a:cubicBezTo>
                    <a:pt x="4659" y="5871"/>
                    <a:pt x="9963" y="9773"/>
                    <a:pt x="10016" y="9812"/>
                  </a:cubicBezTo>
                  <a:lnTo>
                    <a:pt x="10267" y="9468"/>
                  </a:lnTo>
                  <a:cubicBezTo>
                    <a:pt x="10214" y="9429"/>
                    <a:pt x="4950" y="5557"/>
                    <a:pt x="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40"/>
            <p:cNvSpPr/>
            <p:nvPr/>
          </p:nvSpPr>
          <p:spPr>
            <a:xfrm>
              <a:off x="-8941253" y="-1484936"/>
              <a:ext cx="128192" cy="165908"/>
            </a:xfrm>
            <a:custGeom>
              <a:avLst/>
              <a:gdLst/>
              <a:ahLst/>
              <a:cxnLst/>
              <a:rect l="l" t="t" r="r" b="b"/>
              <a:pathLst>
                <a:path w="3076" h="3981" extrusionOk="0">
                  <a:moveTo>
                    <a:pt x="1539" y="0"/>
                  </a:moveTo>
                  <a:cubicBezTo>
                    <a:pt x="689" y="0"/>
                    <a:pt x="1" y="891"/>
                    <a:pt x="1" y="1991"/>
                  </a:cubicBezTo>
                  <a:cubicBezTo>
                    <a:pt x="1" y="3090"/>
                    <a:pt x="689" y="3981"/>
                    <a:pt x="1539" y="3981"/>
                  </a:cubicBezTo>
                  <a:cubicBezTo>
                    <a:pt x="2388" y="3981"/>
                    <a:pt x="3076" y="3090"/>
                    <a:pt x="3076" y="1991"/>
                  </a:cubicBezTo>
                  <a:cubicBezTo>
                    <a:pt x="3076" y="892"/>
                    <a:pt x="2388" y="0"/>
                    <a:pt x="15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5" name="Google Shape;335;p40"/>
          <p:cNvSpPr/>
          <p:nvPr/>
        </p:nvSpPr>
        <p:spPr>
          <a:xfrm rot="-899946">
            <a:off x="2364325" y="4354087"/>
            <a:ext cx="1474388" cy="782185"/>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rgbClr val="5599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40"/>
          <p:cNvSpPr/>
          <p:nvPr/>
        </p:nvSpPr>
        <p:spPr>
          <a:xfrm rot="-4500054">
            <a:off x="1621765" y="4169803"/>
            <a:ext cx="1474388" cy="782185"/>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rgbClr val="5599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 name="Google Shape;350;p42"/>
          <p:cNvGrpSpPr/>
          <p:nvPr/>
        </p:nvGrpSpPr>
        <p:grpSpPr>
          <a:xfrm>
            <a:off x="8144088" y="251650"/>
            <a:ext cx="925368" cy="870028"/>
            <a:chOff x="-2370856" y="-332542"/>
            <a:chExt cx="707684" cy="665362"/>
          </a:xfrm>
        </p:grpSpPr>
        <p:sp>
          <p:nvSpPr>
            <p:cNvPr id="18" name="Google Shape;351;p42"/>
            <p:cNvSpPr/>
            <p:nvPr/>
          </p:nvSpPr>
          <p:spPr>
            <a:xfrm>
              <a:off x="-2123808" y="85806"/>
              <a:ext cx="68674" cy="92278"/>
            </a:xfrm>
            <a:custGeom>
              <a:avLst/>
              <a:gdLst/>
              <a:ahLst/>
              <a:cxnLst/>
              <a:rect l="l" t="t" r="r" b="b"/>
              <a:pathLst>
                <a:path w="3922" h="5270" extrusionOk="0">
                  <a:moveTo>
                    <a:pt x="2955" y="1"/>
                  </a:moveTo>
                  <a:cubicBezTo>
                    <a:pt x="2810" y="1"/>
                    <a:pt x="2654" y="122"/>
                    <a:pt x="2693" y="307"/>
                  </a:cubicBezTo>
                  <a:cubicBezTo>
                    <a:pt x="2952" y="1558"/>
                    <a:pt x="3204" y="2825"/>
                    <a:pt x="3321" y="4098"/>
                  </a:cubicBezTo>
                  <a:cubicBezTo>
                    <a:pt x="3335" y="4249"/>
                    <a:pt x="3366" y="4703"/>
                    <a:pt x="3321" y="4718"/>
                  </a:cubicBezTo>
                  <a:cubicBezTo>
                    <a:pt x="3154" y="4770"/>
                    <a:pt x="2965" y="4785"/>
                    <a:pt x="2773" y="4785"/>
                  </a:cubicBezTo>
                  <a:cubicBezTo>
                    <a:pt x="2567" y="4785"/>
                    <a:pt x="2359" y="4768"/>
                    <a:pt x="2174" y="4764"/>
                  </a:cubicBezTo>
                  <a:cubicBezTo>
                    <a:pt x="1554" y="4753"/>
                    <a:pt x="933" y="4708"/>
                    <a:pt x="315" y="4653"/>
                  </a:cubicBezTo>
                  <a:cubicBezTo>
                    <a:pt x="307" y="4652"/>
                    <a:pt x="298" y="4652"/>
                    <a:pt x="290" y="4652"/>
                  </a:cubicBezTo>
                  <a:cubicBezTo>
                    <a:pt x="1" y="4652"/>
                    <a:pt x="11" y="5117"/>
                    <a:pt x="315" y="5143"/>
                  </a:cubicBezTo>
                  <a:cubicBezTo>
                    <a:pt x="1067" y="5211"/>
                    <a:pt x="1823" y="5259"/>
                    <a:pt x="2580" y="5259"/>
                  </a:cubicBezTo>
                  <a:cubicBezTo>
                    <a:pt x="2625" y="5259"/>
                    <a:pt x="2670" y="5259"/>
                    <a:pt x="2716" y="5258"/>
                  </a:cubicBezTo>
                  <a:cubicBezTo>
                    <a:pt x="3220" y="5255"/>
                    <a:pt x="3762" y="5270"/>
                    <a:pt x="3828" y="4679"/>
                  </a:cubicBezTo>
                  <a:cubicBezTo>
                    <a:pt x="3922" y="3866"/>
                    <a:pt x="3671" y="2929"/>
                    <a:pt x="3536" y="2132"/>
                  </a:cubicBezTo>
                  <a:cubicBezTo>
                    <a:pt x="3425" y="1478"/>
                    <a:pt x="3301" y="827"/>
                    <a:pt x="3166" y="177"/>
                  </a:cubicBezTo>
                  <a:cubicBezTo>
                    <a:pt x="3141" y="54"/>
                    <a:pt x="3050" y="1"/>
                    <a:pt x="29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52;p42"/>
            <p:cNvSpPr/>
            <p:nvPr/>
          </p:nvSpPr>
          <p:spPr>
            <a:xfrm>
              <a:off x="-2036538" y="85806"/>
              <a:ext cx="68692" cy="92278"/>
            </a:xfrm>
            <a:custGeom>
              <a:avLst/>
              <a:gdLst/>
              <a:ahLst/>
              <a:cxnLst/>
              <a:rect l="l" t="t" r="r" b="b"/>
              <a:pathLst>
                <a:path w="3923" h="5270" extrusionOk="0">
                  <a:moveTo>
                    <a:pt x="2954" y="1"/>
                  </a:moveTo>
                  <a:cubicBezTo>
                    <a:pt x="2810" y="1"/>
                    <a:pt x="2654" y="122"/>
                    <a:pt x="2693" y="307"/>
                  </a:cubicBezTo>
                  <a:lnTo>
                    <a:pt x="2694" y="307"/>
                  </a:lnTo>
                  <a:cubicBezTo>
                    <a:pt x="2953" y="1558"/>
                    <a:pt x="3204" y="2825"/>
                    <a:pt x="3323" y="4098"/>
                  </a:cubicBezTo>
                  <a:cubicBezTo>
                    <a:pt x="3336" y="4249"/>
                    <a:pt x="3366" y="4703"/>
                    <a:pt x="3322" y="4718"/>
                  </a:cubicBezTo>
                  <a:cubicBezTo>
                    <a:pt x="3155" y="4770"/>
                    <a:pt x="2965" y="4785"/>
                    <a:pt x="2774" y="4785"/>
                  </a:cubicBezTo>
                  <a:cubicBezTo>
                    <a:pt x="2568" y="4785"/>
                    <a:pt x="2359" y="4768"/>
                    <a:pt x="2174" y="4764"/>
                  </a:cubicBezTo>
                  <a:cubicBezTo>
                    <a:pt x="1554" y="4753"/>
                    <a:pt x="933" y="4708"/>
                    <a:pt x="316" y="4653"/>
                  </a:cubicBezTo>
                  <a:cubicBezTo>
                    <a:pt x="307" y="4652"/>
                    <a:pt x="299" y="4652"/>
                    <a:pt x="291" y="4652"/>
                  </a:cubicBezTo>
                  <a:cubicBezTo>
                    <a:pt x="0" y="4652"/>
                    <a:pt x="12" y="5117"/>
                    <a:pt x="316" y="5143"/>
                  </a:cubicBezTo>
                  <a:cubicBezTo>
                    <a:pt x="1068" y="5211"/>
                    <a:pt x="1824" y="5259"/>
                    <a:pt x="2579" y="5259"/>
                  </a:cubicBezTo>
                  <a:cubicBezTo>
                    <a:pt x="2625" y="5259"/>
                    <a:pt x="2670" y="5259"/>
                    <a:pt x="2715" y="5258"/>
                  </a:cubicBezTo>
                  <a:cubicBezTo>
                    <a:pt x="3221" y="5255"/>
                    <a:pt x="3761" y="5270"/>
                    <a:pt x="3828" y="4679"/>
                  </a:cubicBezTo>
                  <a:cubicBezTo>
                    <a:pt x="3922" y="3866"/>
                    <a:pt x="3672" y="2929"/>
                    <a:pt x="3536" y="2132"/>
                  </a:cubicBezTo>
                  <a:cubicBezTo>
                    <a:pt x="3424" y="1478"/>
                    <a:pt x="3302" y="827"/>
                    <a:pt x="3166" y="177"/>
                  </a:cubicBezTo>
                  <a:cubicBezTo>
                    <a:pt x="3140" y="54"/>
                    <a:pt x="3050" y="1"/>
                    <a:pt x="29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53;p42"/>
            <p:cNvSpPr/>
            <p:nvPr/>
          </p:nvSpPr>
          <p:spPr>
            <a:xfrm>
              <a:off x="-2293672" y="-332542"/>
              <a:ext cx="630500" cy="665362"/>
            </a:xfrm>
            <a:custGeom>
              <a:avLst/>
              <a:gdLst/>
              <a:ahLst/>
              <a:cxnLst/>
              <a:rect l="l" t="t" r="r" b="b"/>
              <a:pathLst>
                <a:path w="36008" h="37999" extrusionOk="0">
                  <a:moveTo>
                    <a:pt x="7445" y="0"/>
                  </a:moveTo>
                  <a:cubicBezTo>
                    <a:pt x="3146" y="0"/>
                    <a:pt x="1" y="2326"/>
                    <a:pt x="1" y="2326"/>
                  </a:cubicBezTo>
                  <a:cubicBezTo>
                    <a:pt x="614" y="7347"/>
                    <a:pt x="369" y="14941"/>
                    <a:pt x="3920" y="20575"/>
                  </a:cubicBezTo>
                  <a:cubicBezTo>
                    <a:pt x="7398" y="26091"/>
                    <a:pt x="19719" y="25718"/>
                    <a:pt x="21925" y="26699"/>
                  </a:cubicBezTo>
                  <a:cubicBezTo>
                    <a:pt x="24129" y="27679"/>
                    <a:pt x="34048" y="37999"/>
                    <a:pt x="34048" y="37999"/>
                  </a:cubicBezTo>
                  <a:lnTo>
                    <a:pt x="36008" y="37999"/>
                  </a:lnTo>
                  <a:cubicBezTo>
                    <a:pt x="34906" y="35457"/>
                    <a:pt x="26456" y="23025"/>
                    <a:pt x="24129" y="19474"/>
                  </a:cubicBezTo>
                  <a:cubicBezTo>
                    <a:pt x="21801" y="15921"/>
                    <a:pt x="18615" y="3797"/>
                    <a:pt x="12125" y="979"/>
                  </a:cubicBezTo>
                  <a:cubicBezTo>
                    <a:pt x="10485" y="266"/>
                    <a:pt x="8899" y="0"/>
                    <a:pt x="7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54;p42"/>
            <p:cNvSpPr/>
            <p:nvPr/>
          </p:nvSpPr>
          <p:spPr>
            <a:xfrm>
              <a:off x="-2175007" y="-171731"/>
              <a:ext cx="421781" cy="313832"/>
            </a:xfrm>
            <a:custGeom>
              <a:avLst/>
              <a:gdLst/>
              <a:ahLst/>
              <a:cxnLst/>
              <a:rect l="l" t="t" r="r" b="b"/>
              <a:pathLst>
                <a:path w="24088" h="17923" extrusionOk="0">
                  <a:moveTo>
                    <a:pt x="7313" y="0"/>
                  </a:moveTo>
                  <a:cubicBezTo>
                    <a:pt x="5613" y="0"/>
                    <a:pt x="4223" y="534"/>
                    <a:pt x="3430" y="1593"/>
                  </a:cubicBezTo>
                  <a:cubicBezTo>
                    <a:pt x="1" y="6164"/>
                    <a:pt x="3186" y="13349"/>
                    <a:pt x="9880" y="15146"/>
                  </a:cubicBezTo>
                  <a:cubicBezTo>
                    <a:pt x="13998" y="16251"/>
                    <a:pt x="24087" y="17922"/>
                    <a:pt x="24087" y="17922"/>
                  </a:cubicBezTo>
                  <a:cubicBezTo>
                    <a:pt x="22017" y="5876"/>
                    <a:pt x="12955" y="0"/>
                    <a:pt x="73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55;p42"/>
            <p:cNvSpPr/>
            <p:nvPr/>
          </p:nvSpPr>
          <p:spPr>
            <a:xfrm>
              <a:off x="-2370856" y="-291832"/>
              <a:ext cx="81719" cy="47785"/>
            </a:xfrm>
            <a:custGeom>
              <a:avLst/>
              <a:gdLst/>
              <a:ahLst/>
              <a:cxnLst/>
              <a:rect l="l" t="t" r="r" b="b"/>
              <a:pathLst>
                <a:path w="4667" h="2729" extrusionOk="0">
                  <a:moveTo>
                    <a:pt x="4409" y="1"/>
                  </a:moveTo>
                  <a:cubicBezTo>
                    <a:pt x="4409" y="1"/>
                    <a:pt x="326" y="859"/>
                    <a:pt x="163" y="1430"/>
                  </a:cubicBezTo>
                  <a:cubicBezTo>
                    <a:pt x="1" y="2002"/>
                    <a:pt x="4667" y="2729"/>
                    <a:pt x="4667" y="2729"/>
                  </a:cubicBezTo>
                  <a:lnTo>
                    <a:pt x="440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56;p42"/>
            <p:cNvSpPr/>
            <p:nvPr/>
          </p:nvSpPr>
          <p:spPr>
            <a:xfrm>
              <a:off x="-2189961" y="-298853"/>
              <a:ext cx="35423" cy="45806"/>
            </a:xfrm>
            <a:custGeom>
              <a:avLst/>
              <a:gdLst/>
              <a:ahLst/>
              <a:cxnLst/>
              <a:rect l="l" t="t" r="r" b="b"/>
              <a:pathLst>
                <a:path w="2023" h="2616" extrusionOk="0">
                  <a:moveTo>
                    <a:pt x="1013" y="0"/>
                  </a:moveTo>
                  <a:cubicBezTo>
                    <a:pt x="455" y="0"/>
                    <a:pt x="1" y="586"/>
                    <a:pt x="1" y="1309"/>
                  </a:cubicBezTo>
                  <a:cubicBezTo>
                    <a:pt x="1" y="2030"/>
                    <a:pt x="455" y="2616"/>
                    <a:pt x="1013" y="2616"/>
                  </a:cubicBezTo>
                  <a:cubicBezTo>
                    <a:pt x="1569" y="2616"/>
                    <a:pt x="2022" y="2030"/>
                    <a:pt x="2022" y="1309"/>
                  </a:cubicBezTo>
                  <a:cubicBezTo>
                    <a:pt x="2022" y="587"/>
                    <a:pt x="1570" y="0"/>
                    <a:pt x="10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57;p42"/>
            <p:cNvSpPr/>
            <p:nvPr/>
          </p:nvSpPr>
          <p:spPr>
            <a:xfrm>
              <a:off x="-2093901" y="-114543"/>
              <a:ext cx="295779" cy="204622"/>
            </a:xfrm>
            <a:custGeom>
              <a:avLst/>
              <a:gdLst/>
              <a:ahLst/>
              <a:cxnLst/>
              <a:rect l="l" t="t" r="r" b="b"/>
              <a:pathLst>
                <a:path w="16892" h="11686" extrusionOk="0">
                  <a:moveTo>
                    <a:pt x="108" y="0"/>
                  </a:moveTo>
                  <a:cubicBezTo>
                    <a:pt x="1" y="1100"/>
                    <a:pt x="2" y="2208"/>
                    <a:pt x="70" y="3317"/>
                  </a:cubicBezTo>
                  <a:cubicBezTo>
                    <a:pt x="106" y="3872"/>
                    <a:pt x="165" y="4427"/>
                    <a:pt x="266" y="4977"/>
                  </a:cubicBezTo>
                  <a:cubicBezTo>
                    <a:pt x="369" y="5528"/>
                    <a:pt x="501" y="6078"/>
                    <a:pt x="700" y="6615"/>
                  </a:cubicBezTo>
                  <a:cubicBezTo>
                    <a:pt x="899" y="7151"/>
                    <a:pt x="1172" y="7677"/>
                    <a:pt x="1582" y="8130"/>
                  </a:cubicBezTo>
                  <a:cubicBezTo>
                    <a:pt x="1688" y="8240"/>
                    <a:pt x="1795" y="8351"/>
                    <a:pt x="1921" y="8442"/>
                  </a:cubicBezTo>
                  <a:cubicBezTo>
                    <a:pt x="1992" y="8494"/>
                    <a:pt x="2027" y="8527"/>
                    <a:pt x="2130" y="8591"/>
                  </a:cubicBezTo>
                  <a:lnTo>
                    <a:pt x="2309" y="8694"/>
                  </a:lnTo>
                  <a:cubicBezTo>
                    <a:pt x="2520" y="8827"/>
                    <a:pt x="2855" y="8974"/>
                    <a:pt x="3178" y="9026"/>
                  </a:cubicBezTo>
                  <a:lnTo>
                    <a:pt x="3424" y="9060"/>
                  </a:lnTo>
                  <a:cubicBezTo>
                    <a:pt x="3441" y="9062"/>
                    <a:pt x="3457" y="9063"/>
                    <a:pt x="3473" y="9063"/>
                  </a:cubicBezTo>
                  <a:cubicBezTo>
                    <a:pt x="3541" y="9063"/>
                    <a:pt x="3612" y="9050"/>
                    <a:pt x="3681" y="9046"/>
                  </a:cubicBezTo>
                  <a:cubicBezTo>
                    <a:pt x="3855" y="9044"/>
                    <a:pt x="4020" y="8975"/>
                    <a:pt x="4185" y="8916"/>
                  </a:cubicBezTo>
                  <a:cubicBezTo>
                    <a:pt x="4494" y="8764"/>
                    <a:pt x="4763" y="8541"/>
                    <a:pt x="4948" y="8283"/>
                  </a:cubicBezTo>
                  <a:cubicBezTo>
                    <a:pt x="5094" y="8084"/>
                    <a:pt x="5218" y="7869"/>
                    <a:pt x="5318" y="7643"/>
                  </a:cubicBezTo>
                  <a:cubicBezTo>
                    <a:pt x="5342" y="7694"/>
                    <a:pt x="5362" y="7747"/>
                    <a:pt x="5388" y="7798"/>
                  </a:cubicBezTo>
                  <a:cubicBezTo>
                    <a:pt x="5566" y="8162"/>
                    <a:pt x="5762" y="8520"/>
                    <a:pt x="5992" y="8861"/>
                  </a:cubicBezTo>
                  <a:cubicBezTo>
                    <a:pt x="6104" y="9034"/>
                    <a:pt x="6234" y="9199"/>
                    <a:pt x="6363" y="9364"/>
                  </a:cubicBezTo>
                  <a:cubicBezTo>
                    <a:pt x="6497" y="9528"/>
                    <a:pt x="6642" y="9683"/>
                    <a:pt x="6796" y="9828"/>
                  </a:cubicBezTo>
                  <a:cubicBezTo>
                    <a:pt x="6956" y="9973"/>
                    <a:pt x="7120" y="10115"/>
                    <a:pt x="7313" y="10231"/>
                  </a:cubicBezTo>
                  <a:cubicBezTo>
                    <a:pt x="7405" y="10298"/>
                    <a:pt x="7502" y="10355"/>
                    <a:pt x="7606" y="10397"/>
                  </a:cubicBezTo>
                  <a:cubicBezTo>
                    <a:pt x="7711" y="10442"/>
                    <a:pt x="7812" y="10497"/>
                    <a:pt x="7923" y="10532"/>
                  </a:cubicBezTo>
                  <a:cubicBezTo>
                    <a:pt x="8130" y="10586"/>
                    <a:pt x="8336" y="10643"/>
                    <a:pt x="8554" y="10643"/>
                  </a:cubicBezTo>
                  <a:cubicBezTo>
                    <a:pt x="8575" y="10643"/>
                    <a:pt x="8596" y="10642"/>
                    <a:pt x="8617" y="10641"/>
                  </a:cubicBezTo>
                  <a:lnTo>
                    <a:pt x="8794" y="10642"/>
                  </a:lnTo>
                  <a:lnTo>
                    <a:pt x="8836" y="10642"/>
                  </a:lnTo>
                  <a:lnTo>
                    <a:pt x="8867" y="10639"/>
                  </a:lnTo>
                  <a:lnTo>
                    <a:pt x="8903" y="10632"/>
                  </a:lnTo>
                  <a:lnTo>
                    <a:pt x="8975" y="10621"/>
                  </a:lnTo>
                  <a:lnTo>
                    <a:pt x="9266" y="10571"/>
                  </a:lnTo>
                  <a:cubicBezTo>
                    <a:pt x="9502" y="10502"/>
                    <a:pt x="9736" y="10422"/>
                    <a:pt x="9930" y="10302"/>
                  </a:cubicBezTo>
                  <a:cubicBezTo>
                    <a:pt x="10035" y="10253"/>
                    <a:pt x="10124" y="10176"/>
                    <a:pt x="10217" y="10107"/>
                  </a:cubicBezTo>
                  <a:cubicBezTo>
                    <a:pt x="10314" y="10040"/>
                    <a:pt x="10393" y="9956"/>
                    <a:pt x="10471" y="9872"/>
                  </a:cubicBezTo>
                  <a:cubicBezTo>
                    <a:pt x="10552" y="9791"/>
                    <a:pt x="10623" y="9702"/>
                    <a:pt x="10687" y="9607"/>
                  </a:cubicBezTo>
                  <a:cubicBezTo>
                    <a:pt x="10753" y="9517"/>
                    <a:pt x="10813" y="9420"/>
                    <a:pt x="10863" y="9320"/>
                  </a:cubicBezTo>
                  <a:cubicBezTo>
                    <a:pt x="10968" y="9128"/>
                    <a:pt x="11053" y="8925"/>
                    <a:pt x="11116" y="8715"/>
                  </a:cubicBezTo>
                  <a:cubicBezTo>
                    <a:pt x="11150" y="8605"/>
                    <a:pt x="11180" y="8494"/>
                    <a:pt x="11202" y="8381"/>
                  </a:cubicBezTo>
                  <a:cubicBezTo>
                    <a:pt x="11277" y="8480"/>
                    <a:pt x="11351" y="8579"/>
                    <a:pt x="11427" y="8677"/>
                  </a:cubicBezTo>
                  <a:cubicBezTo>
                    <a:pt x="11690" y="9015"/>
                    <a:pt x="11969" y="9340"/>
                    <a:pt x="12254" y="9661"/>
                  </a:cubicBezTo>
                  <a:cubicBezTo>
                    <a:pt x="12401" y="9818"/>
                    <a:pt x="12546" y="9976"/>
                    <a:pt x="12697" y="10128"/>
                  </a:cubicBezTo>
                  <a:cubicBezTo>
                    <a:pt x="12853" y="10277"/>
                    <a:pt x="13001" y="10434"/>
                    <a:pt x="13170" y="10571"/>
                  </a:cubicBezTo>
                  <a:cubicBezTo>
                    <a:pt x="13331" y="10718"/>
                    <a:pt x="13501" y="10854"/>
                    <a:pt x="13679" y="10980"/>
                  </a:cubicBezTo>
                  <a:cubicBezTo>
                    <a:pt x="13847" y="11118"/>
                    <a:pt x="14045" y="11224"/>
                    <a:pt x="14231" y="11343"/>
                  </a:cubicBezTo>
                  <a:cubicBezTo>
                    <a:pt x="14434" y="11437"/>
                    <a:pt x="14627" y="11552"/>
                    <a:pt x="14856" y="11603"/>
                  </a:cubicBezTo>
                  <a:cubicBezTo>
                    <a:pt x="14966" y="11634"/>
                    <a:pt x="15072" y="11673"/>
                    <a:pt x="15192" y="11673"/>
                  </a:cubicBezTo>
                  <a:cubicBezTo>
                    <a:pt x="15194" y="11673"/>
                    <a:pt x="15196" y="11673"/>
                    <a:pt x="15198" y="11673"/>
                  </a:cubicBezTo>
                  <a:cubicBezTo>
                    <a:pt x="15202" y="11673"/>
                    <a:pt x="15207" y="11673"/>
                    <a:pt x="15211" y="11673"/>
                  </a:cubicBezTo>
                  <a:cubicBezTo>
                    <a:pt x="15290" y="11673"/>
                    <a:pt x="15360" y="11686"/>
                    <a:pt x="15438" y="11686"/>
                  </a:cubicBezTo>
                  <a:cubicBezTo>
                    <a:pt x="15477" y="11686"/>
                    <a:pt x="15518" y="11683"/>
                    <a:pt x="15563" y="11673"/>
                  </a:cubicBezTo>
                  <a:cubicBezTo>
                    <a:pt x="15669" y="11648"/>
                    <a:pt x="15763" y="11648"/>
                    <a:pt x="15880" y="11602"/>
                  </a:cubicBezTo>
                  <a:cubicBezTo>
                    <a:pt x="15993" y="11547"/>
                    <a:pt x="16127" y="11517"/>
                    <a:pt x="16213" y="11434"/>
                  </a:cubicBezTo>
                  <a:cubicBezTo>
                    <a:pt x="16307" y="11360"/>
                    <a:pt x="16405" y="11290"/>
                    <a:pt x="16470" y="11192"/>
                  </a:cubicBezTo>
                  <a:cubicBezTo>
                    <a:pt x="16506" y="11147"/>
                    <a:pt x="16543" y="11102"/>
                    <a:pt x="16576" y="11054"/>
                  </a:cubicBezTo>
                  <a:lnTo>
                    <a:pt x="16655" y="10901"/>
                  </a:lnTo>
                  <a:cubicBezTo>
                    <a:pt x="16760" y="10699"/>
                    <a:pt x="16810" y="10481"/>
                    <a:pt x="16847" y="10268"/>
                  </a:cubicBezTo>
                  <a:cubicBezTo>
                    <a:pt x="16877" y="10055"/>
                    <a:pt x="16891" y="9839"/>
                    <a:pt x="16889" y="9624"/>
                  </a:cubicBezTo>
                  <a:cubicBezTo>
                    <a:pt x="16881" y="9196"/>
                    <a:pt x="16815" y="8775"/>
                    <a:pt x="16715" y="8366"/>
                  </a:cubicBezTo>
                  <a:lnTo>
                    <a:pt x="16715" y="8366"/>
                  </a:lnTo>
                  <a:cubicBezTo>
                    <a:pt x="16767" y="8781"/>
                    <a:pt x="16780" y="9201"/>
                    <a:pt x="16751" y="9619"/>
                  </a:cubicBezTo>
                  <a:cubicBezTo>
                    <a:pt x="16736" y="9824"/>
                    <a:pt x="16704" y="10028"/>
                    <a:pt x="16657" y="10228"/>
                  </a:cubicBezTo>
                  <a:cubicBezTo>
                    <a:pt x="16605" y="10425"/>
                    <a:pt x="16541" y="10619"/>
                    <a:pt x="16438" y="10783"/>
                  </a:cubicBezTo>
                  <a:lnTo>
                    <a:pt x="16362" y="10905"/>
                  </a:lnTo>
                  <a:cubicBezTo>
                    <a:pt x="16332" y="10941"/>
                    <a:pt x="16297" y="10973"/>
                    <a:pt x="16266" y="11008"/>
                  </a:cubicBezTo>
                  <a:cubicBezTo>
                    <a:pt x="16207" y="11084"/>
                    <a:pt x="16126" y="11128"/>
                    <a:pt x="16049" y="11178"/>
                  </a:cubicBezTo>
                  <a:cubicBezTo>
                    <a:pt x="15978" y="11240"/>
                    <a:pt x="15888" y="11238"/>
                    <a:pt x="15814" y="11277"/>
                  </a:cubicBezTo>
                  <a:cubicBezTo>
                    <a:pt x="15735" y="11308"/>
                    <a:pt x="15612" y="11303"/>
                    <a:pt x="15513" y="11317"/>
                  </a:cubicBezTo>
                  <a:cubicBezTo>
                    <a:pt x="15502" y="11319"/>
                    <a:pt x="15490" y="11320"/>
                    <a:pt x="15477" y="11320"/>
                  </a:cubicBezTo>
                  <a:cubicBezTo>
                    <a:pt x="15411" y="11320"/>
                    <a:pt x="15323" y="11294"/>
                    <a:pt x="15251" y="11289"/>
                  </a:cubicBezTo>
                  <a:cubicBezTo>
                    <a:pt x="15161" y="11285"/>
                    <a:pt x="15071" y="11247"/>
                    <a:pt x="14981" y="11214"/>
                  </a:cubicBezTo>
                  <a:cubicBezTo>
                    <a:pt x="14800" y="11164"/>
                    <a:pt x="14632" y="11048"/>
                    <a:pt x="14461" y="10959"/>
                  </a:cubicBezTo>
                  <a:cubicBezTo>
                    <a:pt x="14299" y="10838"/>
                    <a:pt x="14129" y="10736"/>
                    <a:pt x="13979" y="10596"/>
                  </a:cubicBezTo>
                  <a:cubicBezTo>
                    <a:pt x="13822" y="10467"/>
                    <a:pt x="13671" y="10330"/>
                    <a:pt x="13530" y="10185"/>
                  </a:cubicBezTo>
                  <a:cubicBezTo>
                    <a:pt x="13237" y="9901"/>
                    <a:pt x="12963" y="9592"/>
                    <a:pt x="12698" y="9277"/>
                  </a:cubicBezTo>
                  <a:cubicBezTo>
                    <a:pt x="12438" y="8956"/>
                    <a:pt x="12183" y="8630"/>
                    <a:pt x="11944" y="8291"/>
                  </a:cubicBezTo>
                  <a:cubicBezTo>
                    <a:pt x="11705" y="7952"/>
                    <a:pt x="11466" y="7609"/>
                    <a:pt x="11251" y="7266"/>
                  </a:cubicBezTo>
                  <a:lnTo>
                    <a:pt x="10643" y="6301"/>
                  </a:lnTo>
                  <a:lnTo>
                    <a:pt x="10619" y="7459"/>
                  </a:lnTo>
                  <a:cubicBezTo>
                    <a:pt x="10616" y="7634"/>
                    <a:pt x="10598" y="7808"/>
                    <a:pt x="10568" y="7979"/>
                  </a:cubicBezTo>
                  <a:cubicBezTo>
                    <a:pt x="10538" y="8155"/>
                    <a:pt x="10494" y="8326"/>
                    <a:pt x="10437" y="8495"/>
                  </a:cubicBezTo>
                  <a:cubicBezTo>
                    <a:pt x="10380" y="8660"/>
                    <a:pt x="10313" y="8820"/>
                    <a:pt x="10227" y="8964"/>
                  </a:cubicBezTo>
                  <a:cubicBezTo>
                    <a:pt x="10188" y="9036"/>
                    <a:pt x="10142" y="9106"/>
                    <a:pt x="10089" y="9171"/>
                  </a:cubicBezTo>
                  <a:cubicBezTo>
                    <a:pt x="10040" y="9238"/>
                    <a:pt x="9991" y="9303"/>
                    <a:pt x="9930" y="9355"/>
                  </a:cubicBezTo>
                  <a:cubicBezTo>
                    <a:pt x="9821" y="9472"/>
                    <a:pt x="9695" y="9569"/>
                    <a:pt x="9556" y="9647"/>
                  </a:cubicBezTo>
                  <a:cubicBezTo>
                    <a:pt x="9415" y="9733"/>
                    <a:pt x="9275" y="9769"/>
                    <a:pt x="9138" y="9821"/>
                  </a:cubicBezTo>
                  <a:lnTo>
                    <a:pt x="8852" y="9867"/>
                  </a:lnTo>
                  <a:lnTo>
                    <a:pt x="8779" y="9878"/>
                  </a:lnTo>
                  <a:lnTo>
                    <a:pt x="8767" y="9881"/>
                  </a:lnTo>
                  <a:lnTo>
                    <a:pt x="8742" y="9881"/>
                  </a:lnTo>
                  <a:lnTo>
                    <a:pt x="8627" y="9876"/>
                  </a:lnTo>
                  <a:cubicBezTo>
                    <a:pt x="8611" y="9877"/>
                    <a:pt x="8594" y="9878"/>
                    <a:pt x="8578" y="9878"/>
                  </a:cubicBezTo>
                  <a:cubicBezTo>
                    <a:pt x="8440" y="9878"/>
                    <a:pt x="8304" y="9833"/>
                    <a:pt x="8169" y="9802"/>
                  </a:cubicBezTo>
                  <a:cubicBezTo>
                    <a:pt x="8094" y="9778"/>
                    <a:pt x="8021" y="9734"/>
                    <a:pt x="7948" y="9703"/>
                  </a:cubicBezTo>
                  <a:cubicBezTo>
                    <a:pt x="7871" y="9672"/>
                    <a:pt x="7799" y="9631"/>
                    <a:pt x="7734" y="9579"/>
                  </a:cubicBezTo>
                  <a:cubicBezTo>
                    <a:pt x="7591" y="9493"/>
                    <a:pt x="7461" y="9378"/>
                    <a:pt x="7331" y="9259"/>
                  </a:cubicBezTo>
                  <a:cubicBezTo>
                    <a:pt x="7203" y="9134"/>
                    <a:pt x="7082" y="9004"/>
                    <a:pt x="6967" y="8866"/>
                  </a:cubicBezTo>
                  <a:cubicBezTo>
                    <a:pt x="6854" y="8724"/>
                    <a:pt x="6739" y="8582"/>
                    <a:pt x="6638" y="8426"/>
                  </a:cubicBezTo>
                  <a:cubicBezTo>
                    <a:pt x="6428" y="8122"/>
                    <a:pt x="6244" y="7796"/>
                    <a:pt x="6075" y="7459"/>
                  </a:cubicBezTo>
                  <a:cubicBezTo>
                    <a:pt x="5990" y="7290"/>
                    <a:pt x="5914" y="7119"/>
                    <a:pt x="5837" y="6946"/>
                  </a:cubicBezTo>
                  <a:cubicBezTo>
                    <a:pt x="5761" y="6774"/>
                    <a:pt x="5691" y="6595"/>
                    <a:pt x="5632" y="6430"/>
                  </a:cubicBezTo>
                  <a:lnTo>
                    <a:pt x="5149" y="5069"/>
                  </a:lnTo>
                  <a:lnTo>
                    <a:pt x="4899" y="6492"/>
                  </a:lnTo>
                  <a:cubicBezTo>
                    <a:pt x="4854" y="6736"/>
                    <a:pt x="4787" y="6975"/>
                    <a:pt x="4700" y="7209"/>
                  </a:cubicBezTo>
                  <a:cubicBezTo>
                    <a:pt x="4619" y="7438"/>
                    <a:pt x="4508" y="7654"/>
                    <a:pt x="4368" y="7853"/>
                  </a:cubicBezTo>
                  <a:cubicBezTo>
                    <a:pt x="4238" y="8051"/>
                    <a:pt x="4066" y="8182"/>
                    <a:pt x="3890" y="8283"/>
                  </a:cubicBezTo>
                  <a:cubicBezTo>
                    <a:pt x="3796" y="8312"/>
                    <a:pt x="3708" y="8363"/>
                    <a:pt x="3603" y="8363"/>
                  </a:cubicBezTo>
                  <a:cubicBezTo>
                    <a:pt x="3602" y="8363"/>
                    <a:pt x="3601" y="8363"/>
                    <a:pt x="3600" y="8363"/>
                  </a:cubicBezTo>
                  <a:cubicBezTo>
                    <a:pt x="3555" y="8366"/>
                    <a:pt x="3513" y="8379"/>
                    <a:pt x="3466" y="8379"/>
                  </a:cubicBezTo>
                  <a:cubicBezTo>
                    <a:pt x="3459" y="8379"/>
                    <a:pt x="3453" y="8379"/>
                    <a:pt x="3446" y="8378"/>
                  </a:cubicBezTo>
                  <a:lnTo>
                    <a:pt x="3283" y="8358"/>
                  </a:lnTo>
                  <a:cubicBezTo>
                    <a:pt x="3282" y="8358"/>
                    <a:pt x="3281" y="8358"/>
                    <a:pt x="3279" y="8358"/>
                  </a:cubicBezTo>
                  <a:cubicBezTo>
                    <a:pt x="3170" y="8358"/>
                    <a:pt x="3072" y="8303"/>
                    <a:pt x="2967" y="8278"/>
                  </a:cubicBezTo>
                  <a:cubicBezTo>
                    <a:pt x="2868" y="8261"/>
                    <a:pt x="2735" y="8178"/>
                    <a:pt x="2614" y="8121"/>
                  </a:cubicBezTo>
                  <a:lnTo>
                    <a:pt x="2430" y="8027"/>
                  </a:lnTo>
                  <a:lnTo>
                    <a:pt x="2302" y="7938"/>
                  </a:lnTo>
                  <a:cubicBezTo>
                    <a:pt x="2202" y="7873"/>
                    <a:pt x="2114" y="7787"/>
                    <a:pt x="2024" y="7704"/>
                  </a:cubicBezTo>
                  <a:cubicBezTo>
                    <a:pt x="1676" y="7354"/>
                    <a:pt x="1407" y="6899"/>
                    <a:pt x="1200" y="6412"/>
                  </a:cubicBezTo>
                  <a:cubicBezTo>
                    <a:pt x="988" y="5928"/>
                    <a:pt x="823" y="5411"/>
                    <a:pt x="696" y="4886"/>
                  </a:cubicBezTo>
                  <a:cubicBezTo>
                    <a:pt x="569" y="4359"/>
                    <a:pt x="466" y="3823"/>
                    <a:pt x="384" y="3282"/>
                  </a:cubicBezTo>
                  <a:cubicBezTo>
                    <a:pt x="300" y="2742"/>
                    <a:pt x="241" y="2197"/>
                    <a:pt x="197" y="1649"/>
                  </a:cubicBezTo>
                  <a:cubicBezTo>
                    <a:pt x="158" y="1101"/>
                    <a:pt x="118" y="552"/>
                    <a:pt x="1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58;p42"/>
            <p:cNvSpPr/>
            <p:nvPr/>
          </p:nvSpPr>
          <p:spPr>
            <a:xfrm>
              <a:off x="-2215525" y="-228043"/>
              <a:ext cx="83750" cy="80581"/>
            </a:xfrm>
            <a:custGeom>
              <a:avLst/>
              <a:gdLst/>
              <a:ahLst/>
              <a:cxnLst/>
              <a:rect l="l" t="t" r="r" b="b"/>
              <a:pathLst>
                <a:path w="4783" h="4602" extrusionOk="0">
                  <a:moveTo>
                    <a:pt x="2300" y="0"/>
                  </a:moveTo>
                  <a:cubicBezTo>
                    <a:pt x="1030" y="0"/>
                    <a:pt x="1" y="1030"/>
                    <a:pt x="1" y="2301"/>
                  </a:cubicBezTo>
                  <a:cubicBezTo>
                    <a:pt x="1" y="3231"/>
                    <a:pt x="561" y="4071"/>
                    <a:pt x="1421" y="4426"/>
                  </a:cubicBezTo>
                  <a:cubicBezTo>
                    <a:pt x="1705" y="4544"/>
                    <a:pt x="2005" y="4601"/>
                    <a:pt x="2302" y="4601"/>
                  </a:cubicBezTo>
                  <a:cubicBezTo>
                    <a:pt x="2900" y="4601"/>
                    <a:pt x="3489" y="4368"/>
                    <a:pt x="3929" y="3928"/>
                  </a:cubicBezTo>
                  <a:cubicBezTo>
                    <a:pt x="4587" y="3270"/>
                    <a:pt x="4783" y="2281"/>
                    <a:pt x="4428" y="1420"/>
                  </a:cubicBezTo>
                  <a:cubicBezTo>
                    <a:pt x="4071" y="561"/>
                    <a:pt x="3232" y="0"/>
                    <a:pt x="2302" y="0"/>
                  </a:cubicBezTo>
                  <a:cubicBezTo>
                    <a:pt x="2302" y="0"/>
                    <a:pt x="2301" y="0"/>
                    <a:pt x="2300" y="0"/>
                  </a:cubicBezTo>
                  <a:close/>
                </a:path>
              </a:pathLst>
            </a:custGeom>
            <a:solidFill>
              <a:srgbClr val="F19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p:cNvSpPr/>
          <p:nvPr/>
        </p:nvSpPr>
        <p:spPr>
          <a:xfrm>
            <a:off x="3533668" y="746441"/>
            <a:ext cx="4840021" cy="3539430"/>
          </a:xfrm>
          <a:prstGeom prst="rect">
            <a:avLst/>
          </a:prstGeom>
        </p:spPr>
        <p:txBody>
          <a:bodyPr wrap="square">
            <a:spAutoFit/>
          </a:bodyPr>
          <a:lstStyle/>
          <a:p>
            <a:pPr algn="just"/>
            <a:r>
              <a:rPr lang="en-US" altLang="vi-VN" sz="3200">
                <a:solidFill>
                  <a:srgbClr val="002060"/>
                </a:solidFill>
                <a:latin typeface="Times New Roman" panose="02020603050405020304" pitchFamily="18" charset="0"/>
              </a:rPr>
              <a:t>Trong thế giới loài chim có rất nhiều chim, chúng cất tiếng hót cho chúng ta nghe, bắt sâu bảo vệ mùa màng. Vì vậy chúng ta phải biết yêu quý và bảo vệ các loài chim. </a:t>
            </a:r>
            <a:endParaRPr lang="en-US" sz="3200"/>
          </a:p>
        </p:txBody>
      </p:sp>
    </p:spTree>
    <p:extLst>
      <p:ext uri="{BB962C8B-B14F-4D97-AF65-F5344CB8AC3E}">
        <p14:creationId xmlns:p14="http://schemas.microsoft.com/office/powerpoint/2010/main" val="24385989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endParaRPr lang="en-US" smtClean="0"/>
          </a:p>
        </p:txBody>
      </p:sp>
      <p:sp>
        <p:nvSpPr>
          <p:cNvPr id="18435" name="Content Placeholder 2"/>
          <p:cNvSpPr>
            <a:spLocks noGrp="1"/>
          </p:cNvSpPr>
          <p:nvPr>
            <p:ph idx="1"/>
          </p:nvPr>
        </p:nvSpPr>
        <p:spPr/>
        <p:txBody>
          <a:bodyPr/>
          <a:lstStyle/>
          <a:p>
            <a:pPr eaLnBrk="1" hangingPunct="1"/>
            <a:endParaRPr lang="en-US" smtClean="0"/>
          </a:p>
        </p:txBody>
      </p:sp>
      <p:pic>
        <p:nvPicPr>
          <p:cNvPr id="18436" name="Picture 3" descr="%5Bwallcoo_com%5D_CG_Widescreen_Flowers_HS028_350Aa[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92926"/>
            <a:ext cx="9144000" cy="5236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7"/>
          <p:cNvSpPr txBox="1">
            <a:spLocks noChangeArrowheads="1"/>
          </p:cNvSpPr>
          <p:nvPr/>
        </p:nvSpPr>
        <p:spPr bwMode="auto">
          <a:xfrm>
            <a:off x="158979" y="-84364"/>
            <a:ext cx="8908821" cy="113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00" b="1" dirty="0">
                <a:solidFill>
                  <a:srgbClr val="0000FF"/>
                </a:solidFill>
              </a:rPr>
              <a:t>  </a:t>
            </a:r>
            <a:r>
              <a:rPr lang="en-US" sz="3600" b="1" u="sng" dirty="0" err="1" smtClean="0">
                <a:solidFill>
                  <a:srgbClr val="FF0000"/>
                </a:solidFill>
              </a:rPr>
              <a:t>Bài</a:t>
            </a:r>
            <a:r>
              <a:rPr lang="en-US" sz="3600" b="1" u="sng" dirty="0" smtClean="0">
                <a:solidFill>
                  <a:srgbClr val="FF0000"/>
                </a:solidFill>
              </a:rPr>
              <a:t> </a:t>
            </a:r>
            <a:r>
              <a:rPr lang="en-US" sz="3600" b="1" u="sng" dirty="0">
                <a:solidFill>
                  <a:srgbClr val="FF0000"/>
                </a:solidFill>
              </a:rPr>
              <a:t>2:</a:t>
            </a:r>
            <a:r>
              <a:rPr lang="en-US" sz="3200" b="1" dirty="0">
                <a:solidFill>
                  <a:srgbClr val="0D0D0D"/>
                </a:solidFill>
              </a:rPr>
              <a:t> </a:t>
            </a:r>
            <a:r>
              <a:rPr lang="en-US" sz="3200" b="1" dirty="0" err="1">
                <a:solidFill>
                  <a:srgbClr val="0000FF"/>
                </a:solidFill>
              </a:rPr>
              <a:t>Hãy</a:t>
            </a:r>
            <a:r>
              <a:rPr lang="en-US" sz="3200" b="1" dirty="0">
                <a:solidFill>
                  <a:srgbClr val="0000FF"/>
                </a:solidFill>
              </a:rPr>
              <a:t> </a:t>
            </a:r>
            <a:r>
              <a:rPr lang="en-US" sz="3200" b="1" dirty="0" err="1">
                <a:solidFill>
                  <a:srgbClr val="0000FF"/>
                </a:solidFill>
              </a:rPr>
              <a:t>chọn</a:t>
            </a:r>
            <a:r>
              <a:rPr lang="en-US" sz="3200" b="1" dirty="0">
                <a:solidFill>
                  <a:srgbClr val="0000FF"/>
                </a:solidFill>
              </a:rPr>
              <a:t> </a:t>
            </a:r>
            <a:r>
              <a:rPr lang="en-US" sz="3200" b="1" dirty="0" err="1">
                <a:solidFill>
                  <a:srgbClr val="0000FF"/>
                </a:solidFill>
              </a:rPr>
              <a:t>tên</a:t>
            </a:r>
            <a:r>
              <a:rPr lang="en-US" sz="3200" b="1" dirty="0">
                <a:solidFill>
                  <a:srgbClr val="0000FF"/>
                </a:solidFill>
              </a:rPr>
              <a:t> </a:t>
            </a:r>
            <a:r>
              <a:rPr lang="en-US" sz="3200" b="1" dirty="0" err="1">
                <a:solidFill>
                  <a:srgbClr val="0000FF"/>
                </a:solidFill>
              </a:rPr>
              <a:t>loài</a:t>
            </a:r>
            <a:r>
              <a:rPr lang="en-US" sz="3200" b="1" dirty="0">
                <a:solidFill>
                  <a:srgbClr val="0000FF"/>
                </a:solidFill>
              </a:rPr>
              <a:t> </a:t>
            </a:r>
            <a:r>
              <a:rPr lang="en-US" sz="3200" b="1" dirty="0" err="1">
                <a:solidFill>
                  <a:srgbClr val="0000FF"/>
                </a:solidFill>
              </a:rPr>
              <a:t>chim</a:t>
            </a:r>
            <a:r>
              <a:rPr lang="en-US" sz="3200" b="1" dirty="0">
                <a:solidFill>
                  <a:srgbClr val="0000FF"/>
                </a:solidFill>
              </a:rPr>
              <a:t> </a:t>
            </a:r>
            <a:r>
              <a:rPr lang="en-US" sz="3200" b="1" dirty="0" err="1">
                <a:solidFill>
                  <a:srgbClr val="0000FF"/>
                </a:solidFill>
              </a:rPr>
              <a:t>thích</a:t>
            </a:r>
            <a:r>
              <a:rPr lang="en-US" sz="3200" b="1" dirty="0">
                <a:solidFill>
                  <a:srgbClr val="0000FF"/>
                </a:solidFill>
              </a:rPr>
              <a:t> </a:t>
            </a:r>
            <a:r>
              <a:rPr lang="en-US" sz="3200" b="1" dirty="0" err="1">
                <a:solidFill>
                  <a:srgbClr val="0000FF"/>
                </a:solidFill>
              </a:rPr>
              <a:t>hợp</a:t>
            </a:r>
            <a:r>
              <a:rPr lang="en-US" sz="3200" b="1" dirty="0">
                <a:solidFill>
                  <a:srgbClr val="0000FF"/>
                </a:solidFill>
              </a:rPr>
              <a:t> </a:t>
            </a:r>
            <a:r>
              <a:rPr lang="en-US" sz="3200" b="1" dirty="0" err="1">
                <a:solidFill>
                  <a:srgbClr val="0000FF"/>
                </a:solidFill>
              </a:rPr>
              <a:t>với</a:t>
            </a:r>
            <a:r>
              <a:rPr lang="en-US" sz="3200" b="1" dirty="0">
                <a:solidFill>
                  <a:srgbClr val="0000FF"/>
                </a:solidFill>
              </a:rPr>
              <a:t> </a:t>
            </a:r>
            <a:r>
              <a:rPr lang="en-US" sz="3200" b="1" dirty="0" err="1">
                <a:solidFill>
                  <a:srgbClr val="0000FF"/>
                </a:solidFill>
              </a:rPr>
              <a:t>mỗi</a:t>
            </a:r>
            <a:r>
              <a:rPr lang="en-US" sz="3200" b="1" dirty="0">
                <a:solidFill>
                  <a:srgbClr val="0000FF"/>
                </a:solidFill>
              </a:rPr>
              <a:t> ô </a:t>
            </a:r>
            <a:r>
              <a:rPr lang="en-US" sz="3200" b="1" dirty="0" err="1">
                <a:solidFill>
                  <a:srgbClr val="0000FF"/>
                </a:solidFill>
              </a:rPr>
              <a:t>trống</a:t>
            </a:r>
            <a:r>
              <a:rPr lang="en-US" sz="3200" b="1" dirty="0">
                <a:solidFill>
                  <a:srgbClr val="0000FF"/>
                </a:solidFill>
              </a:rPr>
              <a:t> </a:t>
            </a:r>
            <a:r>
              <a:rPr lang="en-US" sz="3200" b="1" dirty="0" err="1">
                <a:solidFill>
                  <a:srgbClr val="0000FF"/>
                </a:solidFill>
              </a:rPr>
              <a:t>dưới</a:t>
            </a:r>
            <a:r>
              <a:rPr lang="en-US" sz="3200" b="1" dirty="0">
                <a:solidFill>
                  <a:srgbClr val="0000FF"/>
                </a:solidFill>
              </a:rPr>
              <a:t> </a:t>
            </a:r>
            <a:r>
              <a:rPr lang="en-US" sz="3200" b="1" dirty="0" err="1">
                <a:solidFill>
                  <a:srgbClr val="0000FF"/>
                </a:solidFill>
              </a:rPr>
              <a:t>đây</a:t>
            </a:r>
            <a:r>
              <a:rPr lang="en-US" sz="3200" b="1" dirty="0">
                <a:solidFill>
                  <a:srgbClr val="0000FF"/>
                </a:solidFill>
              </a:rPr>
              <a:t>: </a:t>
            </a:r>
          </a:p>
        </p:txBody>
      </p:sp>
      <p:sp>
        <p:nvSpPr>
          <p:cNvPr id="7" name="Text Box 31"/>
          <p:cNvSpPr txBox="1">
            <a:spLocks noChangeArrowheads="1"/>
          </p:cNvSpPr>
          <p:nvPr/>
        </p:nvSpPr>
        <p:spPr bwMode="auto">
          <a:xfrm>
            <a:off x="485306" y="1801866"/>
            <a:ext cx="2884962" cy="64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dirty="0">
                <a:solidFill>
                  <a:srgbClr val="0000FF"/>
                </a:solidFill>
              </a:rPr>
              <a:t>b) </a:t>
            </a:r>
            <a:r>
              <a:rPr lang="en-US" sz="3600" b="1" dirty="0" err="1">
                <a:solidFill>
                  <a:srgbClr val="0000FF"/>
                </a:solidFill>
              </a:rPr>
              <a:t>Hôi</a:t>
            </a:r>
            <a:r>
              <a:rPr lang="en-US" sz="3600" b="1" dirty="0">
                <a:solidFill>
                  <a:srgbClr val="0000FF"/>
                </a:solidFill>
              </a:rPr>
              <a:t> </a:t>
            </a:r>
            <a:r>
              <a:rPr lang="en-US" sz="3600" b="1" dirty="0" err="1">
                <a:solidFill>
                  <a:srgbClr val="0000FF"/>
                </a:solidFill>
              </a:rPr>
              <a:t>như</a:t>
            </a:r>
            <a:r>
              <a:rPr lang="en-US" sz="3600" b="1" dirty="0">
                <a:solidFill>
                  <a:srgbClr val="0000FF"/>
                </a:solidFill>
              </a:rPr>
              <a:t> ...</a:t>
            </a:r>
            <a:endParaRPr lang="en-US" sz="3600" dirty="0"/>
          </a:p>
        </p:txBody>
      </p:sp>
      <p:sp>
        <p:nvSpPr>
          <p:cNvPr id="8" name="Text Box 32"/>
          <p:cNvSpPr txBox="1">
            <a:spLocks noChangeArrowheads="1"/>
          </p:cNvSpPr>
          <p:nvPr/>
        </p:nvSpPr>
        <p:spPr bwMode="auto">
          <a:xfrm>
            <a:off x="496193" y="2462680"/>
            <a:ext cx="3733292" cy="64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dirty="0">
                <a:solidFill>
                  <a:srgbClr val="0000FF"/>
                </a:solidFill>
              </a:rPr>
              <a:t>c) </a:t>
            </a:r>
            <a:r>
              <a:rPr lang="en-US" sz="3600" b="1" dirty="0" err="1">
                <a:solidFill>
                  <a:srgbClr val="0000FF"/>
                </a:solidFill>
              </a:rPr>
              <a:t>Nhanh</a:t>
            </a:r>
            <a:r>
              <a:rPr lang="en-US" sz="3600" b="1" dirty="0">
                <a:solidFill>
                  <a:srgbClr val="0000FF"/>
                </a:solidFill>
              </a:rPr>
              <a:t> </a:t>
            </a:r>
            <a:r>
              <a:rPr lang="en-US" sz="3600" b="1" dirty="0" err="1">
                <a:solidFill>
                  <a:srgbClr val="0000FF"/>
                </a:solidFill>
              </a:rPr>
              <a:t>như</a:t>
            </a:r>
            <a:r>
              <a:rPr lang="en-US" sz="3600" b="1" dirty="0">
                <a:solidFill>
                  <a:srgbClr val="0000FF"/>
                </a:solidFill>
              </a:rPr>
              <a:t> ...</a:t>
            </a:r>
            <a:endParaRPr lang="en-US" sz="3600" dirty="0"/>
          </a:p>
        </p:txBody>
      </p:sp>
      <p:sp>
        <p:nvSpPr>
          <p:cNvPr id="9" name="Text Box 33"/>
          <p:cNvSpPr txBox="1">
            <a:spLocks noChangeArrowheads="1"/>
          </p:cNvSpPr>
          <p:nvPr/>
        </p:nvSpPr>
        <p:spPr bwMode="auto">
          <a:xfrm>
            <a:off x="457040" y="3144382"/>
            <a:ext cx="3276253" cy="64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dirty="0">
                <a:solidFill>
                  <a:srgbClr val="0000FF"/>
                </a:solidFill>
              </a:rPr>
              <a:t>d</a:t>
            </a:r>
            <a:r>
              <a:rPr lang="en-US" sz="3600" b="1" dirty="0" smtClean="0">
                <a:solidFill>
                  <a:srgbClr val="0000FF"/>
                </a:solidFill>
              </a:rPr>
              <a:t>) </a:t>
            </a:r>
            <a:r>
              <a:rPr lang="en-US" sz="3600" b="1" dirty="0" err="1" smtClean="0">
                <a:solidFill>
                  <a:srgbClr val="0000FF"/>
                </a:solidFill>
              </a:rPr>
              <a:t>Nói</a:t>
            </a:r>
            <a:r>
              <a:rPr lang="en-US" sz="3600" b="1" dirty="0" smtClean="0">
                <a:solidFill>
                  <a:srgbClr val="0000FF"/>
                </a:solidFill>
              </a:rPr>
              <a:t> </a:t>
            </a:r>
            <a:r>
              <a:rPr lang="en-US" sz="3600" b="1" dirty="0" err="1">
                <a:solidFill>
                  <a:srgbClr val="0000FF"/>
                </a:solidFill>
              </a:rPr>
              <a:t>như</a:t>
            </a:r>
            <a:r>
              <a:rPr lang="en-US" sz="3600" b="1" dirty="0">
                <a:solidFill>
                  <a:srgbClr val="0000FF"/>
                </a:solidFill>
              </a:rPr>
              <a:t> ...</a:t>
            </a:r>
            <a:endParaRPr lang="en-US" sz="3600" dirty="0"/>
          </a:p>
        </p:txBody>
      </p:sp>
      <p:sp>
        <p:nvSpPr>
          <p:cNvPr id="10" name="Text Box 34"/>
          <p:cNvSpPr txBox="1">
            <a:spLocks noChangeArrowheads="1"/>
          </p:cNvSpPr>
          <p:nvPr/>
        </p:nvSpPr>
        <p:spPr bwMode="auto">
          <a:xfrm>
            <a:off x="463357" y="3789642"/>
            <a:ext cx="3123906" cy="64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dirty="0">
                <a:solidFill>
                  <a:srgbClr val="0000FF"/>
                </a:solidFill>
              </a:rPr>
              <a:t>e) </a:t>
            </a:r>
            <a:r>
              <a:rPr lang="en-US" sz="3600" b="1" dirty="0" err="1">
                <a:solidFill>
                  <a:srgbClr val="0000FF"/>
                </a:solidFill>
              </a:rPr>
              <a:t>Hót</a:t>
            </a:r>
            <a:r>
              <a:rPr lang="en-US" sz="3600" b="1" dirty="0">
                <a:solidFill>
                  <a:srgbClr val="0000FF"/>
                </a:solidFill>
              </a:rPr>
              <a:t> </a:t>
            </a:r>
            <a:r>
              <a:rPr lang="en-US" sz="3600" b="1" dirty="0" err="1">
                <a:solidFill>
                  <a:srgbClr val="0000FF"/>
                </a:solidFill>
              </a:rPr>
              <a:t>như</a:t>
            </a:r>
            <a:r>
              <a:rPr lang="en-US" sz="3600" b="1" dirty="0">
                <a:solidFill>
                  <a:srgbClr val="0000FF"/>
                </a:solidFill>
              </a:rPr>
              <a:t> ...</a:t>
            </a:r>
            <a:endParaRPr lang="en-US" sz="3600" dirty="0"/>
          </a:p>
        </p:txBody>
      </p:sp>
      <p:sp>
        <p:nvSpPr>
          <p:cNvPr id="22" name="Rectangle 21"/>
          <p:cNvSpPr>
            <a:spLocks noChangeArrowheads="1"/>
          </p:cNvSpPr>
          <p:nvPr/>
        </p:nvSpPr>
        <p:spPr bwMode="auto">
          <a:xfrm>
            <a:off x="463357" y="1156606"/>
            <a:ext cx="2960528" cy="64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379" tIns="45190" rIns="90379" bIns="45190">
            <a:spAutoFit/>
          </a:bodyPr>
          <a:lstStyle/>
          <a:p>
            <a:pPr defTabSz="903288">
              <a:spcBef>
                <a:spcPct val="50000"/>
              </a:spcBef>
            </a:pPr>
            <a:r>
              <a:rPr lang="en-US" sz="3600" b="1" dirty="0">
                <a:solidFill>
                  <a:srgbClr val="0000FF"/>
                </a:solidFill>
              </a:rPr>
              <a:t>a) </a:t>
            </a:r>
            <a:r>
              <a:rPr lang="en-US" sz="3600" b="1" dirty="0" err="1">
                <a:solidFill>
                  <a:srgbClr val="0000FF"/>
                </a:solidFill>
              </a:rPr>
              <a:t>Đen</a:t>
            </a:r>
            <a:r>
              <a:rPr lang="en-US" sz="3600" b="1" dirty="0">
                <a:solidFill>
                  <a:srgbClr val="0000FF"/>
                </a:solidFill>
              </a:rPr>
              <a:t> </a:t>
            </a:r>
            <a:r>
              <a:rPr lang="en-US" sz="3600" b="1" dirty="0" err="1">
                <a:solidFill>
                  <a:srgbClr val="0000FF"/>
                </a:solidFill>
              </a:rPr>
              <a:t>như</a:t>
            </a:r>
            <a:r>
              <a:rPr lang="en-US" sz="3600" b="1" dirty="0">
                <a:solidFill>
                  <a:srgbClr val="0000FF"/>
                </a:solidFill>
              </a:rPr>
              <a:t>  ...</a:t>
            </a:r>
            <a:endParaRPr lang="en-US" sz="3600" dirty="0"/>
          </a:p>
        </p:txBody>
      </p:sp>
      <p:sp>
        <p:nvSpPr>
          <p:cNvPr id="43" name="Rectangle 42"/>
          <p:cNvSpPr>
            <a:spLocks noChangeArrowheads="1"/>
          </p:cNvSpPr>
          <p:nvPr/>
        </p:nvSpPr>
        <p:spPr bwMode="auto">
          <a:xfrm>
            <a:off x="2025310" y="4320732"/>
            <a:ext cx="5650367" cy="706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379" tIns="45190" rIns="90379" bIns="45190">
            <a:spAutoFit/>
          </a:bodyPr>
          <a:lstStyle/>
          <a:p>
            <a:pPr defTabSz="903288">
              <a:spcBef>
                <a:spcPct val="50000"/>
              </a:spcBef>
            </a:pPr>
            <a:r>
              <a:rPr lang="en-US" sz="4000" b="1" dirty="0">
                <a:solidFill>
                  <a:srgbClr val="FF0000"/>
                </a:solidFill>
              </a:rPr>
              <a:t>(</a:t>
            </a:r>
            <a:r>
              <a:rPr lang="en-US" sz="4000" b="1" dirty="0" err="1">
                <a:solidFill>
                  <a:srgbClr val="FF0000"/>
                </a:solidFill>
              </a:rPr>
              <a:t>vẹt</a:t>
            </a:r>
            <a:r>
              <a:rPr lang="en-US" sz="4000" b="1" dirty="0">
                <a:solidFill>
                  <a:srgbClr val="FF0000"/>
                </a:solidFill>
              </a:rPr>
              <a:t>, </a:t>
            </a:r>
            <a:r>
              <a:rPr lang="en-US" sz="4000" b="1" dirty="0" err="1">
                <a:solidFill>
                  <a:srgbClr val="FF0000"/>
                </a:solidFill>
              </a:rPr>
              <a:t>quạ</a:t>
            </a:r>
            <a:r>
              <a:rPr lang="en-US" sz="4000" b="1" dirty="0">
                <a:solidFill>
                  <a:srgbClr val="FF0000"/>
                </a:solidFill>
              </a:rPr>
              <a:t>, </a:t>
            </a:r>
            <a:r>
              <a:rPr lang="en-US" sz="4000" b="1" dirty="0" err="1">
                <a:solidFill>
                  <a:srgbClr val="FF0000"/>
                </a:solidFill>
              </a:rPr>
              <a:t>khướu</a:t>
            </a:r>
            <a:r>
              <a:rPr lang="en-US" sz="4000" b="1" dirty="0">
                <a:solidFill>
                  <a:srgbClr val="FF0000"/>
                </a:solidFill>
              </a:rPr>
              <a:t>, </a:t>
            </a:r>
            <a:r>
              <a:rPr lang="en-US" sz="4000" b="1" dirty="0" err="1">
                <a:solidFill>
                  <a:srgbClr val="FF0000"/>
                </a:solidFill>
              </a:rPr>
              <a:t>cú</a:t>
            </a:r>
            <a:r>
              <a:rPr lang="en-US" sz="4000" b="1" dirty="0">
                <a:solidFill>
                  <a:srgbClr val="FF0000"/>
                </a:solidFill>
              </a:rPr>
              <a:t>, </a:t>
            </a:r>
            <a:r>
              <a:rPr lang="en-US" sz="4000" b="1" dirty="0" err="1">
                <a:solidFill>
                  <a:srgbClr val="FF0000"/>
                </a:solidFill>
              </a:rPr>
              <a:t>cắt</a:t>
            </a:r>
            <a:r>
              <a:rPr lang="en-US" sz="4000" b="1" dirty="0">
                <a:solidFill>
                  <a:srgbClr val="FF000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9" presetClass="entr" presetSubtype="0" decel="10000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 calcmode="lin" valueType="num">
                                      <p:cBhvr>
                                        <p:cTn id="14" dur="500" fill="hold"/>
                                        <p:tgtEl>
                                          <p:spTgt spid="22"/>
                                        </p:tgtEl>
                                        <p:attrNameLst>
                                          <p:attrName>style.rotation</p:attrName>
                                        </p:attrNameLst>
                                      </p:cBhvr>
                                      <p:tavLst>
                                        <p:tav tm="0">
                                          <p:val>
                                            <p:fltVal val="360"/>
                                          </p:val>
                                        </p:tav>
                                        <p:tav tm="100000">
                                          <p:val>
                                            <p:fltVal val="0"/>
                                          </p:val>
                                        </p:tav>
                                      </p:tavLst>
                                    </p:anim>
                                    <p:animEffect transition="in" filter="fade">
                                      <p:cBhvr>
                                        <p:cTn id="15" dur="500"/>
                                        <p:tgtEl>
                                          <p:spTgt spid="22"/>
                                        </p:tgtEl>
                                      </p:cBhvr>
                                    </p:animEffect>
                                  </p:childTnLst>
                                </p:cTn>
                              </p:par>
                              <p:par>
                                <p:cTn id="16" presetID="49" presetClass="entr" presetSubtype="0" decel="10000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500" fill="hold"/>
                                        <p:tgtEl>
                                          <p:spTgt spid="7"/>
                                        </p:tgtEl>
                                        <p:attrNameLst>
                                          <p:attrName>ppt_w</p:attrName>
                                        </p:attrNameLst>
                                      </p:cBhvr>
                                      <p:tavLst>
                                        <p:tav tm="0">
                                          <p:val>
                                            <p:fltVal val="0"/>
                                          </p:val>
                                        </p:tav>
                                        <p:tav tm="100000">
                                          <p:val>
                                            <p:strVal val="#ppt_w"/>
                                          </p:val>
                                        </p:tav>
                                      </p:tavLst>
                                    </p:anim>
                                    <p:anim calcmode="lin" valueType="num">
                                      <p:cBhvr>
                                        <p:cTn id="19" dur="500" fill="hold"/>
                                        <p:tgtEl>
                                          <p:spTgt spid="7"/>
                                        </p:tgtEl>
                                        <p:attrNameLst>
                                          <p:attrName>ppt_h</p:attrName>
                                        </p:attrNameLst>
                                      </p:cBhvr>
                                      <p:tavLst>
                                        <p:tav tm="0">
                                          <p:val>
                                            <p:fltVal val="0"/>
                                          </p:val>
                                        </p:tav>
                                        <p:tav tm="100000">
                                          <p:val>
                                            <p:strVal val="#ppt_h"/>
                                          </p:val>
                                        </p:tav>
                                      </p:tavLst>
                                    </p:anim>
                                    <p:anim calcmode="lin" valueType="num">
                                      <p:cBhvr>
                                        <p:cTn id="20" dur="500" fill="hold"/>
                                        <p:tgtEl>
                                          <p:spTgt spid="7"/>
                                        </p:tgtEl>
                                        <p:attrNameLst>
                                          <p:attrName>style.rotation</p:attrName>
                                        </p:attrNameLst>
                                      </p:cBhvr>
                                      <p:tavLst>
                                        <p:tav tm="0">
                                          <p:val>
                                            <p:fltVal val="360"/>
                                          </p:val>
                                        </p:tav>
                                        <p:tav tm="100000">
                                          <p:val>
                                            <p:fltVal val="0"/>
                                          </p:val>
                                        </p:tav>
                                      </p:tavLst>
                                    </p:anim>
                                    <p:animEffect transition="in" filter="fade">
                                      <p:cBhvr>
                                        <p:cTn id="21" dur="500"/>
                                        <p:tgtEl>
                                          <p:spTgt spid="7"/>
                                        </p:tgtEl>
                                      </p:cBhvr>
                                    </p:animEffect>
                                  </p:childTnLst>
                                </p:cTn>
                              </p:par>
                              <p:par>
                                <p:cTn id="22" presetID="49" presetClass="entr" presetSubtype="0" decel="10000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 calcmode="lin" valueType="num">
                                      <p:cBhvr>
                                        <p:cTn id="26" dur="500" fill="hold"/>
                                        <p:tgtEl>
                                          <p:spTgt spid="8"/>
                                        </p:tgtEl>
                                        <p:attrNameLst>
                                          <p:attrName>style.rotation</p:attrName>
                                        </p:attrNameLst>
                                      </p:cBhvr>
                                      <p:tavLst>
                                        <p:tav tm="0">
                                          <p:val>
                                            <p:fltVal val="360"/>
                                          </p:val>
                                        </p:tav>
                                        <p:tav tm="100000">
                                          <p:val>
                                            <p:fltVal val="0"/>
                                          </p:val>
                                        </p:tav>
                                      </p:tavLst>
                                    </p:anim>
                                    <p:animEffect transition="in" filter="fade">
                                      <p:cBhvr>
                                        <p:cTn id="27" dur="500"/>
                                        <p:tgtEl>
                                          <p:spTgt spid="8"/>
                                        </p:tgtEl>
                                      </p:cBhvr>
                                    </p:animEffect>
                                  </p:childTnLst>
                                </p:cTn>
                              </p:par>
                              <p:par>
                                <p:cTn id="28" presetID="49" presetClass="entr" presetSubtype="0" decel="100000"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fltVal val="0"/>
                                          </p:val>
                                        </p:tav>
                                        <p:tav tm="100000">
                                          <p:val>
                                            <p:strVal val="#ppt_h"/>
                                          </p:val>
                                        </p:tav>
                                      </p:tavLst>
                                    </p:anim>
                                    <p:anim calcmode="lin" valueType="num">
                                      <p:cBhvr>
                                        <p:cTn id="32" dur="500" fill="hold"/>
                                        <p:tgtEl>
                                          <p:spTgt spid="9"/>
                                        </p:tgtEl>
                                        <p:attrNameLst>
                                          <p:attrName>style.rotation</p:attrName>
                                        </p:attrNameLst>
                                      </p:cBhvr>
                                      <p:tavLst>
                                        <p:tav tm="0">
                                          <p:val>
                                            <p:fltVal val="360"/>
                                          </p:val>
                                        </p:tav>
                                        <p:tav tm="100000">
                                          <p:val>
                                            <p:fltVal val="0"/>
                                          </p:val>
                                        </p:tav>
                                      </p:tavLst>
                                    </p:anim>
                                    <p:animEffect transition="in" filter="fade">
                                      <p:cBhvr>
                                        <p:cTn id="33" dur="500"/>
                                        <p:tgtEl>
                                          <p:spTgt spid="9"/>
                                        </p:tgtEl>
                                      </p:cBhvr>
                                    </p:animEffect>
                                  </p:childTnLst>
                                </p:cTn>
                              </p:par>
                              <p:par>
                                <p:cTn id="34" presetID="49" presetClass="entr" presetSubtype="0" decel="10000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 calcmode="lin" valueType="num">
                                      <p:cBhvr>
                                        <p:cTn id="38" dur="500" fill="hold"/>
                                        <p:tgtEl>
                                          <p:spTgt spid="10"/>
                                        </p:tgtEl>
                                        <p:attrNameLst>
                                          <p:attrName>style.rotation</p:attrName>
                                        </p:attrNameLst>
                                      </p:cBhvr>
                                      <p:tavLst>
                                        <p:tav tm="0">
                                          <p:val>
                                            <p:fltVal val="360"/>
                                          </p:val>
                                        </p:tav>
                                        <p:tav tm="100000">
                                          <p:val>
                                            <p:fltVal val="0"/>
                                          </p:val>
                                        </p:tav>
                                      </p:tavLst>
                                    </p:anim>
                                    <p:animEffect transition="in" filter="fade">
                                      <p:cBhvr>
                                        <p:cTn id="39" dur="500"/>
                                        <p:tgtEl>
                                          <p:spTgt spid="10"/>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9" presetClass="entr" presetSubtype="0" accel="100000" fill="hold" grpId="0" nodeType="clickEffect">
                                  <p:stCondLst>
                                    <p:cond delay="0"/>
                                  </p:stCondLst>
                                  <p:childTnLst>
                                    <p:set>
                                      <p:cBhvr>
                                        <p:cTn id="43" dur="1" fill="hold">
                                          <p:stCondLst>
                                            <p:cond delay="0"/>
                                          </p:stCondLst>
                                        </p:cTn>
                                        <p:tgtEl>
                                          <p:spTgt spid="43"/>
                                        </p:tgtEl>
                                        <p:attrNameLst>
                                          <p:attrName>style.visibility</p:attrName>
                                        </p:attrNameLst>
                                      </p:cBhvr>
                                      <p:to>
                                        <p:strVal val="visible"/>
                                      </p:to>
                                    </p:set>
                                    <p:anim calcmode="lin" valueType="num">
                                      <p:cBhvr>
                                        <p:cTn id="44" dur="500" fill="hold"/>
                                        <p:tgtEl>
                                          <p:spTgt spid="43"/>
                                        </p:tgtEl>
                                        <p:attrNameLst>
                                          <p:attrName>ppt_h</p:attrName>
                                        </p:attrNameLst>
                                      </p:cBhvr>
                                      <p:tavLst>
                                        <p:tav tm="0">
                                          <p:val>
                                            <p:strVal val="#ppt_h/20"/>
                                          </p:val>
                                        </p:tav>
                                        <p:tav tm="50000">
                                          <p:val>
                                            <p:strVal val="#ppt_h/20"/>
                                          </p:val>
                                        </p:tav>
                                        <p:tav tm="100000">
                                          <p:val>
                                            <p:strVal val="#ppt_h"/>
                                          </p:val>
                                        </p:tav>
                                      </p:tavLst>
                                    </p:anim>
                                    <p:anim calcmode="lin" valueType="num">
                                      <p:cBhvr>
                                        <p:cTn id="45" dur="500" fill="hold"/>
                                        <p:tgtEl>
                                          <p:spTgt spid="43"/>
                                        </p:tgtEl>
                                        <p:attrNameLst>
                                          <p:attrName>ppt_w</p:attrName>
                                        </p:attrNameLst>
                                      </p:cBhvr>
                                      <p:tavLst>
                                        <p:tav tm="0">
                                          <p:val>
                                            <p:strVal val="#ppt_w+.3"/>
                                          </p:val>
                                        </p:tav>
                                        <p:tav tm="50000">
                                          <p:val>
                                            <p:strVal val="#ppt_w+.3"/>
                                          </p:val>
                                        </p:tav>
                                        <p:tav tm="100000">
                                          <p:val>
                                            <p:strVal val="#ppt_w"/>
                                          </p:val>
                                        </p:tav>
                                      </p:tavLst>
                                    </p:anim>
                                    <p:anim calcmode="lin" valueType="num">
                                      <p:cBhvr>
                                        <p:cTn id="46" dur="500" fill="hold"/>
                                        <p:tgtEl>
                                          <p:spTgt spid="43"/>
                                        </p:tgtEl>
                                        <p:attrNameLst>
                                          <p:attrName>ppt_x</p:attrName>
                                        </p:attrNameLst>
                                      </p:cBhvr>
                                      <p:tavLst>
                                        <p:tav tm="0">
                                          <p:val>
                                            <p:strVal val="#ppt_x-.3"/>
                                          </p:val>
                                        </p:tav>
                                        <p:tav tm="50000">
                                          <p:val>
                                            <p:strVal val="#ppt_x"/>
                                          </p:val>
                                        </p:tav>
                                        <p:tav tm="100000">
                                          <p:val>
                                            <p:strVal val="#ppt_x"/>
                                          </p:val>
                                        </p:tav>
                                      </p:tavLst>
                                    </p:anim>
                                    <p:anim calcmode="lin" valueType="num">
                                      <p:cBhvr>
                                        <p:cTn id="47" dur="500" fill="hold"/>
                                        <p:tgtEl>
                                          <p:spTgt spid="4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P spid="22" grpId="0"/>
      <p:bldP spid="43" grpId="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4101" name="chim non den truong1.MP3">
            <a:hlinkClick r:id="" action="ppaction://media"/>
          </p:cNvPr>
          <p:cNvPicPr>
            <a:picLocks noRot="1" noChangeAspect="1" noChangeArrowheads="1"/>
          </p:cNvPicPr>
          <p:nvPr>
            <a:audioFile r:link="rId1"/>
          </p:nvPr>
        </p:nvPicPr>
        <p:blipFill>
          <a:blip r:embed="rId5">
            <a:extLst>
              <a:ext uri="{28A0092B-C50C-407E-A947-70E740481C1C}">
                <a14:useLocalDpi xmlns:a14="http://schemas.microsoft.com/office/drawing/2010/main" val="0"/>
              </a:ext>
            </a:extLst>
          </a:blip>
          <a:srcRect/>
          <a:stretch>
            <a:fillRect/>
          </a:stretch>
        </p:blipFill>
        <p:spPr bwMode="auto">
          <a:xfrm>
            <a:off x="7600950" y="4914900"/>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C:\Users\ACER\AppData\Local\Temp\Rar$DIa0.621\vet.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1866901" y="-361951"/>
            <a:ext cx="3733798"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
          <p:cNvSpPr txBox="1">
            <a:spLocks noChangeArrowheads="1"/>
          </p:cNvSpPr>
          <p:nvPr/>
        </p:nvSpPr>
        <p:spPr bwMode="auto">
          <a:xfrm flipH="1">
            <a:off x="7121723" y="1932082"/>
            <a:ext cx="141565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hangingPunct="0"/>
            <a:r>
              <a:rPr lang="en-US" sz="4800" b="1" dirty="0">
                <a:solidFill>
                  <a:srgbClr val="0000FF"/>
                </a:solidFill>
              </a:rPr>
              <a:t>Vẹt</a:t>
            </a:r>
          </a:p>
        </p:txBody>
      </p:sp>
    </p:spTree>
  </p:cSld>
  <p:clrMapOvr>
    <a:masterClrMapping/>
  </p:clrMapOvr>
  <p:transition>
    <p:push dir="r"/>
  </p:transition>
  <p:timing>
    <p:tnLst>
      <p:par>
        <p:cTn id="1" dur="indefinite" restart="never" nodeType="tmRoot">
          <p:childTnLst>
            <p:audio>
              <p:cMediaNode>
                <p:cTn id="2" fill="hold" display="0">
                  <p:stCondLst>
                    <p:cond delay="indefinite"/>
                  </p:stCondLst>
                  <p:endCondLst>
                    <p:cond evt="onPrev" delay="0">
                      <p:tgtEl>
                        <p:sldTgt/>
                      </p:tgtEl>
                    </p:cond>
                    <p:cond evt="onStopAudio" delay="0">
                      <p:tgtEl>
                        <p:sldTgt/>
                      </p:tgtEl>
                    </p:cond>
                  </p:endCondLst>
                </p:cTn>
                <p:tgtEl>
                  <p:spTgt spid="4101"/>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4101" name="chim non den truong1.MP3">
            <a:hlinkClick r:id="" action="ppaction://media"/>
          </p:cNvPr>
          <p:cNvPicPr>
            <a:picLocks noRot="1" noChangeAspect="1" noChangeArrowheads="1"/>
          </p:cNvPicPr>
          <p:nvPr>
            <a:audioFile r:link="rId1"/>
          </p:nvPr>
        </p:nvPicPr>
        <p:blipFill>
          <a:blip r:embed="rId5">
            <a:extLst>
              <a:ext uri="{28A0092B-C50C-407E-A947-70E740481C1C}">
                <a14:useLocalDpi xmlns:a14="http://schemas.microsoft.com/office/drawing/2010/main" val="0"/>
              </a:ext>
            </a:extLst>
          </a:blip>
          <a:srcRect/>
          <a:stretch>
            <a:fillRect/>
          </a:stretch>
        </p:blipFill>
        <p:spPr bwMode="auto">
          <a:xfrm>
            <a:off x="7600950" y="4914900"/>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ACER\AppData\Local\Temp\Rar$DIa0.648\qua.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401" y="609012"/>
            <a:ext cx="7543800" cy="3289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1"/>
          <p:cNvSpPr txBox="1">
            <a:spLocks noChangeArrowheads="1"/>
          </p:cNvSpPr>
          <p:nvPr/>
        </p:nvSpPr>
        <p:spPr bwMode="auto">
          <a:xfrm flipH="1">
            <a:off x="3985618" y="3916102"/>
            <a:ext cx="1401366" cy="71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hangingPunct="0"/>
            <a:r>
              <a:rPr lang="en-US" sz="4050" b="1" dirty="0">
                <a:solidFill>
                  <a:srgbClr val="0000FF"/>
                </a:solidFill>
              </a:rPr>
              <a:t>Quạ</a:t>
            </a:r>
          </a:p>
        </p:txBody>
      </p:sp>
    </p:spTree>
    <p:extLst>
      <p:ext uri="{BB962C8B-B14F-4D97-AF65-F5344CB8AC3E}">
        <p14:creationId xmlns:p14="http://schemas.microsoft.com/office/powerpoint/2010/main" val="2255418208"/>
      </p:ext>
    </p:extLst>
  </p:cSld>
  <p:clrMapOvr>
    <a:masterClrMapping/>
  </p:clrMapOvr>
  <p:transition>
    <p:push dir="r"/>
  </p:transition>
  <p:timing>
    <p:tnLst>
      <p:par>
        <p:cTn id="1" dur="indefinite" restart="never" nodeType="tmRoot">
          <p:childTnLst>
            <p:audio>
              <p:cMediaNode>
                <p:cTn id="2" fill="hold" display="0">
                  <p:stCondLst>
                    <p:cond delay="indefinite"/>
                  </p:stCondLst>
                  <p:endCondLst>
                    <p:cond evt="onPrev" delay="0">
                      <p:tgtEl>
                        <p:sldTgt/>
                      </p:tgtEl>
                    </p:cond>
                    <p:cond evt="onStopAudio" delay="0">
                      <p:tgtEl>
                        <p:sldTgt/>
                      </p:tgtEl>
                    </p:cond>
                  </p:endCondLst>
                </p:cTn>
                <p:tgtEl>
                  <p:spTgt spid="4101"/>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4101" name="chim non den truong1.MP3">
            <a:hlinkClick r:id="" action="ppaction://media"/>
          </p:cNvPr>
          <p:cNvPicPr>
            <a:picLocks noRot="1" noChangeAspect="1" noChangeArrowheads="1"/>
          </p:cNvPicPr>
          <p:nvPr>
            <a:audioFile r:link="rId1"/>
          </p:nvPr>
        </p:nvPicPr>
        <p:blipFill>
          <a:blip r:embed="rId5">
            <a:extLst>
              <a:ext uri="{28A0092B-C50C-407E-A947-70E740481C1C}">
                <a14:useLocalDpi xmlns:a14="http://schemas.microsoft.com/office/drawing/2010/main" val="0"/>
              </a:ext>
            </a:extLst>
          </a:blip>
          <a:srcRect/>
          <a:stretch>
            <a:fillRect/>
          </a:stretch>
        </p:blipFill>
        <p:spPr bwMode="auto">
          <a:xfrm>
            <a:off x="7600950" y="4914900"/>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C:\Users\ACER\AppData\Local\Temp\Rar$DIa0.659\khuou-bac-ma.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514350"/>
            <a:ext cx="6921621" cy="3732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1"/>
          <p:cNvSpPr txBox="1">
            <a:spLocks noChangeArrowheads="1"/>
          </p:cNvSpPr>
          <p:nvPr/>
        </p:nvSpPr>
        <p:spPr bwMode="auto">
          <a:xfrm flipH="1">
            <a:off x="3378476" y="4130898"/>
            <a:ext cx="2177654"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hangingPunct="0"/>
            <a:r>
              <a:rPr lang="en-US" sz="4500" b="1">
                <a:solidFill>
                  <a:srgbClr val="0000FF"/>
                </a:solidFill>
              </a:rPr>
              <a:t>Khướu</a:t>
            </a:r>
          </a:p>
        </p:txBody>
      </p:sp>
    </p:spTree>
    <p:extLst>
      <p:ext uri="{BB962C8B-B14F-4D97-AF65-F5344CB8AC3E}">
        <p14:creationId xmlns:p14="http://schemas.microsoft.com/office/powerpoint/2010/main" val="409462663"/>
      </p:ext>
    </p:extLst>
  </p:cSld>
  <p:clrMapOvr>
    <a:masterClrMapping/>
  </p:clrMapOvr>
  <p:transition>
    <p:push dir="r"/>
  </p:transition>
  <p:timing>
    <p:tnLst>
      <p:par>
        <p:cTn id="1" dur="indefinite" restart="never" nodeType="tmRoot">
          <p:childTnLst>
            <p:audio>
              <p:cMediaNode>
                <p:cTn id="2" fill="hold" display="0">
                  <p:stCondLst>
                    <p:cond delay="indefinite"/>
                  </p:stCondLst>
                  <p:endCondLst>
                    <p:cond evt="onPrev" delay="0">
                      <p:tgtEl>
                        <p:sldTgt/>
                      </p:tgtEl>
                    </p:cond>
                    <p:cond evt="onStopAudio" delay="0">
                      <p:tgtEl>
                        <p:sldTgt/>
                      </p:tgtEl>
                    </p:cond>
                  </p:endCondLst>
                </p:cTn>
                <p:tgtEl>
                  <p:spTgt spid="410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3"/>
          <p:cNvGrpSpPr>
            <a:grpSpLocks/>
          </p:cNvGrpSpPr>
          <p:nvPr/>
        </p:nvGrpSpPr>
        <p:grpSpPr bwMode="auto">
          <a:xfrm>
            <a:off x="-109047" y="-56721"/>
            <a:ext cx="9330023" cy="5290734"/>
            <a:chOff x="-69" y="-48"/>
            <a:chExt cx="5877" cy="4444"/>
          </a:xfrm>
        </p:grpSpPr>
        <p:pic>
          <p:nvPicPr>
            <p:cNvPr id="3082" name="Picture 4"/>
            <p:cNvPicPr>
              <a:picLocks noChangeAspect="1" noChangeArrowheads="1"/>
            </p:cNvPicPr>
            <p:nvPr/>
          </p:nvPicPr>
          <p:blipFill>
            <a:blip r:embed="rId4">
              <a:extLst>
                <a:ext uri="{28A0092B-C50C-407E-A947-70E740481C1C}">
                  <a14:useLocalDpi xmlns:a14="http://schemas.microsoft.com/office/drawing/2010/main" val="0"/>
                </a:ext>
              </a:extLst>
            </a:blip>
            <a:srcRect l="18823" t="17708" r="29063" b="12500"/>
            <a:stretch>
              <a:fillRect/>
            </a:stretch>
          </p:blipFill>
          <p:spPr bwMode="auto">
            <a:xfrm>
              <a:off x="-69" y="-48"/>
              <a:ext cx="5877" cy="4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3" name="AutoShape 5"/>
            <p:cNvSpPr>
              <a:spLocks noChangeArrowheads="1"/>
            </p:cNvSpPr>
            <p:nvPr/>
          </p:nvSpPr>
          <p:spPr bwMode="auto">
            <a:xfrm>
              <a:off x="4167" y="327"/>
              <a:ext cx="1440" cy="432"/>
            </a:xfrm>
            <a:prstGeom prst="roundRect">
              <a:avLst>
                <a:gd name="adj" fmla="val 27315"/>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a:p>
          </p:txBody>
        </p:sp>
      </p:grpSp>
      <p:pic>
        <p:nvPicPr>
          <p:cNvPr id="3" name="chim vanh khuye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90600" y="389728"/>
            <a:ext cx="7524750" cy="4484917"/>
          </a:xfrm>
          <a:prstGeom prst="rect">
            <a:avLst/>
          </a:prstGeom>
        </p:spPr>
      </p:pic>
    </p:spTree>
    <p:extLst>
      <p:ext uri="{BB962C8B-B14F-4D97-AF65-F5344CB8AC3E}">
        <p14:creationId xmlns:p14="http://schemas.microsoft.com/office/powerpoint/2010/main" val="320590200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4101" name="chim non den truong1.MP3">
            <a:hlinkClick r:id="" action="ppaction://media"/>
          </p:cNvPr>
          <p:cNvPicPr>
            <a:picLocks noRot="1" noChangeAspect="1" noChangeArrowheads="1"/>
          </p:cNvPicPr>
          <p:nvPr>
            <a:audioFile r:link="rId1"/>
          </p:nvPr>
        </p:nvPicPr>
        <p:blipFill>
          <a:blip r:embed="rId5">
            <a:extLst>
              <a:ext uri="{28A0092B-C50C-407E-A947-70E740481C1C}">
                <a14:useLocalDpi xmlns:a14="http://schemas.microsoft.com/office/drawing/2010/main" val="0"/>
              </a:ext>
            </a:extLst>
          </a:blip>
          <a:srcRect/>
          <a:stretch>
            <a:fillRect/>
          </a:stretch>
        </p:blipFill>
        <p:spPr bwMode="auto">
          <a:xfrm>
            <a:off x="7600950" y="4914900"/>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C:\Users\ACER\AppData\Local\Temp\Rar$DIa0.613\cu me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7300" y="438150"/>
            <a:ext cx="65151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2"/>
          <p:cNvSpPr txBox="1">
            <a:spLocks noChangeArrowheads="1"/>
          </p:cNvSpPr>
          <p:nvPr/>
        </p:nvSpPr>
        <p:spPr bwMode="auto">
          <a:xfrm flipH="1">
            <a:off x="3143250" y="4229100"/>
            <a:ext cx="3028950" cy="71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hangingPunct="0"/>
            <a:r>
              <a:rPr lang="en-US" sz="4050" b="1">
                <a:solidFill>
                  <a:srgbClr val="0000FF"/>
                </a:solidFill>
              </a:rPr>
              <a:t>Cú mèo</a:t>
            </a:r>
          </a:p>
        </p:txBody>
      </p:sp>
    </p:spTree>
    <p:extLst>
      <p:ext uri="{BB962C8B-B14F-4D97-AF65-F5344CB8AC3E}">
        <p14:creationId xmlns:p14="http://schemas.microsoft.com/office/powerpoint/2010/main" val="1966788128"/>
      </p:ext>
    </p:extLst>
  </p:cSld>
  <p:clrMapOvr>
    <a:masterClrMapping/>
  </p:clrMapOvr>
  <p:transition>
    <p:push dir="r"/>
  </p:transition>
  <p:timing>
    <p:tnLst>
      <p:par>
        <p:cTn id="1" dur="indefinite" restart="never" nodeType="tmRoot">
          <p:childTnLst>
            <p:audio>
              <p:cMediaNode>
                <p:cTn id="2" fill="hold" display="0">
                  <p:stCondLst>
                    <p:cond delay="indefinite"/>
                  </p:stCondLst>
                  <p:endCondLst>
                    <p:cond evt="onPrev" delay="0">
                      <p:tgtEl>
                        <p:sldTgt/>
                      </p:tgtEl>
                    </p:cond>
                    <p:cond evt="onStopAudio" delay="0">
                      <p:tgtEl>
                        <p:sldTgt/>
                      </p:tgtEl>
                    </p:cond>
                  </p:endCondLst>
                </p:cTn>
                <p:tgtEl>
                  <p:spTgt spid="4101"/>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4101" name="chim non den truong1.MP3">
            <a:hlinkClick r:id="" action="ppaction://media"/>
          </p:cNvPr>
          <p:cNvPicPr>
            <a:picLocks noRot="1" noChangeAspect="1" noChangeArrowheads="1"/>
          </p:cNvPicPr>
          <p:nvPr>
            <a:audioFile r:link="rId1"/>
          </p:nvPr>
        </p:nvPicPr>
        <p:blipFill>
          <a:blip r:embed="rId5">
            <a:extLst>
              <a:ext uri="{28A0092B-C50C-407E-A947-70E740481C1C}">
                <a14:useLocalDpi xmlns:a14="http://schemas.microsoft.com/office/drawing/2010/main" val="0"/>
              </a:ext>
            </a:extLst>
          </a:blip>
          <a:srcRect/>
          <a:stretch>
            <a:fillRect/>
          </a:stretch>
        </p:blipFill>
        <p:spPr bwMode="auto">
          <a:xfrm>
            <a:off x="7600950" y="4914900"/>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C:\Users\ACER\AppData\Local\Temp\Rar$DIa0.776\chim cắt.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4450" y="417910"/>
            <a:ext cx="6515100" cy="3868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a:spLocks noChangeArrowheads="1"/>
          </p:cNvSpPr>
          <p:nvPr/>
        </p:nvSpPr>
        <p:spPr bwMode="auto">
          <a:xfrm>
            <a:off x="3829050" y="4286250"/>
            <a:ext cx="3429000" cy="71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hangingPunct="0"/>
            <a:r>
              <a:rPr lang="en-US" sz="4050" b="1">
                <a:solidFill>
                  <a:srgbClr val="0000FF"/>
                </a:solidFill>
              </a:rPr>
              <a:t>Cắt</a:t>
            </a:r>
          </a:p>
        </p:txBody>
      </p:sp>
    </p:spTree>
    <p:extLst>
      <p:ext uri="{BB962C8B-B14F-4D97-AF65-F5344CB8AC3E}">
        <p14:creationId xmlns:p14="http://schemas.microsoft.com/office/powerpoint/2010/main" val="2631691445"/>
      </p:ext>
    </p:extLst>
  </p:cSld>
  <p:clrMapOvr>
    <a:masterClrMapping/>
  </p:clrMapOvr>
  <p:transition>
    <p:push dir="r"/>
  </p:transition>
  <p:timing>
    <p:tnLst>
      <p:par>
        <p:cTn id="1" dur="indefinite" restart="never" nodeType="tmRoot">
          <p:childTnLst>
            <p:audio>
              <p:cMediaNode>
                <p:cTn id="2" fill="hold" display="0">
                  <p:stCondLst>
                    <p:cond delay="indefinite"/>
                  </p:stCondLst>
                  <p:endCondLst>
                    <p:cond evt="onPrev" delay="0">
                      <p:tgtEl>
                        <p:sldTgt/>
                      </p:tgtEl>
                    </p:cond>
                    <p:cond evt="onStopAudio" delay="0">
                      <p:tgtEl>
                        <p:sldTgt/>
                      </p:tgtEl>
                    </p:cond>
                  </p:endCondLst>
                </p:cTn>
                <p:tgtEl>
                  <p:spTgt spid="4101"/>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endParaRPr lang="en-US" smtClean="0"/>
          </a:p>
        </p:txBody>
      </p:sp>
      <p:sp>
        <p:nvSpPr>
          <p:cNvPr id="18435" name="Content Placeholder 2"/>
          <p:cNvSpPr>
            <a:spLocks noGrp="1"/>
          </p:cNvSpPr>
          <p:nvPr>
            <p:ph idx="1"/>
          </p:nvPr>
        </p:nvSpPr>
        <p:spPr/>
        <p:txBody>
          <a:bodyPr/>
          <a:lstStyle/>
          <a:p>
            <a:pPr eaLnBrk="1" hangingPunct="1"/>
            <a:endParaRPr lang="en-US" smtClean="0"/>
          </a:p>
        </p:txBody>
      </p:sp>
      <p:pic>
        <p:nvPicPr>
          <p:cNvPr id="18436" name="Picture 3" descr="%5Bwallcoo_com%5D_CG_Widescreen_Flowers_HS028_350Aa[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92926"/>
            <a:ext cx="9144000" cy="5236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7"/>
          <p:cNvSpPr txBox="1">
            <a:spLocks noChangeArrowheads="1"/>
          </p:cNvSpPr>
          <p:nvPr/>
        </p:nvSpPr>
        <p:spPr bwMode="auto">
          <a:xfrm>
            <a:off x="158979" y="-84364"/>
            <a:ext cx="8908821" cy="113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00" b="1" dirty="0">
                <a:solidFill>
                  <a:srgbClr val="0000FF"/>
                </a:solidFill>
              </a:rPr>
              <a:t>  </a:t>
            </a:r>
            <a:r>
              <a:rPr lang="en-US" sz="3600" b="1" u="sng" dirty="0" err="1" smtClean="0">
                <a:solidFill>
                  <a:srgbClr val="FF0000"/>
                </a:solidFill>
              </a:rPr>
              <a:t>Bài</a:t>
            </a:r>
            <a:r>
              <a:rPr lang="en-US" sz="3600" b="1" u="sng" dirty="0" smtClean="0">
                <a:solidFill>
                  <a:srgbClr val="FF0000"/>
                </a:solidFill>
              </a:rPr>
              <a:t> </a:t>
            </a:r>
            <a:r>
              <a:rPr lang="en-US" sz="3600" b="1" u="sng" dirty="0">
                <a:solidFill>
                  <a:srgbClr val="FF0000"/>
                </a:solidFill>
              </a:rPr>
              <a:t>2:</a:t>
            </a:r>
            <a:r>
              <a:rPr lang="en-US" sz="3200" b="1" dirty="0">
                <a:solidFill>
                  <a:srgbClr val="0D0D0D"/>
                </a:solidFill>
              </a:rPr>
              <a:t> </a:t>
            </a:r>
            <a:r>
              <a:rPr lang="en-US" sz="3200" b="1" dirty="0" err="1">
                <a:solidFill>
                  <a:srgbClr val="0000FF"/>
                </a:solidFill>
              </a:rPr>
              <a:t>Hãy</a:t>
            </a:r>
            <a:r>
              <a:rPr lang="en-US" sz="3200" b="1" dirty="0">
                <a:solidFill>
                  <a:srgbClr val="0000FF"/>
                </a:solidFill>
              </a:rPr>
              <a:t> </a:t>
            </a:r>
            <a:r>
              <a:rPr lang="en-US" sz="3200" b="1" dirty="0" err="1">
                <a:solidFill>
                  <a:srgbClr val="0000FF"/>
                </a:solidFill>
              </a:rPr>
              <a:t>chọn</a:t>
            </a:r>
            <a:r>
              <a:rPr lang="en-US" sz="3200" b="1" dirty="0">
                <a:solidFill>
                  <a:srgbClr val="0000FF"/>
                </a:solidFill>
              </a:rPr>
              <a:t> </a:t>
            </a:r>
            <a:r>
              <a:rPr lang="en-US" sz="3200" b="1" dirty="0" err="1">
                <a:solidFill>
                  <a:srgbClr val="0000FF"/>
                </a:solidFill>
              </a:rPr>
              <a:t>tên</a:t>
            </a:r>
            <a:r>
              <a:rPr lang="en-US" sz="3200" b="1" dirty="0">
                <a:solidFill>
                  <a:srgbClr val="0000FF"/>
                </a:solidFill>
              </a:rPr>
              <a:t> </a:t>
            </a:r>
            <a:r>
              <a:rPr lang="en-US" sz="3200" b="1" dirty="0" err="1">
                <a:solidFill>
                  <a:srgbClr val="0000FF"/>
                </a:solidFill>
              </a:rPr>
              <a:t>loài</a:t>
            </a:r>
            <a:r>
              <a:rPr lang="en-US" sz="3200" b="1" dirty="0">
                <a:solidFill>
                  <a:srgbClr val="0000FF"/>
                </a:solidFill>
              </a:rPr>
              <a:t> </a:t>
            </a:r>
            <a:r>
              <a:rPr lang="en-US" sz="3200" b="1" dirty="0" err="1">
                <a:solidFill>
                  <a:srgbClr val="0000FF"/>
                </a:solidFill>
              </a:rPr>
              <a:t>chim</a:t>
            </a:r>
            <a:r>
              <a:rPr lang="en-US" sz="3200" b="1" dirty="0">
                <a:solidFill>
                  <a:srgbClr val="0000FF"/>
                </a:solidFill>
              </a:rPr>
              <a:t> </a:t>
            </a:r>
            <a:r>
              <a:rPr lang="en-US" sz="3200" b="1" dirty="0" err="1">
                <a:solidFill>
                  <a:srgbClr val="0000FF"/>
                </a:solidFill>
              </a:rPr>
              <a:t>thích</a:t>
            </a:r>
            <a:r>
              <a:rPr lang="en-US" sz="3200" b="1" dirty="0">
                <a:solidFill>
                  <a:srgbClr val="0000FF"/>
                </a:solidFill>
              </a:rPr>
              <a:t> </a:t>
            </a:r>
            <a:r>
              <a:rPr lang="en-US" sz="3200" b="1" dirty="0" err="1">
                <a:solidFill>
                  <a:srgbClr val="0000FF"/>
                </a:solidFill>
              </a:rPr>
              <a:t>hợp</a:t>
            </a:r>
            <a:r>
              <a:rPr lang="en-US" sz="3200" b="1" dirty="0">
                <a:solidFill>
                  <a:srgbClr val="0000FF"/>
                </a:solidFill>
              </a:rPr>
              <a:t> </a:t>
            </a:r>
            <a:r>
              <a:rPr lang="en-US" sz="3200" b="1" dirty="0" err="1">
                <a:solidFill>
                  <a:srgbClr val="0000FF"/>
                </a:solidFill>
              </a:rPr>
              <a:t>với</a:t>
            </a:r>
            <a:r>
              <a:rPr lang="en-US" sz="3200" b="1" dirty="0">
                <a:solidFill>
                  <a:srgbClr val="0000FF"/>
                </a:solidFill>
              </a:rPr>
              <a:t> </a:t>
            </a:r>
            <a:r>
              <a:rPr lang="en-US" sz="3200" b="1" dirty="0" err="1">
                <a:solidFill>
                  <a:srgbClr val="0000FF"/>
                </a:solidFill>
              </a:rPr>
              <a:t>mỗi</a:t>
            </a:r>
            <a:r>
              <a:rPr lang="en-US" sz="3200" b="1" dirty="0">
                <a:solidFill>
                  <a:srgbClr val="0000FF"/>
                </a:solidFill>
              </a:rPr>
              <a:t> ô </a:t>
            </a:r>
            <a:r>
              <a:rPr lang="en-US" sz="3200" b="1" dirty="0" err="1">
                <a:solidFill>
                  <a:srgbClr val="0000FF"/>
                </a:solidFill>
              </a:rPr>
              <a:t>trống</a:t>
            </a:r>
            <a:r>
              <a:rPr lang="en-US" sz="3200" b="1" dirty="0">
                <a:solidFill>
                  <a:srgbClr val="0000FF"/>
                </a:solidFill>
              </a:rPr>
              <a:t> </a:t>
            </a:r>
            <a:r>
              <a:rPr lang="en-US" sz="3200" b="1" dirty="0" err="1">
                <a:solidFill>
                  <a:srgbClr val="0000FF"/>
                </a:solidFill>
              </a:rPr>
              <a:t>dưới</a:t>
            </a:r>
            <a:r>
              <a:rPr lang="en-US" sz="3200" b="1" dirty="0">
                <a:solidFill>
                  <a:srgbClr val="0000FF"/>
                </a:solidFill>
              </a:rPr>
              <a:t> </a:t>
            </a:r>
            <a:r>
              <a:rPr lang="en-US" sz="3200" b="1" dirty="0" err="1">
                <a:solidFill>
                  <a:srgbClr val="0000FF"/>
                </a:solidFill>
              </a:rPr>
              <a:t>đây</a:t>
            </a:r>
            <a:r>
              <a:rPr lang="en-US" sz="3200" b="1" dirty="0">
                <a:solidFill>
                  <a:srgbClr val="0000FF"/>
                </a:solidFill>
              </a:rPr>
              <a:t>: </a:t>
            </a:r>
          </a:p>
        </p:txBody>
      </p:sp>
      <p:sp>
        <p:nvSpPr>
          <p:cNvPr id="7" name="Text Box 31"/>
          <p:cNvSpPr txBox="1">
            <a:spLocks noChangeArrowheads="1"/>
          </p:cNvSpPr>
          <p:nvPr/>
        </p:nvSpPr>
        <p:spPr bwMode="auto">
          <a:xfrm>
            <a:off x="485306" y="1801866"/>
            <a:ext cx="2884962" cy="64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dirty="0">
                <a:solidFill>
                  <a:srgbClr val="0000FF"/>
                </a:solidFill>
              </a:rPr>
              <a:t>b) </a:t>
            </a:r>
            <a:r>
              <a:rPr lang="en-US" sz="3600" b="1" dirty="0" err="1">
                <a:solidFill>
                  <a:srgbClr val="0000FF"/>
                </a:solidFill>
              </a:rPr>
              <a:t>Hôi</a:t>
            </a:r>
            <a:r>
              <a:rPr lang="en-US" sz="3600" b="1" dirty="0">
                <a:solidFill>
                  <a:srgbClr val="0000FF"/>
                </a:solidFill>
              </a:rPr>
              <a:t> </a:t>
            </a:r>
            <a:r>
              <a:rPr lang="en-US" sz="3600" b="1" dirty="0" err="1">
                <a:solidFill>
                  <a:srgbClr val="0000FF"/>
                </a:solidFill>
              </a:rPr>
              <a:t>như</a:t>
            </a:r>
            <a:r>
              <a:rPr lang="en-US" sz="3600" b="1" dirty="0">
                <a:solidFill>
                  <a:srgbClr val="0000FF"/>
                </a:solidFill>
              </a:rPr>
              <a:t> ...</a:t>
            </a:r>
            <a:endParaRPr lang="en-US" sz="3600" dirty="0"/>
          </a:p>
        </p:txBody>
      </p:sp>
      <p:sp>
        <p:nvSpPr>
          <p:cNvPr id="8" name="Text Box 32"/>
          <p:cNvSpPr txBox="1">
            <a:spLocks noChangeArrowheads="1"/>
          </p:cNvSpPr>
          <p:nvPr/>
        </p:nvSpPr>
        <p:spPr bwMode="auto">
          <a:xfrm>
            <a:off x="457040" y="2472329"/>
            <a:ext cx="3733292" cy="64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dirty="0">
                <a:solidFill>
                  <a:srgbClr val="0000FF"/>
                </a:solidFill>
              </a:rPr>
              <a:t>c) </a:t>
            </a:r>
            <a:r>
              <a:rPr lang="en-US" sz="3600" b="1" dirty="0" err="1">
                <a:solidFill>
                  <a:srgbClr val="0000FF"/>
                </a:solidFill>
              </a:rPr>
              <a:t>Nhanh</a:t>
            </a:r>
            <a:r>
              <a:rPr lang="en-US" sz="3600" b="1" dirty="0">
                <a:solidFill>
                  <a:srgbClr val="0000FF"/>
                </a:solidFill>
              </a:rPr>
              <a:t> </a:t>
            </a:r>
            <a:r>
              <a:rPr lang="en-US" sz="3600" b="1" dirty="0" err="1">
                <a:solidFill>
                  <a:srgbClr val="0000FF"/>
                </a:solidFill>
              </a:rPr>
              <a:t>như</a:t>
            </a:r>
            <a:r>
              <a:rPr lang="en-US" sz="3600" b="1" dirty="0">
                <a:solidFill>
                  <a:srgbClr val="0000FF"/>
                </a:solidFill>
              </a:rPr>
              <a:t> ...</a:t>
            </a:r>
            <a:endParaRPr lang="en-US" sz="3600" dirty="0"/>
          </a:p>
        </p:txBody>
      </p:sp>
      <p:sp>
        <p:nvSpPr>
          <p:cNvPr id="9" name="Text Box 33"/>
          <p:cNvSpPr txBox="1">
            <a:spLocks noChangeArrowheads="1"/>
          </p:cNvSpPr>
          <p:nvPr/>
        </p:nvSpPr>
        <p:spPr bwMode="auto">
          <a:xfrm>
            <a:off x="457040" y="3144382"/>
            <a:ext cx="3276253" cy="64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dirty="0">
                <a:solidFill>
                  <a:srgbClr val="0000FF"/>
                </a:solidFill>
              </a:rPr>
              <a:t>d</a:t>
            </a:r>
            <a:r>
              <a:rPr lang="en-US" sz="3600" b="1" dirty="0" smtClean="0">
                <a:solidFill>
                  <a:srgbClr val="0000FF"/>
                </a:solidFill>
              </a:rPr>
              <a:t>) </a:t>
            </a:r>
            <a:r>
              <a:rPr lang="en-US" sz="3600" b="1" dirty="0" err="1" smtClean="0">
                <a:solidFill>
                  <a:srgbClr val="0000FF"/>
                </a:solidFill>
              </a:rPr>
              <a:t>Nói</a:t>
            </a:r>
            <a:r>
              <a:rPr lang="en-US" sz="3600" b="1" dirty="0" smtClean="0">
                <a:solidFill>
                  <a:srgbClr val="0000FF"/>
                </a:solidFill>
              </a:rPr>
              <a:t> </a:t>
            </a:r>
            <a:r>
              <a:rPr lang="en-US" sz="3600" b="1" dirty="0" err="1">
                <a:solidFill>
                  <a:srgbClr val="0000FF"/>
                </a:solidFill>
              </a:rPr>
              <a:t>như</a:t>
            </a:r>
            <a:r>
              <a:rPr lang="en-US" sz="3600" b="1" dirty="0">
                <a:solidFill>
                  <a:srgbClr val="0000FF"/>
                </a:solidFill>
              </a:rPr>
              <a:t> ...</a:t>
            </a:r>
            <a:endParaRPr lang="en-US" sz="3600" dirty="0"/>
          </a:p>
        </p:txBody>
      </p:sp>
      <p:sp>
        <p:nvSpPr>
          <p:cNvPr id="10" name="Text Box 34"/>
          <p:cNvSpPr txBox="1">
            <a:spLocks noChangeArrowheads="1"/>
          </p:cNvSpPr>
          <p:nvPr/>
        </p:nvSpPr>
        <p:spPr bwMode="auto">
          <a:xfrm>
            <a:off x="463357" y="3789642"/>
            <a:ext cx="3123906" cy="64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dirty="0">
                <a:solidFill>
                  <a:srgbClr val="0000FF"/>
                </a:solidFill>
              </a:rPr>
              <a:t>e) </a:t>
            </a:r>
            <a:r>
              <a:rPr lang="en-US" sz="3600" b="1" dirty="0" err="1">
                <a:solidFill>
                  <a:srgbClr val="0000FF"/>
                </a:solidFill>
              </a:rPr>
              <a:t>Hót</a:t>
            </a:r>
            <a:r>
              <a:rPr lang="en-US" sz="3600" b="1" dirty="0">
                <a:solidFill>
                  <a:srgbClr val="0000FF"/>
                </a:solidFill>
              </a:rPr>
              <a:t> </a:t>
            </a:r>
            <a:r>
              <a:rPr lang="en-US" sz="3600" b="1" dirty="0" err="1">
                <a:solidFill>
                  <a:srgbClr val="0000FF"/>
                </a:solidFill>
              </a:rPr>
              <a:t>như</a:t>
            </a:r>
            <a:r>
              <a:rPr lang="en-US" sz="3600" b="1" dirty="0">
                <a:solidFill>
                  <a:srgbClr val="0000FF"/>
                </a:solidFill>
              </a:rPr>
              <a:t> ...</a:t>
            </a:r>
            <a:endParaRPr lang="en-US" sz="3600" dirty="0"/>
          </a:p>
        </p:txBody>
      </p:sp>
      <p:sp>
        <p:nvSpPr>
          <p:cNvPr id="22" name="Rectangle 21"/>
          <p:cNvSpPr>
            <a:spLocks noChangeArrowheads="1"/>
          </p:cNvSpPr>
          <p:nvPr/>
        </p:nvSpPr>
        <p:spPr bwMode="auto">
          <a:xfrm>
            <a:off x="463357" y="1156606"/>
            <a:ext cx="2960528" cy="64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379" tIns="45190" rIns="90379" bIns="45190">
            <a:spAutoFit/>
          </a:bodyPr>
          <a:lstStyle/>
          <a:p>
            <a:pPr defTabSz="903288">
              <a:spcBef>
                <a:spcPct val="50000"/>
              </a:spcBef>
            </a:pPr>
            <a:r>
              <a:rPr lang="en-US" sz="3600" b="1" dirty="0">
                <a:solidFill>
                  <a:srgbClr val="0000FF"/>
                </a:solidFill>
              </a:rPr>
              <a:t>a) </a:t>
            </a:r>
            <a:r>
              <a:rPr lang="en-US" sz="3600" b="1" dirty="0" err="1">
                <a:solidFill>
                  <a:srgbClr val="0000FF"/>
                </a:solidFill>
              </a:rPr>
              <a:t>Đen</a:t>
            </a:r>
            <a:r>
              <a:rPr lang="en-US" sz="3600" b="1" dirty="0">
                <a:solidFill>
                  <a:srgbClr val="0000FF"/>
                </a:solidFill>
              </a:rPr>
              <a:t> </a:t>
            </a:r>
            <a:r>
              <a:rPr lang="en-US" sz="3600" b="1" dirty="0" err="1">
                <a:solidFill>
                  <a:srgbClr val="0000FF"/>
                </a:solidFill>
              </a:rPr>
              <a:t>như</a:t>
            </a:r>
            <a:r>
              <a:rPr lang="en-US" sz="3600" b="1" dirty="0">
                <a:solidFill>
                  <a:srgbClr val="0000FF"/>
                </a:solidFill>
              </a:rPr>
              <a:t>  ...</a:t>
            </a:r>
            <a:endParaRPr lang="en-US" sz="3600" dirty="0"/>
          </a:p>
        </p:txBody>
      </p:sp>
      <p:sp>
        <p:nvSpPr>
          <p:cNvPr id="43" name="Rectangle 42"/>
          <p:cNvSpPr>
            <a:spLocks noChangeArrowheads="1"/>
          </p:cNvSpPr>
          <p:nvPr/>
        </p:nvSpPr>
        <p:spPr bwMode="auto">
          <a:xfrm>
            <a:off x="2025310" y="4320732"/>
            <a:ext cx="5650367" cy="706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379" tIns="45190" rIns="90379" bIns="45190">
            <a:spAutoFit/>
          </a:bodyPr>
          <a:lstStyle/>
          <a:p>
            <a:pPr defTabSz="903288">
              <a:spcBef>
                <a:spcPct val="50000"/>
              </a:spcBef>
            </a:pPr>
            <a:r>
              <a:rPr lang="en-US" sz="4000" b="1" dirty="0">
                <a:solidFill>
                  <a:srgbClr val="FF0000"/>
                </a:solidFill>
              </a:rPr>
              <a:t>(</a:t>
            </a:r>
            <a:r>
              <a:rPr lang="en-US" sz="4000" b="1" dirty="0" err="1">
                <a:solidFill>
                  <a:srgbClr val="FF0000"/>
                </a:solidFill>
              </a:rPr>
              <a:t>vẹt</a:t>
            </a:r>
            <a:r>
              <a:rPr lang="en-US" sz="4000" b="1" dirty="0">
                <a:solidFill>
                  <a:srgbClr val="FF0000"/>
                </a:solidFill>
              </a:rPr>
              <a:t>, </a:t>
            </a:r>
            <a:r>
              <a:rPr lang="en-US" sz="4000" b="1" dirty="0" err="1">
                <a:solidFill>
                  <a:srgbClr val="FF0000"/>
                </a:solidFill>
              </a:rPr>
              <a:t>quạ</a:t>
            </a:r>
            <a:r>
              <a:rPr lang="en-US" sz="4000" b="1" dirty="0">
                <a:solidFill>
                  <a:srgbClr val="FF0000"/>
                </a:solidFill>
              </a:rPr>
              <a:t>, </a:t>
            </a:r>
            <a:r>
              <a:rPr lang="en-US" sz="4000" b="1" dirty="0" err="1">
                <a:solidFill>
                  <a:srgbClr val="FF0000"/>
                </a:solidFill>
              </a:rPr>
              <a:t>khướu</a:t>
            </a:r>
            <a:r>
              <a:rPr lang="en-US" sz="4000" b="1" dirty="0">
                <a:solidFill>
                  <a:srgbClr val="FF0000"/>
                </a:solidFill>
              </a:rPr>
              <a:t>, </a:t>
            </a:r>
            <a:r>
              <a:rPr lang="en-US" sz="4000" b="1" dirty="0" err="1">
                <a:solidFill>
                  <a:srgbClr val="FF0000"/>
                </a:solidFill>
              </a:rPr>
              <a:t>cú</a:t>
            </a:r>
            <a:r>
              <a:rPr lang="en-US" sz="4000" b="1" dirty="0">
                <a:solidFill>
                  <a:srgbClr val="FF0000"/>
                </a:solidFill>
              </a:rPr>
              <a:t>, </a:t>
            </a:r>
            <a:r>
              <a:rPr lang="en-US" sz="4000" b="1" dirty="0" err="1">
                <a:solidFill>
                  <a:srgbClr val="FF0000"/>
                </a:solidFill>
              </a:rPr>
              <a:t>cắt</a:t>
            </a:r>
            <a:r>
              <a:rPr lang="en-US" sz="4000" b="1" dirty="0">
                <a:solidFill>
                  <a:srgbClr val="FF0000"/>
                </a:solidFill>
              </a:rPr>
              <a:t>)</a:t>
            </a:r>
          </a:p>
        </p:txBody>
      </p:sp>
    </p:spTree>
    <p:extLst>
      <p:ext uri="{BB962C8B-B14F-4D97-AF65-F5344CB8AC3E}">
        <p14:creationId xmlns:p14="http://schemas.microsoft.com/office/powerpoint/2010/main" val="21883436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9" presetClass="entr" presetSubtype="0" decel="10000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 calcmode="lin" valueType="num">
                                      <p:cBhvr>
                                        <p:cTn id="14" dur="500" fill="hold"/>
                                        <p:tgtEl>
                                          <p:spTgt spid="22"/>
                                        </p:tgtEl>
                                        <p:attrNameLst>
                                          <p:attrName>style.rotation</p:attrName>
                                        </p:attrNameLst>
                                      </p:cBhvr>
                                      <p:tavLst>
                                        <p:tav tm="0">
                                          <p:val>
                                            <p:fltVal val="360"/>
                                          </p:val>
                                        </p:tav>
                                        <p:tav tm="100000">
                                          <p:val>
                                            <p:fltVal val="0"/>
                                          </p:val>
                                        </p:tav>
                                      </p:tavLst>
                                    </p:anim>
                                    <p:animEffect transition="in" filter="fade">
                                      <p:cBhvr>
                                        <p:cTn id="15" dur="500"/>
                                        <p:tgtEl>
                                          <p:spTgt spid="22"/>
                                        </p:tgtEl>
                                      </p:cBhvr>
                                    </p:animEffect>
                                  </p:childTnLst>
                                </p:cTn>
                              </p:par>
                              <p:par>
                                <p:cTn id="16" presetID="49" presetClass="entr" presetSubtype="0" decel="10000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500" fill="hold"/>
                                        <p:tgtEl>
                                          <p:spTgt spid="7"/>
                                        </p:tgtEl>
                                        <p:attrNameLst>
                                          <p:attrName>ppt_w</p:attrName>
                                        </p:attrNameLst>
                                      </p:cBhvr>
                                      <p:tavLst>
                                        <p:tav tm="0">
                                          <p:val>
                                            <p:fltVal val="0"/>
                                          </p:val>
                                        </p:tav>
                                        <p:tav tm="100000">
                                          <p:val>
                                            <p:strVal val="#ppt_w"/>
                                          </p:val>
                                        </p:tav>
                                      </p:tavLst>
                                    </p:anim>
                                    <p:anim calcmode="lin" valueType="num">
                                      <p:cBhvr>
                                        <p:cTn id="19" dur="500" fill="hold"/>
                                        <p:tgtEl>
                                          <p:spTgt spid="7"/>
                                        </p:tgtEl>
                                        <p:attrNameLst>
                                          <p:attrName>ppt_h</p:attrName>
                                        </p:attrNameLst>
                                      </p:cBhvr>
                                      <p:tavLst>
                                        <p:tav tm="0">
                                          <p:val>
                                            <p:fltVal val="0"/>
                                          </p:val>
                                        </p:tav>
                                        <p:tav tm="100000">
                                          <p:val>
                                            <p:strVal val="#ppt_h"/>
                                          </p:val>
                                        </p:tav>
                                      </p:tavLst>
                                    </p:anim>
                                    <p:anim calcmode="lin" valueType="num">
                                      <p:cBhvr>
                                        <p:cTn id="20" dur="500" fill="hold"/>
                                        <p:tgtEl>
                                          <p:spTgt spid="7"/>
                                        </p:tgtEl>
                                        <p:attrNameLst>
                                          <p:attrName>style.rotation</p:attrName>
                                        </p:attrNameLst>
                                      </p:cBhvr>
                                      <p:tavLst>
                                        <p:tav tm="0">
                                          <p:val>
                                            <p:fltVal val="360"/>
                                          </p:val>
                                        </p:tav>
                                        <p:tav tm="100000">
                                          <p:val>
                                            <p:fltVal val="0"/>
                                          </p:val>
                                        </p:tav>
                                      </p:tavLst>
                                    </p:anim>
                                    <p:animEffect transition="in" filter="fade">
                                      <p:cBhvr>
                                        <p:cTn id="21" dur="500"/>
                                        <p:tgtEl>
                                          <p:spTgt spid="7"/>
                                        </p:tgtEl>
                                      </p:cBhvr>
                                    </p:animEffect>
                                  </p:childTnLst>
                                </p:cTn>
                              </p:par>
                              <p:par>
                                <p:cTn id="22" presetID="49" presetClass="entr" presetSubtype="0" decel="10000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 calcmode="lin" valueType="num">
                                      <p:cBhvr>
                                        <p:cTn id="26" dur="500" fill="hold"/>
                                        <p:tgtEl>
                                          <p:spTgt spid="8"/>
                                        </p:tgtEl>
                                        <p:attrNameLst>
                                          <p:attrName>style.rotation</p:attrName>
                                        </p:attrNameLst>
                                      </p:cBhvr>
                                      <p:tavLst>
                                        <p:tav tm="0">
                                          <p:val>
                                            <p:fltVal val="360"/>
                                          </p:val>
                                        </p:tav>
                                        <p:tav tm="100000">
                                          <p:val>
                                            <p:fltVal val="0"/>
                                          </p:val>
                                        </p:tav>
                                      </p:tavLst>
                                    </p:anim>
                                    <p:animEffect transition="in" filter="fade">
                                      <p:cBhvr>
                                        <p:cTn id="27" dur="500"/>
                                        <p:tgtEl>
                                          <p:spTgt spid="8"/>
                                        </p:tgtEl>
                                      </p:cBhvr>
                                    </p:animEffect>
                                  </p:childTnLst>
                                </p:cTn>
                              </p:par>
                              <p:par>
                                <p:cTn id="28" presetID="49" presetClass="entr" presetSubtype="0" decel="100000"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fltVal val="0"/>
                                          </p:val>
                                        </p:tav>
                                        <p:tav tm="100000">
                                          <p:val>
                                            <p:strVal val="#ppt_h"/>
                                          </p:val>
                                        </p:tav>
                                      </p:tavLst>
                                    </p:anim>
                                    <p:anim calcmode="lin" valueType="num">
                                      <p:cBhvr>
                                        <p:cTn id="32" dur="500" fill="hold"/>
                                        <p:tgtEl>
                                          <p:spTgt spid="9"/>
                                        </p:tgtEl>
                                        <p:attrNameLst>
                                          <p:attrName>style.rotation</p:attrName>
                                        </p:attrNameLst>
                                      </p:cBhvr>
                                      <p:tavLst>
                                        <p:tav tm="0">
                                          <p:val>
                                            <p:fltVal val="360"/>
                                          </p:val>
                                        </p:tav>
                                        <p:tav tm="100000">
                                          <p:val>
                                            <p:fltVal val="0"/>
                                          </p:val>
                                        </p:tav>
                                      </p:tavLst>
                                    </p:anim>
                                    <p:animEffect transition="in" filter="fade">
                                      <p:cBhvr>
                                        <p:cTn id="33" dur="500"/>
                                        <p:tgtEl>
                                          <p:spTgt spid="9"/>
                                        </p:tgtEl>
                                      </p:cBhvr>
                                    </p:animEffect>
                                  </p:childTnLst>
                                </p:cTn>
                              </p:par>
                              <p:par>
                                <p:cTn id="34" presetID="49" presetClass="entr" presetSubtype="0" decel="10000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 calcmode="lin" valueType="num">
                                      <p:cBhvr>
                                        <p:cTn id="38" dur="500" fill="hold"/>
                                        <p:tgtEl>
                                          <p:spTgt spid="10"/>
                                        </p:tgtEl>
                                        <p:attrNameLst>
                                          <p:attrName>style.rotation</p:attrName>
                                        </p:attrNameLst>
                                      </p:cBhvr>
                                      <p:tavLst>
                                        <p:tav tm="0">
                                          <p:val>
                                            <p:fltVal val="360"/>
                                          </p:val>
                                        </p:tav>
                                        <p:tav tm="100000">
                                          <p:val>
                                            <p:fltVal val="0"/>
                                          </p:val>
                                        </p:tav>
                                      </p:tavLst>
                                    </p:anim>
                                    <p:animEffect transition="in" filter="fade">
                                      <p:cBhvr>
                                        <p:cTn id="39" dur="500"/>
                                        <p:tgtEl>
                                          <p:spTgt spid="10"/>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9" presetClass="entr" presetSubtype="0" accel="100000" fill="hold" grpId="0" nodeType="clickEffect">
                                  <p:stCondLst>
                                    <p:cond delay="0"/>
                                  </p:stCondLst>
                                  <p:childTnLst>
                                    <p:set>
                                      <p:cBhvr>
                                        <p:cTn id="43" dur="1" fill="hold">
                                          <p:stCondLst>
                                            <p:cond delay="0"/>
                                          </p:stCondLst>
                                        </p:cTn>
                                        <p:tgtEl>
                                          <p:spTgt spid="43"/>
                                        </p:tgtEl>
                                        <p:attrNameLst>
                                          <p:attrName>style.visibility</p:attrName>
                                        </p:attrNameLst>
                                      </p:cBhvr>
                                      <p:to>
                                        <p:strVal val="visible"/>
                                      </p:to>
                                    </p:set>
                                    <p:anim calcmode="lin" valueType="num">
                                      <p:cBhvr>
                                        <p:cTn id="44" dur="500" fill="hold"/>
                                        <p:tgtEl>
                                          <p:spTgt spid="43"/>
                                        </p:tgtEl>
                                        <p:attrNameLst>
                                          <p:attrName>ppt_h</p:attrName>
                                        </p:attrNameLst>
                                      </p:cBhvr>
                                      <p:tavLst>
                                        <p:tav tm="0">
                                          <p:val>
                                            <p:strVal val="#ppt_h/20"/>
                                          </p:val>
                                        </p:tav>
                                        <p:tav tm="50000">
                                          <p:val>
                                            <p:strVal val="#ppt_h/20"/>
                                          </p:val>
                                        </p:tav>
                                        <p:tav tm="100000">
                                          <p:val>
                                            <p:strVal val="#ppt_h"/>
                                          </p:val>
                                        </p:tav>
                                      </p:tavLst>
                                    </p:anim>
                                    <p:anim calcmode="lin" valueType="num">
                                      <p:cBhvr>
                                        <p:cTn id="45" dur="500" fill="hold"/>
                                        <p:tgtEl>
                                          <p:spTgt spid="43"/>
                                        </p:tgtEl>
                                        <p:attrNameLst>
                                          <p:attrName>ppt_w</p:attrName>
                                        </p:attrNameLst>
                                      </p:cBhvr>
                                      <p:tavLst>
                                        <p:tav tm="0">
                                          <p:val>
                                            <p:strVal val="#ppt_w+.3"/>
                                          </p:val>
                                        </p:tav>
                                        <p:tav tm="50000">
                                          <p:val>
                                            <p:strVal val="#ppt_w+.3"/>
                                          </p:val>
                                        </p:tav>
                                        <p:tav tm="100000">
                                          <p:val>
                                            <p:strVal val="#ppt_w"/>
                                          </p:val>
                                        </p:tav>
                                      </p:tavLst>
                                    </p:anim>
                                    <p:anim calcmode="lin" valueType="num">
                                      <p:cBhvr>
                                        <p:cTn id="46" dur="500" fill="hold"/>
                                        <p:tgtEl>
                                          <p:spTgt spid="43"/>
                                        </p:tgtEl>
                                        <p:attrNameLst>
                                          <p:attrName>ppt_x</p:attrName>
                                        </p:attrNameLst>
                                      </p:cBhvr>
                                      <p:tavLst>
                                        <p:tav tm="0">
                                          <p:val>
                                            <p:strVal val="#ppt_x-.3"/>
                                          </p:val>
                                        </p:tav>
                                        <p:tav tm="50000">
                                          <p:val>
                                            <p:strVal val="#ppt_x"/>
                                          </p:val>
                                        </p:tav>
                                        <p:tav tm="100000">
                                          <p:val>
                                            <p:strVal val="#ppt_x"/>
                                          </p:val>
                                        </p:tav>
                                      </p:tavLst>
                                    </p:anim>
                                    <p:anim calcmode="lin" valueType="num">
                                      <p:cBhvr>
                                        <p:cTn id="47" dur="500" fill="hold"/>
                                        <p:tgtEl>
                                          <p:spTgt spid="4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P spid="22" grpId="0"/>
      <p:bldP spid="4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ctrTitle"/>
          </p:nvPr>
        </p:nvSpPr>
        <p:spPr/>
        <p:txBody>
          <a:bodyPr/>
          <a:lstStyle/>
          <a:p>
            <a:pPr eaLnBrk="1" hangingPunct="1"/>
            <a:endParaRPr lang="vi-VN" smtClean="0"/>
          </a:p>
        </p:txBody>
      </p:sp>
      <p:sp>
        <p:nvSpPr>
          <p:cNvPr id="71683" name="Subtitle 2"/>
          <p:cNvSpPr>
            <a:spLocks noGrp="1"/>
          </p:cNvSpPr>
          <p:nvPr>
            <p:ph type="subTitle" idx="1"/>
          </p:nvPr>
        </p:nvSpPr>
        <p:spPr/>
        <p:txBody>
          <a:bodyPr/>
          <a:lstStyle/>
          <a:p>
            <a:pPr eaLnBrk="1" hangingPunct="1"/>
            <a:endParaRPr lang="vi-VN" smtClean="0"/>
          </a:p>
        </p:txBody>
      </p:sp>
      <p:pic>
        <p:nvPicPr>
          <p:cNvPr id="7168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WordArt 29"/>
          <p:cNvSpPr>
            <a:spLocks noChangeArrowheads="1" noChangeShapeType="1" noTextEdit="1"/>
          </p:cNvSpPr>
          <p:nvPr/>
        </p:nvSpPr>
        <p:spPr bwMode="auto">
          <a:xfrm>
            <a:off x="2362200" y="935365"/>
            <a:ext cx="4800600" cy="1543050"/>
          </a:xfrm>
          <a:prstGeom prst="rect">
            <a:avLst/>
          </a:prstGeom>
        </p:spPr>
        <p:txBody>
          <a:bodyPr wrap="none" fromWordArt="1">
            <a:prstTxWarp prst="textWave1">
              <a:avLst>
                <a:gd name="adj1" fmla="val 13005"/>
                <a:gd name="adj2" fmla="val 435"/>
              </a:avLst>
            </a:prstTxWarp>
          </a:bodyPr>
          <a:lstStyle/>
          <a:p>
            <a:pPr algn="ctr" eaLnBrk="0" hangingPunct="0"/>
            <a:r>
              <a:rPr lang="vi-VN" sz="2700" b="1" i="1" kern="10" dirty="0" smtClean="0">
                <a:ln w="9525">
                  <a:solidFill>
                    <a:srgbClr val="FF6600"/>
                  </a:solidFill>
                  <a:round/>
                  <a:headEnd/>
                  <a:tailEnd/>
                </a:ln>
                <a:gradFill rotWithShape="1">
                  <a:gsLst>
                    <a:gs pos="0">
                      <a:srgbClr val="000082"/>
                    </a:gs>
                    <a:gs pos="14999">
                      <a:srgbClr val="66008F"/>
                    </a:gs>
                    <a:gs pos="32500">
                      <a:srgbClr val="BA0066"/>
                    </a:gs>
                    <a:gs pos="45000">
                      <a:srgbClr val="FF0000"/>
                    </a:gs>
                    <a:gs pos="50000">
                      <a:srgbClr val="FF8200"/>
                    </a:gs>
                    <a:gs pos="55000">
                      <a:srgbClr val="FF0000"/>
                    </a:gs>
                    <a:gs pos="67500">
                      <a:srgbClr val="BA0066"/>
                    </a:gs>
                    <a:gs pos="85001">
                      <a:srgbClr val="66008F"/>
                    </a:gs>
                    <a:gs pos="100000">
                      <a:srgbClr val="000082"/>
                    </a:gs>
                  </a:gsLst>
                  <a:lin ang="2700000" scaled="1"/>
                </a:gradFill>
                <a:effectLst>
                  <a:outerShdw dist="53882" dir="2700000" algn="ctr" rotWithShape="0">
                    <a:srgbClr val="C0C0C0">
                      <a:alpha val="79999"/>
                    </a:srgbClr>
                  </a:outerShdw>
                </a:effectLst>
                <a:cs typeface="Times New Roman" panose="02020603050405020304" pitchFamily="18" charset="0"/>
              </a:rPr>
              <a:t>Thử tài siêu nhí</a:t>
            </a:r>
            <a:endParaRPr lang="vi-VN" sz="2700" b="1" i="1" kern="10" dirty="0">
              <a:ln w="9525">
                <a:solidFill>
                  <a:srgbClr val="FF6600"/>
                </a:solidFill>
                <a:round/>
                <a:headEnd/>
                <a:tailEnd/>
              </a:ln>
              <a:gradFill rotWithShape="1">
                <a:gsLst>
                  <a:gs pos="0">
                    <a:srgbClr val="000082"/>
                  </a:gs>
                  <a:gs pos="14999">
                    <a:srgbClr val="66008F"/>
                  </a:gs>
                  <a:gs pos="32500">
                    <a:srgbClr val="BA0066"/>
                  </a:gs>
                  <a:gs pos="45000">
                    <a:srgbClr val="FF0000"/>
                  </a:gs>
                  <a:gs pos="50000">
                    <a:srgbClr val="FF8200"/>
                  </a:gs>
                  <a:gs pos="55000">
                    <a:srgbClr val="FF0000"/>
                  </a:gs>
                  <a:gs pos="67500">
                    <a:srgbClr val="BA0066"/>
                  </a:gs>
                  <a:gs pos="85001">
                    <a:srgbClr val="66008F"/>
                  </a:gs>
                  <a:gs pos="100000">
                    <a:srgbClr val="000082"/>
                  </a:gs>
                </a:gsLst>
                <a:lin ang="2700000" scaled="1"/>
              </a:gradFill>
              <a:effectLst>
                <a:outerShdw dist="53882" dir="2700000" algn="ctr" rotWithShape="0">
                  <a:srgbClr val="C0C0C0">
                    <a:alpha val="79999"/>
                  </a:srgbClr>
                </a:outerShdw>
              </a:effectLst>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grpId="0" nodeType="afterEffect">
                                  <p:stCondLst>
                                    <p:cond delay="0"/>
                                  </p:stCondLst>
                                  <p:iterate type="lt">
                                    <p:tmPct val="5000"/>
                                  </p:iterate>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9" descr="%5Bwallcoo_com%5D_CG_Widescreen_Flowers_HS028_350Aa[1].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 Box 7"/>
          <p:cNvSpPr txBox="1">
            <a:spLocks noChangeArrowheads="1"/>
          </p:cNvSpPr>
          <p:nvPr/>
        </p:nvSpPr>
        <p:spPr bwMode="auto">
          <a:xfrm>
            <a:off x="1635" y="14062"/>
            <a:ext cx="8685357" cy="113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00" b="1" dirty="0">
                <a:solidFill>
                  <a:srgbClr val="FF0000"/>
                </a:solidFill>
              </a:rPr>
              <a:t>    </a:t>
            </a:r>
            <a:r>
              <a:rPr lang="en-US" sz="3600" b="1" u="sng" dirty="0" err="1">
                <a:solidFill>
                  <a:srgbClr val="FF0000"/>
                </a:solidFill>
              </a:rPr>
              <a:t>Bài</a:t>
            </a:r>
            <a:r>
              <a:rPr lang="en-US" sz="3600" b="1" u="sng" dirty="0">
                <a:solidFill>
                  <a:srgbClr val="FF0000"/>
                </a:solidFill>
              </a:rPr>
              <a:t> 2</a:t>
            </a:r>
            <a:r>
              <a:rPr lang="en-US" sz="3600" b="1" dirty="0">
                <a:solidFill>
                  <a:srgbClr val="FF0000"/>
                </a:solidFill>
              </a:rPr>
              <a:t>:</a:t>
            </a:r>
            <a:r>
              <a:rPr lang="en-US" sz="3200" b="1" dirty="0">
                <a:solidFill>
                  <a:srgbClr val="FF0000"/>
                </a:solidFill>
              </a:rPr>
              <a:t> </a:t>
            </a:r>
            <a:r>
              <a:rPr lang="en-US" sz="3200" b="1" dirty="0" err="1">
                <a:solidFill>
                  <a:srgbClr val="0000FF"/>
                </a:solidFill>
              </a:rPr>
              <a:t>Hãy</a:t>
            </a:r>
            <a:r>
              <a:rPr lang="en-US" sz="3200" b="1" dirty="0">
                <a:solidFill>
                  <a:srgbClr val="0000FF"/>
                </a:solidFill>
              </a:rPr>
              <a:t> </a:t>
            </a:r>
            <a:r>
              <a:rPr lang="en-US" sz="3200" b="1" dirty="0" err="1">
                <a:solidFill>
                  <a:srgbClr val="0000FF"/>
                </a:solidFill>
              </a:rPr>
              <a:t>chọn</a:t>
            </a:r>
            <a:r>
              <a:rPr lang="en-US" sz="3200" b="1" dirty="0">
                <a:solidFill>
                  <a:srgbClr val="0000FF"/>
                </a:solidFill>
              </a:rPr>
              <a:t> </a:t>
            </a:r>
            <a:r>
              <a:rPr lang="en-US" sz="3200" b="1" dirty="0" err="1">
                <a:solidFill>
                  <a:srgbClr val="0000FF"/>
                </a:solidFill>
              </a:rPr>
              <a:t>tên</a:t>
            </a:r>
            <a:r>
              <a:rPr lang="en-US" sz="3200" b="1" dirty="0">
                <a:solidFill>
                  <a:srgbClr val="0000FF"/>
                </a:solidFill>
              </a:rPr>
              <a:t> </a:t>
            </a:r>
            <a:r>
              <a:rPr lang="en-US" sz="3200" b="1" dirty="0" err="1">
                <a:solidFill>
                  <a:srgbClr val="0000FF"/>
                </a:solidFill>
              </a:rPr>
              <a:t>loài</a:t>
            </a:r>
            <a:r>
              <a:rPr lang="en-US" sz="3200" b="1" dirty="0">
                <a:solidFill>
                  <a:srgbClr val="0000FF"/>
                </a:solidFill>
              </a:rPr>
              <a:t> </a:t>
            </a:r>
            <a:r>
              <a:rPr lang="en-US" sz="3200" b="1" dirty="0" err="1">
                <a:solidFill>
                  <a:srgbClr val="0000FF"/>
                </a:solidFill>
              </a:rPr>
              <a:t>chim</a:t>
            </a:r>
            <a:r>
              <a:rPr lang="en-US" sz="3200" b="1" dirty="0">
                <a:solidFill>
                  <a:srgbClr val="0000FF"/>
                </a:solidFill>
              </a:rPr>
              <a:t> </a:t>
            </a:r>
            <a:r>
              <a:rPr lang="en-US" sz="3200" b="1" dirty="0" err="1">
                <a:solidFill>
                  <a:srgbClr val="0000FF"/>
                </a:solidFill>
              </a:rPr>
              <a:t>thích</a:t>
            </a:r>
            <a:r>
              <a:rPr lang="en-US" sz="3200" b="1" dirty="0">
                <a:solidFill>
                  <a:srgbClr val="0000FF"/>
                </a:solidFill>
              </a:rPr>
              <a:t> </a:t>
            </a:r>
            <a:r>
              <a:rPr lang="en-US" sz="3200" b="1" dirty="0" err="1">
                <a:solidFill>
                  <a:srgbClr val="0000FF"/>
                </a:solidFill>
              </a:rPr>
              <a:t>hợp</a:t>
            </a:r>
            <a:r>
              <a:rPr lang="en-US" sz="3200" b="1" dirty="0">
                <a:solidFill>
                  <a:srgbClr val="0000FF"/>
                </a:solidFill>
              </a:rPr>
              <a:t> </a:t>
            </a:r>
            <a:r>
              <a:rPr lang="en-US" sz="3200" b="1" dirty="0" err="1">
                <a:solidFill>
                  <a:srgbClr val="0000FF"/>
                </a:solidFill>
              </a:rPr>
              <a:t>với</a:t>
            </a:r>
            <a:r>
              <a:rPr lang="en-US" sz="3200" b="1" dirty="0">
                <a:solidFill>
                  <a:srgbClr val="0000FF"/>
                </a:solidFill>
              </a:rPr>
              <a:t> </a:t>
            </a:r>
            <a:r>
              <a:rPr lang="en-US" sz="3200" b="1" dirty="0" err="1">
                <a:solidFill>
                  <a:srgbClr val="0000FF"/>
                </a:solidFill>
              </a:rPr>
              <a:t>mỗi</a:t>
            </a:r>
            <a:r>
              <a:rPr lang="en-US" sz="3200" b="1" dirty="0">
                <a:solidFill>
                  <a:srgbClr val="0000FF"/>
                </a:solidFill>
              </a:rPr>
              <a:t> ô </a:t>
            </a:r>
            <a:r>
              <a:rPr lang="en-US" sz="3200" b="1" dirty="0" err="1">
                <a:solidFill>
                  <a:srgbClr val="0000FF"/>
                </a:solidFill>
              </a:rPr>
              <a:t>trống</a:t>
            </a:r>
            <a:r>
              <a:rPr lang="en-US" sz="3200" b="1" dirty="0">
                <a:solidFill>
                  <a:srgbClr val="0000FF"/>
                </a:solidFill>
              </a:rPr>
              <a:t> </a:t>
            </a:r>
            <a:r>
              <a:rPr lang="en-US" sz="3200" b="1" dirty="0" err="1">
                <a:solidFill>
                  <a:srgbClr val="0000FF"/>
                </a:solidFill>
              </a:rPr>
              <a:t>dưới</a:t>
            </a:r>
            <a:r>
              <a:rPr lang="en-US" sz="3200" b="1" dirty="0">
                <a:solidFill>
                  <a:srgbClr val="0000FF"/>
                </a:solidFill>
              </a:rPr>
              <a:t> </a:t>
            </a:r>
            <a:r>
              <a:rPr lang="en-US" sz="3200" b="1" dirty="0" err="1">
                <a:solidFill>
                  <a:srgbClr val="0000FF"/>
                </a:solidFill>
              </a:rPr>
              <a:t>đây</a:t>
            </a:r>
            <a:r>
              <a:rPr lang="en-US" sz="3200" b="1" dirty="0">
                <a:solidFill>
                  <a:srgbClr val="0000FF"/>
                </a:solidFill>
              </a:rPr>
              <a:t>: </a:t>
            </a:r>
          </a:p>
        </p:txBody>
      </p:sp>
      <p:sp>
        <p:nvSpPr>
          <p:cNvPr id="20484" name="Text Box 30"/>
          <p:cNvSpPr txBox="1">
            <a:spLocks noChangeArrowheads="1"/>
          </p:cNvSpPr>
          <p:nvPr/>
        </p:nvSpPr>
        <p:spPr bwMode="auto">
          <a:xfrm>
            <a:off x="457040" y="1536492"/>
            <a:ext cx="3845548" cy="583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200" b="1" dirty="0">
                <a:solidFill>
                  <a:srgbClr val="0000FF"/>
                </a:solidFill>
              </a:rPr>
              <a:t>a) </a:t>
            </a:r>
            <a:r>
              <a:rPr lang="en-US" sz="3200" b="1" dirty="0" err="1">
                <a:solidFill>
                  <a:srgbClr val="0000FF"/>
                </a:solidFill>
              </a:rPr>
              <a:t>Đen</a:t>
            </a:r>
            <a:r>
              <a:rPr lang="en-US" sz="3200" b="1" dirty="0">
                <a:solidFill>
                  <a:srgbClr val="0000FF"/>
                </a:solidFill>
              </a:rPr>
              <a:t> </a:t>
            </a:r>
            <a:r>
              <a:rPr lang="en-US" sz="3200" b="1" dirty="0" err="1">
                <a:solidFill>
                  <a:srgbClr val="0000FF"/>
                </a:solidFill>
              </a:rPr>
              <a:t>như</a:t>
            </a:r>
            <a:r>
              <a:rPr lang="en-US" sz="3200" b="1" dirty="0">
                <a:solidFill>
                  <a:srgbClr val="0000FF"/>
                </a:solidFill>
              </a:rPr>
              <a:t>  ...</a:t>
            </a:r>
            <a:endParaRPr lang="en-US" sz="3200" dirty="0"/>
          </a:p>
        </p:txBody>
      </p:sp>
      <p:sp>
        <p:nvSpPr>
          <p:cNvPr id="20485" name="Text Box 31"/>
          <p:cNvSpPr txBox="1">
            <a:spLocks noChangeArrowheads="1"/>
          </p:cNvSpPr>
          <p:nvPr/>
        </p:nvSpPr>
        <p:spPr bwMode="auto">
          <a:xfrm>
            <a:off x="457040" y="2254744"/>
            <a:ext cx="2884962" cy="583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200" b="1" dirty="0">
                <a:solidFill>
                  <a:srgbClr val="0000FF"/>
                </a:solidFill>
              </a:rPr>
              <a:t>b) </a:t>
            </a:r>
            <a:r>
              <a:rPr lang="en-US" sz="3200" b="1" dirty="0" err="1">
                <a:solidFill>
                  <a:srgbClr val="0000FF"/>
                </a:solidFill>
              </a:rPr>
              <a:t>Hôi</a:t>
            </a:r>
            <a:r>
              <a:rPr lang="en-US" sz="3200" b="1" dirty="0">
                <a:solidFill>
                  <a:srgbClr val="0000FF"/>
                </a:solidFill>
              </a:rPr>
              <a:t> </a:t>
            </a:r>
            <a:r>
              <a:rPr lang="en-US" sz="3200" b="1" dirty="0" err="1">
                <a:solidFill>
                  <a:srgbClr val="0000FF"/>
                </a:solidFill>
              </a:rPr>
              <a:t>như</a:t>
            </a:r>
            <a:r>
              <a:rPr lang="en-US" sz="3200" b="1" dirty="0">
                <a:solidFill>
                  <a:srgbClr val="0000FF"/>
                </a:solidFill>
              </a:rPr>
              <a:t> ...</a:t>
            </a:r>
            <a:endParaRPr lang="en-US" sz="3200" dirty="0"/>
          </a:p>
        </p:txBody>
      </p:sp>
      <p:sp>
        <p:nvSpPr>
          <p:cNvPr id="20486" name="Text Box 32"/>
          <p:cNvSpPr txBox="1">
            <a:spLocks noChangeArrowheads="1"/>
          </p:cNvSpPr>
          <p:nvPr/>
        </p:nvSpPr>
        <p:spPr bwMode="auto">
          <a:xfrm>
            <a:off x="452883" y="2908111"/>
            <a:ext cx="3123906" cy="583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200" b="1" dirty="0">
                <a:solidFill>
                  <a:srgbClr val="0000FF"/>
                </a:solidFill>
              </a:rPr>
              <a:t>c) </a:t>
            </a:r>
            <a:r>
              <a:rPr lang="en-US" sz="3200" b="1" dirty="0" err="1">
                <a:solidFill>
                  <a:srgbClr val="0000FF"/>
                </a:solidFill>
              </a:rPr>
              <a:t>Nhanh</a:t>
            </a:r>
            <a:r>
              <a:rPr lang="en-US" sz="3200" b="1" dirty="0">
                <a:solidFill>
                  <a:srgbClr val="0000FF"/>
                </a:solidFill>
              </a:rPr>
              <a:t> </a:t>
            </a:r>
            <a:r>
              <a:rPr lang="en-US" sz="3200" b="1" dirty="0" err="1">
                <a:solidFill>
                  <a:srgbClr val="0000FF"/>
                </a:solidFill>
              </a:rPr>
              <a:t>như</a:t>
            </a:r>
            <a:r>
              <a:rPr lang="en-US" sz="3200" b="1" dirty="0">
                <a:solidFill>
                  <a:srgbClr val="0000FF"/>
                </a:solidFill>
              </a:rPr>
              <a:t> ...</a:t>
            </a:r>
            <a:endParaRPr lang="en-US" sz="3200" dirty="0"/>
          </a:p>
        </p:txBody>
      </p:sp>
      <p:sp>
        <p:nvSpPr>
          <p:cNvPr id="20487" name="Text Box 33"/>
          <p:cNvSpPr txBox="1">
            <a:spLocks noChangeArrowheads="1"/>
          </p:cNvSpPr>
          <p:nvPr/>
        </p:nvSpPr>
        <p:spPr bwMode="auto">
          <a:xfrm>
            <a:off x="392491" y="3546578"/>
            <a:ext cx="3276253" cy="583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200" b="1" dirty="0">
                <a:solidFill>
                  <a:srgbClr val="0000FF"/>
                </a:solidFill>
              </a:rPr>
              <a:t>d) </a:t>
            </a:r>
            <a:r>
              <a:rPr lang="en-US" sz="3200" b="1" dirty="0" err="1">
                <a:solidFill>
                  <a:srgbClr val="0000FF"/>
                </a:solidFill>
              </a:rPr>
              <a:t>Nói</a:t>
            </a:r>
            <a:r>
              <a:rPr lang="en-US" sz="3200" b="1" dirty="0">
                <a:solidFill>
                  <a:srgbClr val="0000FF"/>
                </a:solidFill>
              </a:rPr>
              <a:t> </a:t>
            </a:r>
            <a:r>
              <a:rPr lang="en-US" sz="3200" b="1" dirty="0" err="1" smtClean="0">
                <a:solidFill>
                  <a:srgbClr val="0000FF"/>
                </a:solidFill>
              </a:rPr>
              <a:t>như</a:t>
            </a:r>
            <a:r>
              <a:rPr lang="en-US" sz="3200" b="1" dirty="0" smtClean="0">
                <a:solidFill>
                  <a:srgbClr val="0000FF"/>
                </a:solidFill>
              </a:rPr>
              <a:t> . ..</a:t>
            </a:r>
            <a:endParaRPr lang="en-US" sz="3200" dirty="0"/>
          </a:p>
        </p:txBody>
      </p:sp>
      <p:sp>
        <p:nvSpPr>
          <p:cNvPr id="20488" name="Text Box 34"/>
          <p:cNvSpPr txBox="1">
            <a:spLocks noChangeArrowheads="1"/>
          </p:cNvSpPr>
          <p:nvPr/>
        </p:nvSpPr>
        <p:spPr bwMode="auto">
          <a:xfrm>
            <a:off x="392491" y="4268302"/>
            <a:ext cx="3123906" cy="583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200" b="1" dirty="0">
                <a:solidFill>
                  <a:srgbClr val="0000FF"/>
                </a:solidFill>
              </a:rPr>
              <a:t>e) </a:t>
            </a:r>
            <a:r>
              <a:rPr lang="en-US" sz="3200" b="1" dirty="0" err="1">
                <a:solidFill>
                  <a:srgbClr val="0000FF"/>
                </a:solidFill>
              </a:rPr>
              <a:t>Hót</a:t>
            </a:r>
            <a:r>
              <a:rPr lang="en-US" sz="3200" b="1" dirty="0">
                <a:solidFill>
                  <a:srgbClr val="0000FF"/>
                </a:solidFill>
              </a:rPr>
              <a:t> </a:t>
            </a:r>
            <a:r>
              <a:rPr lang="en-US" sz="3200" b="1" dirty="0" err="1">
                <a:solidFill>
                  <a:srgbClr val="0000FF"/>
                </a:solidFill>
              </a:rPr>
              <a:t>như</a:t>
            </a:r>
            <a:r>
              <a:rPr lang="en-US" sz="3200" b="1" dirty="0">
                <a:solidFill>
                  <a:srgbClr val="0000FF"/>
                </a:solidFill>
              </a:rPr>
              <a:t> ...</a:t>
            </a:r>
            <a:endParaRPr lang="en-US" sz="3200" dirty="0"/>
          </a:p>
        </p:txBody>
      </p:sp>
      <p:sp>
        <p:nvSpPr>
          <p:cNvPr id="41" name="Rectangle 40"/>
          <p:cNvSpPr>
            <a:spLocks noChangeArrowheads="1"/>
          </p:cNvSpPr>
          <p:nvPr/>
        </p:nvSpPr>
        <p:spPr bwMode="auto">
          <a:xfrm>
            <a:off x="2531474" y="1501542"/>
            <a:ext cx="842960" cy="583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379" tIns="45190" rIns="90379" bIns="45190">
            <a:spAutoFit/>
          </a:bodyPr>
          <a:lstStyle/>
          <a:p>
            <a:pPr defTabSz="903288">
              <a:spcBef>
                <a:spcPct val="50000"/>
              </a:spcBef>
            </a:pPr>
            <a:r>
              <a:rPr lang="en-US" sz="3200" b="1" dirty="0" err="1">
                <a:solidFill>
                  <a:srgbClr val="FF0000"/>
                </a:solidFill>
              </a:rPr>
              <a:t>quạ</a:t>
            </a:r>
            <a:endParaRPr lang="en-US" sz="3200" b="1" dirty="0">
              <a:solidFill>
                <a:srgbClr val="FF0000"/>
              </a:solidFill>
            </a:endParaRPr>
          </a:p>
        </p:txBody>
      </p:sp>
      <p:sp>
        <p:nvSpPr>
          <p:cNvPr id="43" name="Rectangle 42"/>
          <p:cNvSpPr>
            <a:spLocks noChangeArrowheads="1"/>
          </p:cNvSpPr>
          <p:nvPr/>
        </p:nvSpPr>
        <p:spPr bwMode="auto">
          <a:xfrm>
            <a:off x="2439189" y="2246580"/>
            <a:ext cx="592892" cy="583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379" tIns="45190" rIns="90379" bIns="45190">
            <a:spAutoFit/>
          </a:bodyPr>
          <a:lstStyle/>
          <a:p>
            <a:pPr defTabSz="903288">
              <a:spcBef>
                <a:spcPct val="50000"/>
              </a:spcBef>
            </a:pPr>
            <a:r>
              <a:rPr lang="en-US" sz="3200" b="1" dirty="0" err="1">
                <a:solidFill>
                  <a:srgbClr val="FF0000"/>
                </a:solidFill>
              </a:rPr>
              <a:t>cú</a:t>
            </a:r>
            <a:endParaRPr lang="en-US" sz="3200" b="1" dirty="0">
              <a:solidFill>
                <a:srgbClr val="FF0000"/>
              </a:solidFill>
            </a:endParaRPr>
          </a:p>
        </p:txBody>
      </p:sp>
      <p:sp>
        <p:nvSpPr>
          <p:cNvPr id="45" name="Rectangle 44"/>
          <p:cNvSpPr>
            <a:spLocks noChangeArrowheads="1"/>
          </p:cNvSpPr>
          <p:nvPr/>
        </p:nvSpPr>
        <p:spPr bwMode="auto">
          <a:xfrm>
            <a:off x="2902741" y="2885186"/>
            <a:ext cx="706706" cy="583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379" tIns="45190" rIns="90379" bIns="45190">
            <a:spAutoFit/>
          </a:bodyPr>
          <a:lstStyle/>
          <a:p>
            <a:pPr defTabSz="903288">
              <a:spcBef>
                <a:spcPct val="50000"/>
              </a:spcBef>
            </a:pPr>
            <a:r>
              <a:rPr lang="en-US" sz="3200" b="1" dirty="0" err="1">
                <a:solidFill>
                  <a:srgbClr val="FF0000"/>
                </a:solidFill>
              </a:rPr>
              <a:t>cắt</a:t>
            </a:r>
            <a:endParaRPr lang="en-US" sz="3200" b="1" dirty="0">
              <a:solidFill>
                <a:srgbClr val="FF0000"/>
              </a:solidFill>
            </a:endParaRPr>
          </a:p>
        </p:txBody>
      </p:sp>
      <p:sp>
        <p:nvSpPr>
          <p:cNvPr id="47" name="Rectangle 46"/>
          <p:cNvSpPr>
            <a:spLocks noChangeArrowheads="1"/>
          </p:cNvSpPr>
          <p:nvPr/>
        </p:nvSpPr>
        <p:spPr bwMode="auto">
          <a:xfrm>
            <a:off x="2372157" y="3532489"/>
            <a:ext cx="708812" cy="583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p>
            <a:pPr defTabSz="903288">
              <a:spcBef>
                <a:spcPct val="50000"/>
              </a:spcBef>
            </a:pPr>
            <a:r>
              <a:rPr lang="en-US" sz="3200" b="1" dirty="0" err="1">
                <a:solidFill>
                  <a:srgbClr val="FF0000"/>
                </a:solidFill>
              </a:rPr>
              <a:t>vẹt</a:t>
            </a:r>
            <a:endParaRPr lang="en-US" sz="3200" b="1" dirty="0">
              <a:solidFill>
                <a:srgbClr val="FF0000"/>
              </a:solidFill>
            </a:endParaRPr>
          </a:p>
        </p:txBody>
      </p:sp>
      <p:sp>
        <p:nvSpPr>
          <p:cNvPr id="49" name="Rectangle 48"/>
          <p:cNvSpPr>
            <a:spLocks noChangeArrowheads="1"/>
          </p:cNvSpPr>
          <p:nvPr/>
        </p:nvSpPr>
        <p:spPr bwMode="auto">
          <a:xfrm>
            <a:off x="2350678" y="4243345"/>
            <a:ext cx="1339891" cy="583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379" tIns="45190" rIns="90379" bIns="45190">
            <a:spAutoFit/>
          </a:bodyPr>
          <a:lstStyle/>
          <a:p>
            <a:pPr defTabSz="903288">
              <a:spcBef>
                <a:spcPct val="50000"/>
              </a:spcBef>
            </a:pPr>
            <a:r>
              <a:rPr lang="en-US" sz="3200" b="1" dirty="0" err="1">
                <a:solidFill>
                  <a:srgbClr val="FF0000"/>
                </a:solidFill>
              </a:rPr>
              <a:t>khướu</a:t>
            </a:r>
            <a:endParaRPr lang="en-US" sz="3200" b="1" dirty="0">
              <a:solidFill>
                <a:srgbClr val="FF0000"/>
              </a:solidFill>
            </a:endParaRPr>
          </a:p>
        </p:txBody>
      </p:sp>
      <p:pic>
        <p:nvPicPr>
          <p:cNvPr id="21" name="Picture 2" descr="C:\Users\ACER\AppData\Local\Temp\Rar$DIa0.621\vet.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400000">
            <a:off x="4580275" y="217494"/>
            <a:ext cx="3706752" cy="4782865"/>
          </a:xfrm>
          <a:prstGeom prst="rect">
            <a:avLst/>
          </a:prstGeom>
          <a:noFill/>
          <a:ln w="41275">
            <a:solidFill>
              <a:srgbClr val="006600"/>
            </a:solidFill>
            <a:miter lim="800000"/>
            <a:headEnd/>
            <a:tailEnd/>
          </a:ln>
          <a:extLst>
            <a:ext uri="{909E8E84-426E-40DD-AFC4-6F175D3DCCD1}">
              <a14:hiddenFill xmlns:a14="http://schemas.microsoft.com/office/drawing/2010/main">
                <a:solidFill>
                  <a:srgbClr val="FFFFFF"/>
                </a:solidFill>
              </a14:hiddenFill>
            </a:ext>
          </a:extLst>
        </p:spPr>
      </p:pic>
      <p:pic>
        <p:nvPicPr>
          <p:cNvPr id="4" name="vẹt no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614248" y="722211"/>
            <a:ext cx="4927456" cy="3968533"/>
          </a:xfrm>
          <a:prstGeom prst="rect">
            <a:avLst/>
          </a:prstGeom>
        </p:spPr>
      </p:pic>
      <p:pic>
        <p:nvPicPr>
          <p:cNvPr id="5" name="khuou hot">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888424" y="661054"/>
            <a:ext cx="4865429" cy="3755761"/>
          </a:xfrm>
          <a:prstGeom prst="rect">
            <a:avLst/>
          </a:prstGeom>
        </p:spPr>
      </p:pic>
      <p:grpSp>
        <p:nvGrpSpPr>
          <p:cNvPr id="6" name="Group 5"/>
          <p:cNvGrpSpPr/>
          <p:nvPr/>
        </p:nvGrpSpPr>
        <p:grpSpPr>
          <a:xfrm>
            <a:off x="854239" y="652685"/>
            <a:ext cx="5420454" cy="3889080"/>
            <a:chOff x="109361" y="1017591"/>
            <a:chExt cx="5420454" cy="3889080"/>
          </a:xfrm>
        </p:grpSpPr>
        <p:pic>
          <p:nvPicPr>
            <p:cNvPr id="24" name="Picture 2" descr="C:\Users\ACER\AppData\Local\Temp\Rar$DIa0.648\qua.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9361" y="1063442"/>
              <a:ext cx="4889571" cy="3843229"/>
            </a:xfrm>
            <a:prstGeom prst="rect">
              <a:avLst/>
            </a:prstGeom>
            <a:noFill/>
            <a:ln w="41275">
              <a:solidFill>
                <a:srgbClr val="006600"/>
              </a:solidFill>
              <a:miter lim="800000"/>
              <a:headEnd/>
              <a:tailEnd/>
            </a:ln>
            <a:extLst>
              <a:ext uri="{909E8E84-426E-40DD-AFC4-6F175D3DCCD1}">
                <a14:hiddenFill xmlns:a14="http://schemas.microsoft.com/office/drawing/2010/main">
                  <a:solidFill>
                    <a:srgbClr val="FFFFFF"/>
                  </a:solidFill>
                </a14:hiddenFill>
              </a:ext>
            </a:extLst>
          </p:spPr>
        </p:pic>
        <p:sp>
          <p:nvSpPr>
            <p:cNvPr id="25" name="Text Box 5"/>
            <p:cNvSpPr txBox="1">
              <a:spLocks noChangeArrowheads="1"/>
            </p:cNvSpPr>
            <p:nvPr/>
          </p:nvSpPr>
          <p:spPr bwMode="auto">
            <a:xfrm>
              <a:off x="3776009" y="1017591"/>
              <a:ext cx="175380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VNI-Juni" pitchFamily="2" charset="0"/>
                </a:defRPr>
              </a:lvl1pPr>
              <a:lvl2pPr marL="742950" indent="-285750">
                <a:spcBef>
                  <a:spcPct val="20000"/>
                </a:spcBef>
                <a:buChar char="–"/>
                <a:defRPr sz="2800">
                  <a:solidFill>
                    <a:schemeClr val="tx1"/>
                  </a:solidFill>
                  <a:latin typeface="VNI-Juni" pitchFamily="2" charset="0"/>
                </a:defRPr>
              </a:lvl2pPr>
              <a:lvl3pPr marL="1143000" indent="-228600">
                <a:spcBef>
                  <a:spcPct val="20000"/>
                </a:spcBef>
                <a:buChar char="•"/>
                <a:defRPr sz="2400">
                  <a:solidFill>
                    <a:schemeClr val="tx1"/>
                  </a:solidFill>
                  <a:latin typeface="VNI-Juni" pitchFamily="2" charset="0"/>
                </a:defRPr>
              </a:lvl3pPr>
              <a:lvl4pPr marL="1600200" indent="-228600">
                <a:spcBef>
                  <a:spcPct val="20000"/>
                </a:spcBef>
                <a:buChar char="–"/>
                <a:defRPr sz="2000">
                  <a:solidFill>
                    <a:schemeClr val="tx1"/>
                  </a:solidFill>
                  <a:latin typeface="VNI-Juni" pitchFamily="2" charset="0"/>
                </a:defRPr>
              </a:lvl4pPr>
              <a:lvl5pPr marL="2057400" indent="-228600">
                <a:spcBef>
                  <a:spcPct val="20000"/>
                </a:spcBef>
                <a:buChar char="»"/>
                <a:defRPr sz="2000">
                  <a:solidFill>
                    <a:schemeClr val="tx1"/>
                  </a:solidFill>
                  <a:latin typeface="VNI-Juni" pitchFamily="2" charset="0"/>
                </a:defRPr>
              </a:lvl5pPr>
              <a:lvl6pPr marL="2514600" indent="-228600" eaLnBrk="0" fontAlgn="base" hangingPunct="0">
                <a:spcBef>
                  <a:spcPct val="20000"/>
                </a:spcBef>
                <a:spcAft>
                  <a:spcPct val="0"/>
                </a:spcAft>
                <a:buChar char="»"/>
                <a:defRPr sz="2000">
                  <a:solidFill>
                    <a:schemeClr val="tx1"/>
                  </a:solidFill>
                  <a:latin typeface="VNI-Juni" pitchFamily="2" charset="0"/>
                </a:defRPr>
              </a:lvl6pPr>
              <a:lvl7pPr marL="2971800" indent="-228600" eaLnBrk="0" fontAlgn="base" hangingPunct="0">
                <a:spcBef>
                  <a:spcPct val="20000"/>
                </a:spcBef>
                <a:spcAft>
                  <a:spcPct val="0"/>
                </a:spcAft>
                <a:buChar char="»"/>
                <a:defRPr sz="2000">
                  <a:solidFill>
                    <a:schemeClr val="tx1"/>
                  </a:solidFill>
                  <a:latin typeface="VNI-Juni" pitchFamily="2" charset="0"/>
                </a:defRPr>
              </a:lvl7pPr>
              <a:lvl8pPr marL="3429000" indent="-228600" eaLnBrk="0" fontAlgn="base" hangingPunct="0">
                <a:spcBef>
                  <a:spcPct val="20000"/>
                </a:spcBef>
                <a:spcAft>
                  <a:spcPct val="0"/>
                </a:spcAft>
                <a:buChar char="»"/>
                <a:defRPr sz="2000">
                  <a:solidFill>
                    <a:schemeClr val="tx1"/>
                  </a:solidFill>
                  <a:latin typeface="VNI-Juni" pitchFamily="2" charset="0"/>
                </a:defRPr>
              </a:lvl8pPr>
              <a:lvl9pPr marL="3886200" indent="-228600" eaLnBrk="0" fontAlgn="base" hangingPunct="0">
                <a:spcBef>
                  <a:spcPct val="20000"/>
                </a:spcBef>
                <a:spcAft>
                  <a:spcPct val="0"/>
                </a:spcAft>
                <a:buChar char="»"/>
                <a:defRPr sz="2000">
                  <a:solidFill>
                    <a:schemeClr val="tx1"/>
                  </a:solidFill>
                  <a:latin typeface="VNI-Juni" pitchFamily="2" charset="0"/>
                </a:defRPr>
              </a:lvl9pPr>
            </a:lstStyle>
            <a:p>
              <a:pPr>
                <a:spcBef>
                  <a:spcPct val="50000"/>
                </a:spcBef>
                <a:buFontTx/>
                <a:buNone/>
              </a:pPr>
              <a:r>
                <a:rPr lang="en-US" altLang="en-US" sz="4000" b="1" dirty="0" smtClean="0">
                  <a:solidFill>
                    <a:srgbClr val="FF0000"/>
                  </a:solidFill>
                  <a:latin typeface="Times New Roman" panose="02020603050405020304" pitchFamily="18" charset="0"/>
                </a:rPr>
                <a:t>Quạ</a:t>
              </a:r>
              <a:endParaRPr lang="en-US" altLang="en-US" sz="4000" b="1" dirty="0">
                <a:solidFill>
                  <a:srgbClr val="FF0000"/>
                </a:solidFill>
                <a:latin typeface="Times New Roman" panose="02020603050405020304" pitchFamily="18" charset="0"/>
              </a:endParaRPr>
            </a:p>
          </p:txBody>
        </p:sp>
      </p:grpSp>
      <p:pic>
        <p:nvPicPr>
          <p:cNvPr id="23" name="Picture 22" descr="C:\Users\ACER\AppData\Local\Temp\Rar$DIa0.659\khuou-bac-ma.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25499" y="683902"/>
            <a:ext cx="4818409" cy="3960007"/>
          </a:xfrm>
          <a:prstGeom prst="rect">
            <a:avLst/>
          </a:prstGeom>
          <a:noFill/>
          <a:ln w="41275">
            <a:solidFill>
              <a:srgbClr val="006600"/>
            </a:solidFill>
            <a:miter lim="800000"/>
            <a:headEnd/>
            <a:tailEnd/>
          </a:ln>
          <a:extLst>
            <a:ext uri="{909E8E84-426E-40DD-AFC4-6F175D3DCCD1}">
              <a14:hiddenFill xmlns:a14="http://schemas.microsoft.com/office/drawing/2010/main">
                <a:solidFill>
                  <a:srgbClr val="FFFFFF"/>
                </a:solidFill>
              </a14:hiddenFill>
            </a:ext>
          </a:extLst>
        </p:spPr>
      </p:pic>
      <p:sp>
        <p:nvSpPr>
          <p:cNvPr id="28" name="Text Box 5"/>
          <p:cNvSpPr txBox="1">
            <a:spLocks noChangeArrowheads="1"/>
          </p:cNvSpPr>
          <p:nvPr/>
        </p:nvSpPr>
        <p:spPr bwMode="auto">
          <a:xfrm>
            <a:off x="5740045" y="4584083"/>
            <a:ext cx="173014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VNI-Juni" pitchFamily="2" charset="0"/>
              </a:defRPr>
            </a:lvl1pPr>
            <a:lvl2pPr marL="742950" indent="-285750">
              <a:spcBef>
                <a:spcPct val="20000"/>
              </a:spcBef>
              <a:buChar char="–"/>
              <a:defRPr sz="2800">
                <a:solidFill>
                  <a:schemeClr val="tx1"/>
                </a:solidFill>
                <a:latin typeface="VNI-Juni" pitchFamily="2" charset="0"/>
              </a:defRPr>
            </a:lvl2pPr>
            <a:lvl3pPr marL="1143000" indent="-228600">
              <a:spcBef>
                <a:spcPct val="20000"/>
              </a:spcBef>
              <a:buChar char="•"/>
              <a:defRPr sz="2400">
                <a:solidFill>
                  <a:schemeClr val="tx1"/>
                </a:solidFill>
                <a:latin typeface="VNI-Juni" pitchFamily="2" charset="0"/>
              </a:defRPr>
            </a:lvl3pPr>
            <a:lvl4pPr marL="1600200" indent="-228600">
              <a:spcBef>
                <a:spcPct val="20000"/>
              </a:spcBef>
              <a:buChar char="–"/>
              <a:defRPr sz="2000">
                <a:solidFill>
                  <a:schemeClr val="tx1"/>
                </a:solidFill>
                <a:latin typeface="VNI-Juni" pitchFamily="2" charset="0"/>
              </a:defRPr>
            </a:lvl4pPr>
            <a:lvl5pPr marL="2057400" indent="-228600">
              <a:spcBef>
                <a:spcPct val="20000"/>
              </a:spcBef>
              <a:buChar char="»"/>
              <a:defRPr sz="2000">
                <a:solidFill>
                  <a:schemeClr val="tx1"/>
                </a:solidFill>
                <a:latin typeface="VNI-Juni" pitchFamily="2" charset="0"/>
              </a:defRPr>
            </a:lvl5pPr>
            <a:lvl6pPr marL="2514600" indent="-228600" eaLnBrk="0" fontAlgn="base" hangingPunct="0">
              <a:spcBef>
                <a:spcPct val="20000"/>
              </a:spcBef>
              <a:spcAft>
                <a:spcPct val="0"/>
              </a:spcAft>
              <a:buChar char="»"/>
              <a:defRPr sz="2000">
                <a:solidFill>
                  <a:schemeClr val="tx1"/>
                </a:solidFill>
                <a:latin typeface="VNI-Juni" pitchFamily="2" charset="0"/>
              </a:defRPr>
            </a:lvl6pPr>
            <a:lvl7pPr marL="2971800" indent="-228600" eaLnBrk="0" fontAlgn="base" hangingPunct="0">
              <a:spcBef>
                <a:spcPct val="20000"/>
              </a:spcBef>
              <a:spcAft>
                <a:spcPct val="0"/>
              </a:spcAft>
              <a:buChar char="»"/>
              <a:defRPr sz="2000">
                <a:solidFill>
                  <a:schemeClr val="tx1"/>
                </a:solidFill>
                <a:latin typeface="VNI-Juni" pitchFamily="2" charset="0"/>
              </a:defRPr>
            </a:lvl7pPr>
            <a:lvl8pPr marL="3429000" indent="-228600" eaLnBrk="0" fontAlgn="base" hangingPunct="0">
              <a:spcBef>
                <a:spcPct val="20000"/>
              </a:spcBef>
              <a:spcAft>
                <a:spcPct val="0"/>
              </a:spcAft>
              <a:buChar char="»"/>
              <a:defRPr sz="2000">
                <a:solidFill>
                  <a:schemeClr val="tx1"/>
                </a:solidFill>
                <a:latin typeface="VNI-Juni" pitchFamily="2" charset="0"/>
              </a:defRPr>
            </a:lvl8pPr>
            <a:lvl9pPr marL="3886200" indent="-228600" eaLnBrk="0" fontAlgn="base" hangingPunct="0">
              <a:spcBef>
                <a:spcPct val="20000"/>
              </a:spcBef>
              <a:spcAft>
                <a:spcPct val="0"/>
              </a:spcAft>
              <a:buChar char="»"/>
              <a:defRPr sz="2000">
                <a:solidFill>
                  <a:schemeClr val="tx1"/>
                </a:solidFill>
                <a:latin typeface="VNI-Juni" pitchFamily="2" charset="0"/>
              </a:defRPr>
            </a:lvl9pPr>
          </a:lstStyle>
          <a:p>
            <a:pPr>
              <a:spcBef>
                <a:spcPct val="50000"/>
              </a:spcBef>
              <a:buFontTx/>
              <a:buNone/>
            </a:pPr>
            <a:r>
              <a:rPr lang="en-US" altLang="en-US" sz="4000" b="1" dirty="0" smtClean="0">
                <a:solidFill>
                  <a:srgbClr val="FF0000"/>
                </a:solidFill>
                <a:latin typeface="Times New Roman" panose="02020603050405020304" pitchFamily="18" charset="0"/>
              </a:rPr>
              <a:t>Khướu</a:t>
            </a:r>
            <a:endParaRPr lang="en-US" altLang="en-US" sz="4000" b="1" dirty="0">
              <a:solidFill>
                <a:srgbClr val="FF0000"/>
              </a:solidFill>
              <a:latin typeface="Times New Roman" panose="02020603050405020304" pitchFamily="18" charset="0"/>
            </a:endParaRPr>
          </a:p>
        </p:txBody>
      </p:sp>
      <p:sp>
        <p:nvSpPr>
          <p:cNvPr id="29" name="Text Box 5"/>
          <p:cNvSpPr txBox="1">
            <a:spLocks noChangeArrowheads="1"/>
          </p:cNvSpPr>
          <p:nvPr/>
        </p:nvSpPr>
        <p:spPr bwMode="auto">
          <a:xfrm>
            <a:off x="5955061" y="4477314"/>
            <a:ext cx="175380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VNI-Juni" pitchFamily="2" charset="0"/>
              </a:defRPr>
            </a:lvl1pPr>
            <a:lvl2pPr marL="742950" indent="-285750">
              <a:spcBef>
                <a:spcPct val="20000"/>
              </a:spcBef>
              <a:buChar char="–"/>
              <a:defRPr sz="2800">
                <a:solidFill>
                  <a:schemeClr val="tx1"/>
                </a:solidFill>
                <a:latin typeface="VNI-Juni" pitchFamily="2" charset="0"/>
              </a:defRPr>
            </a:lvl2pPr>
            <a:lvl3pPr marL="1143000" indent="-228600">
              <a:spcBef>
                <a:spcPct val="20000"/>
              </a:spcBef>
              <a:buChar char="•"/>
              <a:defRPr sz="2400">
                <a:solidFill>
                  <a:schemeClr val="tx1"/>
                </a:solidFill>
                <a:latin typeface="VNI-Juni" pitchFamily="2" charset="0"/>
              </a:defRPr>
            </a:lvl3pPr>
            <a:lvl4pPr marL="1600200" indent="-228600">
              <a:spcBef>
                <a:spcPct val="20000"/>
              </a:spcBef>
              <a:buChar char="–"/>
              <a:defRPr sz="2000">
                <a:solidFill>
                  <a:schemeClr val="tx1"/>
                </a:solidFill>
                <a:latin typeface="VNI-Juni" pitchFamily="2" charset="0"/>
              </a:defRPr>
            </a:lvl4pPr>
            <a:lvl5pPr marL="2057400" indent="-228600">
              <a:spcBef>
                <a:spcPct val="20000"/>
              </a:spcBef>
              <a:buChar char="»"/>
              <a:defRPr sz="2000">
                <a:solidFill>
                  <a:schemeClr val="tx1"/>
                </a:solidFill>
                <a:latin typeface="VNI-Juni" pitchFamily="2" charset="0"/>
              </a:defRPr>
            </a:lvl5pPr>
            <a:lvl6pPr marL="2514600" indent="-228600" eaLnBrk="0" fontAlgn="base" hangingPunct="0">
              <a:spcBef>
                <a:spcPct val="20000"/>
              </a:spcBef>
              <a:spcAft>
                <a:spcPct val="0"/>
              </a:spcAft>
              <a:buChar char="»"/>
              <a:defRPr sz="2000">
                <a:solidFill>
                  <a:schemeClr val="tx1"/>
                </a:solidFill>
                <a:latin typeface="VNI-Juni" pitchFamily="2" charset="0"/>
              </a:defRPr>
            </a:lvl6pPr>
            <a:lvl7pPr marL="2971800" indent="-228600" eaLnBrk="0" fontAlgn="base" hangingPunct="0">
              <a:spcBef>
                <a:spcPct val="20000"/>
              </a:spcBef>
              <a:spcAft>
                <a:spcPct val="0"/>
              </a:spcAft>
              <a:buChar char="»"/>
              <a:defRPr sz="2000">
                <a:solidFill>
                  <a:schemeClr val="tx1"/>
                </a:solidFill>
                <a:latin typeface="VNI-Juni" pitchFamily="2" charset="0"/>
              </a:defRPr>
            </a:lvl7pPr>
            <a:lvl8pPr marL="3429000" indent="-228600" eaLnBrk="0" fontAlgn="base" hangingPunct="0">
              <a:spcBef>
                <a:spcPct val="20000"/>
              </a:spcBef>
              <a:spcAft>
                <a:spcPct val="0"/>
              </a:spcAft>
              <a:buChar char="»"/>
              <a:defRPr sz="2000">
                <a:solidFill>
                  <a:schemeClr val="tx1"/>
                </a:solidFill>
                <a:latin typeface="VNI-Juni" pitchFamily="2" charset="0"/>
              </a:defRPr>
            </a:lvl8pPr>
            <a:lvl9pPr marL="3886200" indent="-228600" eaLnBrk="0" fontAlgn="base" hangingPunct="0">
              <a:spcBef>
                <a:spcPct val="20000"/>
              </a:spcBef>
              <a:spcAft>
                <a:spcPct val="0"/>
              </a:spcAft>
              <a:buChar char="»"/>
              <a:defRPr sz="2000">
                <a:solidFill>
                  <a:schemeClr val="tx1"/>
                </a:solidFill>
                <a:latin typeface="VNI-Juni" pitchFamily="2" charset="0"/>
              </a:defRPr>
            </a:lvl9pPr>
          </a:lstStyle>
          <a:p>
            <a:pPr>
              <a:spcBef>
                <a:spcPct val="50000"/>
              </a:spcBef>
              <a:buFontTx/>
              <a:buNone/>
            </a:pPr>
            <a:r>
              <a:rPr lang="en-US" altLang="en-US" sz="4000" b="1" dirty="0" smtClean="0">
                <a:solidFill>
                  <a:srgbClr val="FF0000"/>
                </a:solidFill>
                <a:latin typeface="Times New Roman" panose="02020603050405020304" pitchFamily="18" charset="0"/>
              </a:rPr>
              <a:t>Vẹt</a:t>
            </a:r>
            <a:endParaRPr lang="en-US" altLang="en-US" sz="4000" b="1" dirty="0">
              <a:solidFill>
                <a:srgbClr val="FF0000"/>
              </a:solidFill>
              <a:latin typeface="Times New Roman" panose="02020603050405020304" pitchFamily="18" charset="0"/>
            </a:endParaRPr>
          </a:p>
        </p:txBody>
      </p:sp>
      <p:grpSp>
        <p:nvGrpSpPr>
          <p:cNvPr id="8" name="Group 7"/>
          <p:cNvGrpSpPr/>
          <p:nvPr/>
        </p:nvGrpSpPr>
        <p:grpSpPr>
          <a:xfrm>
            <a:off x="791201" y="711967"/>
            <a:ext cx="5531633" cy="3895424"/>
            <a:chOff x="190376" y="287855"/>
            <a:chExt cx="5531633" cy="3377557"/>
          </a:xfrm>
        </p:grpSpPr>
        <p:pic>
          <p:nvPicPr>
            <p:cNvPr id="2" name="Picture 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90376" y="287855"/>
              <a:ext cx="4885137" cy="3377557"/>
            </a:xfrm>
            <a:prstGeom prst="rect">
              <a:avLst/>
            </a:prstGeom>
            <a:ln w="41275">
              <a:solidFill>
                <a:srgbClr val="006600"/>
              </a:solidFill>
            </a:ln>
          </p:spPr>
        </p:pic>
        <p:sp>
          <p:nvSpPr>
            <p:cNvPr id="30" name="Text Box 5"/>
            <p:cNvSpPr txBox="1">
              <a:spLocks noChangeArrowheads="1"/>
            </p:cNvSpPr>
            <p:nvPr/>
          </p:nvSpPr>
          <p:spPr bwMode="auto">
            <a:xfrm>
              <a:off x="3968203" y="377002"/>
              <a:ext cx="175380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VNI-Juni" pitchFamily="2" charset="0"/>
                </a:defRPr>
              </a:lvl1pPr>
              <a:lvl2pPr marL="742950" indent="-285750">
                <a:spcBef>
                  <a:spcPct val="20000"/>
                </a:spcBef>
                <a:buChar char="–"/>
                <a:defRPr sz="2800">
                  <a:solidFill>
                    <a:schemeClr val="tx1"/>
                  </a:solidFill>
                  <a:latin typeface="VNI-Juni" pitchFamily="2" charset="0"/>
                </a:defRPr>
              </a:lvl2pPr>
              <a:lvl3pPr marL="1143000" indent="-228600">
                <a:spcBef>
                  <a:spcPct val="20000"/>
                </a:spcBef>
                <a:buChar char="•"/>
                <a:defRPr sz="2400">
                  <a:solidFill>
                    <a:schemeClr val="tx1"/>
                  </a:solidFill>
                  <a:latin typeface="VNI-Juni" pitchFamily="2" charset="0"/>
                </a:defRPr>
              </a:lvl3pPr>
              <a:lvl4pPr marL="1600200" indent="-228600">
                <a:spcBef>
                  <a:spcPct val="20000"/>
                </a:spcBef>
                <a:buChar char="–"/>
                <a:defRPr sz="2000">
                  <a:solidFill>
                    <a:schemeClr val="tx1"/>
                  </a:solidFill>
                  <a:latin typeface="VNI-Juni" pitchFamily="2" charset="0"/>
                </a:defRPr>
              </a:lvl4pPr>
              <a:lvl5pPr marL="2057400" indent="-228600">
                <a:spcBef>
                  <a:spcPct val="20000"/>
                </a:spcBef>
                <a:buChar char="»"/>
                <a:defRPr sz="2000">
                  <a:solidFill>
                    <a:schemeClr val="tx1"/>
                  </a:solidFill>
                  <a:latin typeface="VNI-Juni" pitchFamily="2" charset="0"/>
                </a:defRPr>
              </a:lvl5pPr>
              <a:lvl6pPr marL="2514600" indent="-228600" eaLnBrk="0" fontAlgn="base" hangingPunct="0">
                <a:spcBef>
                  <a:spcPct val="20000"/>
                </a:spcBef>
                <a:spcAft>
                  <a:spcPct val="0"/>
                </a:spcAft>
                <a:buChar char="»"/>
                <a:defRPr sz="2000">
                  <a:solidFill>
                    <a:schemeClr val="tx1"/>
                  </a:solidFill>
                  <a:latin typeface="VNI-Juni" pitchFamily="2" charset="0"/>
                </a:defRPr>
              </a:lvl6pPr>
              <a:lvl7pPr marL="2971800" indent="-228600" eaLnBrk="0" fontAlgn="base" hangingPunct="0">
                <a:spcBef>
                  <a:spcPct val="20000"/>
                </a:spcBef>
                <a:spcAft>
                  <a:spcPct val="0"/>
                </a:spcAft>
                <a:buChar char="»"/>
                <a:defRPr sz="2000">
                  <a:solidFill>
                    <a:schemeClr val="tx1"/>
                  </a:solidFill>
                  <a:latin typeface="VNI-Juni" pitchFamily="2" charset="0"/>
                </a:defRPr>
              </a:lvl7pPr>
              <a:lvl8pPr marL="3429000" indent="-228600" eaLnBrk="0" fontAlgn="base" hangingPunct="0">
                <a:spcBef>
                  <a:spcPct val="20000"/>
                </a:spcBef>
                <a:spcAft>
                  <a:spcPct val="0"/>
                </a:spcAft>
                <a:buChar char="»"/>
                <a:defRPr sz="2000">
                  <a:solidFill>
                    <a:schemeClr val="tx1"/>
                  </a:solidFill>
                  <a:latin typeface="VNI-Juni" pitchFamily="2" charset="0"/>
                </a:defRPr>
              </a:lvl8pPr>
              <a:lvl9pPr marL="3886200" indent="-228600" eaLnBrk="0" fontAlgn="base" hangingPunct="0">
                <a:spcBef>
                  <a:spcPct val="20000"/>
                </a:spcBef>
                <a:spcAft>
                  <a:spcPct val="0"/>
                </a:spcAft>
                <a:buChar char="»"/>
                <a:defRPr sz="2000">
                  <a:solidFill>
                    <a:schemeClr val="tx1"/>
                  </a:solidFill>
                  <a:latin typeface="VNI-Juni" pitchFamily="2" charset="0"/>
                </a:defRPr>
              </a:lvl9pPr>
            </a:lstStyle>
            <a:p>
              <a:pPr>
                <a:spcBef>
                  <a:spcPct val="50000"/>
                </a:spcBef>
                <a:buFontTx/>
                <a:buNone/>
              </a:pPr>
              <a:r>
                <a:rPr lang="en-US" altLang="en-US" sz="4000" b="1" dirty="0" smtClean="0">
                  <a:solidFill>
                    <a:srgbClr val="FFFF00"/>
                  </a:solidFill>
                  <a:latin typeface="Times New Roman" panose="02020603050405020304" pitchFamily="18" charset="0"/>
                </a:rPr>
                <a:t>Cắt</a:t>
              </a:r>
              <a:endParaRPr lang="en-US" altLang="en-US" sz="4000" b="1" dirty="0">
                <a:solidFill>
                  <a:srgbClr val="FFFF00"/>
                </a:solidFill>
                <a:latin typeface="Times New Roman" panose="02020603050405020304" pitchFamily="18" charset="0"/>
              </a:endParaRPr>
            </a:p>
          </p:txBody>
        </p:sp>
      </p:grpSp>
      <p:grpSp>
        <p:nvGrpSpPr>
          <p:cNvPr id="9" name="Group 8"/>
          <p:cNvGrpSpPr/>
          <p:nvPr/>
        </p:nvGrpSpPr>
        <p:grpSpPr>
          <a:xfrm>
            <a:off x="801007" y="702102"/>
            <a:ext cx="5210674" cy="3850623"/>
            <a:chOff x="4019079" y="1404290"/>
            <a:chExt cx="5178526" cy="3338845"/>
          </a:xfrm>
        </p:grpSpPr>
        <p:pic>
          <p:nvPicPr>
            <p:cNvPr id="19" name="Picture 3" descr="C:\Users\ACER\AppData\Local\Temp\Rar$DIa0.613\cu meo.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019079" y="1404290"/>
              <a:ext cx="4894802" cy="3338845"/>
            </a:xfrm>
            <a:prstGeom prst="rect">
              <a:avLst/>
            </a:prstGeom>
            <a:noFill/>
            <a:ln w="41275">
              <a:solidFill>
                <a:srgbClr val="006600"/>
              </a:solidFill>
              <a:miter lim="800000"/>
              <a:headEnd/>
              <a:tailEnd/>
            </a:ln>
            <a:extLst>
              <a:ext uri="{909E8E84-426E-40DD-AFC4-6F175D3DCCD1}">
                <a14:hiddenFill xmlns:a14="http://schemas.microsoft.com/office/drawing/2010/main">
                  <a:solidFill>
                    <a:srgbClr val="FFFFFF"/>
                  </a:solidFill>
                </a14:hiddenFill>
              </a:ext>
            </a:extLst>
          </p:spPr>
        </p:pic>
        <p:sp>
          <p:nvSpPr>
            <p:cNvPr id="31" name="Text Box 5"/>
            <p:cNvSpPr txBox="1">
              <a:spLocks noChangeArrowheads="1"/>
            </p:cNvSpPr>
            <p:nvPr/>
          </p:nvSpPr>
          <p:spPr bwMode="auto">
            <a:xfrm>
              <a:off x="7443799" y="1404290"/>
              <a:ext cx="175380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VNI-Juni" pitchFamily="2" charset="0"/>
                </a:defRPr>
              </a:lvl1pPr>
              <a:lvl2pPr marL="742950" indent="-285750">
                <a:spcBef>
                  <a:spcPct val="20000"/>
                </a:spcBef>
                <a:buChar char="–"/>
                <a:defRPr sz="2800">
                  <a:solidFill>
                    <a:schemeClr val="tx1"/>
                  </a:solidFill>
                  <a:latin typeface="VNI-Juni" pitchFamily="2" charset="0"/>
                </a:defRPr>
              </a:lvl2pPr>
              <a:lvl3pPr marL="1143000" indent="-228600">
                <a:spcBef>
                  <a:spcPct val="20000"/>
                </a:spcBef>
                <a:buChar char="•"/>
                <a:defRPr sz="2400">
                  <a:solidFill>
                    <a:schemeClr val="tx1"/>
                  </a:solidFill>
                  <a:latin typeface="VNI-Juni" pitchFamily="2" charset="0"/>
                </a:defRPr>
              </a:lvl3pPr>
              <a:lvl4pPr marL="1600200" indent="-228600">
                <a:spcBef>
                  <a:spcPct val="20000"/>
                </a:spcBef>
                <a:buChar char="–"/>
                <a:defRPr sz="2000">
                  <a:solidFill>
                    <a:schemeClr val="tx1"/>
                  </a:solidFill>
                  <a:latin typeface="VNI-Juni" pitchFamily="2" charset="0"/>
                </a:defRPr>
              </a:lvl4pPr>
              <a:lvl5pPr marL="2057400" indent="-228600">
                <a:spcBef>
                  <a:spcPct val="20000"/>
                </a:spcBef>
                <a:buChar char="»"/>
                <a:defRPr sz="2000">
                  <a:solidFill>
                    <a:schemeClr val="tx1"/>
                  </a:solidFill>
                  <a:latin typeface="VNI-Juni" pitchFamily="2" charset="0"/>
                </a:defRPr>
              </a:lvl5pPr>
              <a:lvl6pPr marL="2514600" indent="-228600" eaLnBrk="0" fontAlgn="base" hangingPunct="0">
                <a:spcBef>
                  <a:spcPct val="20000"/>
                </a:spcBef>
                <a:spcAft>
                  <a:spcPct val="0"/>
                </a:spcAft>
                <a:buChar char="»"/>
                <a:defRPr sz="2000">
                  <a:solidFill>
                    <a:schemeClr val="tx1"/>
                  </a:solidFill>
                  <a:latin typeface="VNI-Juni" pitchFamily="2" charset="0"/>
                </a:defRPr>
              </a:lvl6pPr>
              <a:lvl7pPr marL="2971800" indent="-228600" eaLnBrk="0" fontAlgn="base" hangingPunct="0">
                <a:spcBef>
                  <a:spcPct val="20000"/>
                </a:spcBef>
                <a:spcAft>
                  <a:spcPct val="0"/>
                </a:spcAft>
                <a:buChar char="»"/>
                <a:defRPr sz="2000">
                  <a:solidFill>
                    <a:schemeClr val="tx1"/>
                  </a:solidFill>
                  <a:latin typeface="VNI-Juni" pitchFamily="2" charset="0"/>
                </a:defRPr>
              </a:lvl7pPr>
              <a:lvl8pPr marL="3429000" indent="-228600" eaLnBrk="0" fontAlgn="base" hangingPunct="0">
                <a:spcBef>
                  <a:spcPct val="20000"/>
                </a:spcBef>
                <a:spcAft>
                  <a:spcPct val="0"/>
                </a:spcAft>
                <a:buChar char="»"/>
                <a:defRPr sz="2000">
                  <a:solidFill>
                    <a:schemeClr val="tx1"/>
                  </a:solidFill>
                  <a:latin typeface="VNI-Juni" pitchFamily="2" charset="0"/>
                </a:defRPr>
              </a:lvl8pPr>
              <a:lvl9pPr marL="3886200" indent="-228600" eaLnBrk="0" fontAlgn="base" hangingPunct="0">
                <a:spcBef>
                  <a:spcPct val="20000"/>
                </a:spcBef>
                <a:spcAft>
                  <a:spcPct val="0"/>
                </a:spcAft>
                <a:buChar char="»"/>
                <a:defRPr sz="2000">
                  <a:solidFill>
                    <a:schemeClr val="tx1"/>
                  </a:solidFill>
                  <a:latin typeface="VNI-Juni" pitchFamily="2" charset="0"/>
                </a:defRPr>
              </a:lvl9pPr>
            </a:lstStyle>
            <a:p>
              <a:pPr>
                <a:spcBef>
                  <a:spcPct val="50000"/>
                </a:spcBef>
                <a:buFontTx/>
                <a:buNone/>
              </a:pPr>
              <a:r>
                <a:rPr lang="en-US" altLang="en-US" sz="4000" b="1" dirty="0" smtClean="0">
                  <a:solidFill>
                    <a:srgbClr val="FFFF00"/>
                  </a:solidFill>
                  <a:latin typeface="Times New Roman" panose="02020603050405020304" pitchFamily="18" charset="0"/>
                </a:rPr>
                <a:t>Cú</a:t>
              </a:r>
              <a:endParaRPr lang="en-US" altLang="en-US" sz="4000" b="1" dirty="0">
                <a:solidFill>
                  <a:srgbClr val="FFFF00"/>
                </a:solidFill>
                <a:latin typeface="Times New Roman" panose="02020603050405020304" pitchFamily="18" charset="0"/>
              </a:endParaRPr>
            </a:p>
          </p:txBody>
        </p:sp>
      </p:gr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xit" presetSubtype="32" fill="hold" nodeType="clickEffect">
                                  <p:stCondLst>
                                    <p:cond delay="0"/>
                                  </p:stCondLst>
                                  <p:childTnLst>
                                    <p:animEffect transition="out" filter="diamond(out)">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par>
                          <p:cTn id="13" fill="hold">
                            <p:stCondLst>
                              <p:cond delay="500"/>
                            </p:stCondLst>
                            <p:childTnLst>
                              <p:par>
                                <p:cTn id="14" presetID="5" presetClass="entr" presetSubtype="1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checkerboard(across)">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xit" presetSubtype="32" fill="hold" nodeType="clickEffect">
                                  <p:stCondLst>
                                    <p:cond delay="0"/>
                                  </p:stCondLst>
                                  <p:childTnLst>
                                    <p:animEffect transition="out" filter="circle(out)">
                                      <p:cBhvr>
                                        <p:cTn id="20" dur="500"/>
                                        <p:tgtEl>
                                          <p:spTgt spid="9"/>
                                        </p:tgtEl>
                                      </p:cBhvr>
                                    </p:animEffect>
                                    <p:set>
                                      <p:cBhvr>
                                        <p:cTn id="21" dur="1" fill="hold">
                                          <p:stCondLst>
                                            <p:cond delay="499"/>
                                          </p:stCondLst>
                                        </p:cTn>
                                        <p:tgtEl>
                                          <p:spTgt spid="9"/>
                                        </p:tgtEl>
                                        <p:attrNameLst>
                                          <p:attrName>style.visibility</p:attrName>
                                        </p:attrNameLst>
                                      </p:cBhvr>
                                      <p:to>
                                        <p:strVal val="hidden"/>
                                      </p:to>
                                    </p:set>
                                  </p:childTnLst>
                                </p:cTn>
                              </p:par>
                            </p:childTnLst>
                          </p:cTn>
                        </p:par>
                        <p:par>
                          <p:cTn id="22" fill="hold">
                            <p:stCondLst>
                              <p:cond delay="500"/>
                            </p:stCondLst>
                            <p:childTnLst>
                              <p:par>
                                <p:cTn id="23" presetID="5" presetClass="entr" presetSubtype="10"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checkerboard(across)">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xit" presetSubtype="32" fill="hold" nodeType="clickEffect">
                                  <p:stCondLst>
                                    <p:cond delay="0"/>
                                  </p:stCondLst>
                                  <p:childTnLst>
                                    <p:animEffect transition="out" filter="circle(out)">
                                      <p:cBhvr>
                                        <p:cTn id="29" dur="500"/>
                                        <p:tgtEl>
                                          <p:spTgt spid="8"/>
                                        </p:tgtEl>
                                      </p:cBhvr>
                                    </p:animEffect>
                                    <p:set>
                                      <p:cBhvr>
                                        <p:cTn id="30" dur="1" fill="hold">
                                          <p:stCondLst>
                                            <p:cond delay="499"/>
                                          </p:stCondLst>
                                        </p:cTn>
                                        <p:tgtEl>
                                          <p:spTgt spid="8"/>
                                        </p:tgtEl>
                                        <p:attrNameLst>
                                          <p:attrName>style.visibility</p:attrName>
                                        </p:attrNameLst>
                                      </p:cBhvr>
                                      <p:to>
                                        <p:strVal val="hidden"/>
                                      </p:to>
                                    </p:set>
                                  </p:childTnLst>
                                </p:cTn>
                              </p:par>
                            </p:childTnLst>
                          </p:cTn>
                        </p:par>
                        <p:par>
                          <p:cTn id="31" fill="hold">
                            <p:stCondLst>
                              <p:cond delay="500"/>
                            </p:stCondLst>
                            <p:childTnLst>
                              <p:par>
                                <p:cTn id="32" presetID="14" presetClass="entr" presetSubtype="10" fill="hold" nodeType="after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randombar(horizontal)">
                                      <p:cBhvr>
                                        <p:cTn id="34" dur="500"/>
                                        <p:tgtEl>
                                          <p:spTgt spid="21"/>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randombar(horizontal)">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xit" presetSubtype="10" fill="hold" nodeType="clickEffect">
                                  <p:stCondLst>
                                    <p:cond delay="0"/>
                                  </p:stCondLst>
                                  <p:childTnLst>
                                    <p:animEffect transition="out" filter="checkerboard(across)">
                                      <p:cBhvr>
                                        <p:cTn id="41" dur="500"/>
                                        <p:tgtEl>
                                          <p:spTgt spid="21"/>
                                        </p:tgtEl>
                                      </p:cBhvr>
                                    </p:animEffect>
                                    <p:set>
                                      <p:cBhvr>
                                        <p:cTn id="42" dur="1" fill="hold">
                                          <p:stCondLst>
                                            <p:cond delay="499"/>
                                          </p:stCondLst>
                                        </p:cTn>
                                        <p:tgtEl>
                                          <p:spTgt spid="21"/>
                                        </p:tgtEl>
                                        <p:attrNameLst>
                                          <p:attrName>style.visibility</p:attrName>
                                        </p:attrNameLst>
                                      </p:cBhvr>
                                      <p:to>
                                        <p:strVal val="hidden"/>
                                      </p:to>
                                    </p:set>
                                  </p:childTnLst>
                                </p:cTn>
                              </p:par>
                            </p:childTnLst>
                          </p:cTn>
                        </p:par>
                        <p:par>
                          <p:cTn id="43" fill="hold">
                            <p:stCondLst>
                              <p:cond delay="500"/>
                            </p:stCondLst>
                            <p:childTnLst>
                              <p:par>
                                <p:cTn id="44" presetID="14" presetClass="entr" presetSubtype="10" fill="hold" nodeType="after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randombar(horizontal)">
                                      <p:cBhvr>
                                        <p:cTn id="46" dur="500"/>
                                        <p:tgtEl>
                                          <p:spTgt spid="4"/>
                                        </p:tgtEl>
                                      </p:cBhvr>
                                    </p:animEffect>
                                  </p:childTnLst>
                                </p:cTn>
                              </p:par>
                            </p:childTnLst>
                          </p:cTn>
                        </p:par>
                      </p:childTnLst>
                    </p:cTn>
                  </p:par>
                  <p:par>
                    <p:cTn id="47" fill="hold">
                      <p:stCondLst>
                        <p:cond delay="indefinite"/>
                      </p:stCondLst>
                      <p:childTnLst>
                        <p:par>
                          <p:cTn id="48" fill="hold">
                            <p:stCondLst>
                              <p:cond delay="0"/>
                            </p:stCondLst>
                            <p:childTnLst>
                              <p:par>
                                <p:cTn id="49" presetID="5" presetClass="exit" presetSubtype="10" fill="hold" nodeType="clickEffect">
                                  <p:stCondLst>
                                    <p:cond delay="0"/>
                                  </p:stCondLst>
                                  <p:childTnLst>
                                    <p:animEffect transition="out" filter="checkerboard(across)">
                                      <p:cBhvr>
                                        <p:cTn id="50" dur="500"/>
                                        <p:tgtEl>
                                          <p:spTgt spid="4"/>
                                        </p:tgtEl>
                                      </p:cBhvr>
                                    </p:animEffect>
                                    <p:set>
                                      <p:cBhvr>
                                        <p:cTn id="51" dur="1" fill="hold">
                                          <p:stCondLst>
                                            <p:cond delay="499"/>
                                          </p:stCondLst>
                                        </p:cTn>
                                        <p:tgtEl>
                                          <p:spTgt spid="4"/>
                                        </p:tgtEl>
                                        <p:attrNameLst>
                                          <p:attrName>style.visibility</p:attrName>
                                        </p:attrNameLst>
                                      </p:cBhvr>
                                      <p:to>
                                        <p:strVal val="hidden"/>
                                      </p:to>
                                    </p:set>
                                    <p:cmd type="call" cmd="stop">
                                      <p:cBhvr>
                                        <p:cTn id="52" dur="1">
                                          <p:stCondLst>
                                            <p:cond delay="499"/>
                                          </p:stCondLst>
                                        </p:cTn>
                                        <p:tgtEl>
                                          <p:spTgt spid="4"/>
                                        </p:tgtEl>
                                      </p:cBhvr>
                                    </p:cmd>
                                  </p:childTnLst>
                                </p:cTn>
                              </p:par>
                              <p:par>
                                <p:cTn id="53" presetID="1" presetClass="exit" presetSubtype="0" fill="hold" grpId="1" nodeType="withEffect">
                                  <p:stCondLst>
                                    <p:cond delay="0"/>
                                  </p:stCondLst>
                                  <p:childTnLst>
                                    <p:set>
                                      <p:cBhvr>
                                        <p:cTn id="54" dur="1" fill="hold">
                                          <p:stCondLst>
                                            <p:cond delay="0"/>
                                          </p:stCondLst>
                                        </p:cTn>
                                        <p:tgtEl>
                                          <p:spTgt spid="29"/>
                                        </p:tgtEl>
                                        <p:attrNameLst>
                                          <p:attrName>style.visibility</p:attrName>
                                        </p:attrNameLst>
                                      </p:cBhvr>
                                      <p:to>
                                        <p:strVal val="hidden"/>
                                      </p:to>
                                    </p:set>
                                  </p:childTnLst>
                                </p:cTn>
                              </p:par>
                              <p:par>
                                <p:cTn id="55" presetID="14" presetClass="entr" presetSubtype="10" fill="hold" nodeType="with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randombar(horizontal)">
                                      <p:cBhvr>
                                        <p:cTn id="57" dur="500"/>
                                        <p:tgtEl>
                                          <p:spTgt spid="23"/>
                                        </p:tgtEl>
                                      </p:cBhvr>
                                    </p:animEffect>
                                  </p:childTnLst>
                                </p:cTn>
                              </p:par>
                              <p:par>
                                <p:cTn id="58" presetID="14" presetClass="entr" presetSubtype="10" fill="hold" grpId="0" nodeType="with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randombar(horizontal)">
                                      <p:cBhvr>
                                        <p:cTn id="60" dur="500"/>
                                        <p:tgtEl>
                                          <p:spTgt spid="28"/>
                                        </p:tgtEl>
                                      </p:cBhvr>
                                    </p:animEffect>
                                  </p:childTnLst>
                                </p:cTn>
                              </p:par>
                            </p:childTnLst>
                          </p:cTn>
                        </p:par>
                      </p:childTnLst>
                    </p:cTn>
                  </p:par>
                  <p:par>
                    <p:cTn id="61" fill="hold">
                      <p:stCondLst>
                        <p:cond delay="indefinite"/>
                      </p:stCondLst>
                      <p:childTnLst>
                        <p:par>
                          <p:cTn id="62" fill="hold">
                            <p:stCondLst>
                              <p:cond delay="0"/>
                            </p:stCondLst>
                            <p:childTnLst>
                              <p:par>
                                <p:cTn id="63" presetID="6" presetClass="exit" presetSubtype="32" fill="hold" nodeType="clickEffect">
                                  <p:stCondLst>
                                    <p:cond delay="0"/>
                                  </p:stCondLst>
                                  <p:childTnLst>
                                    <p:animEffect transition="out" filter="circle(out)">
                                      <p:cBhvr>
                                        <p:cTn id="64" dur="500"/>
                                        <p:tgtEl>
                                          <p:spTgt spid="23"/>
                                        </p:tgtEl>
                                      </p:cBhvr>
                                    </p:animEffect>
                                    <p:set>
                                      <p:cBhvr>
                                        <p:cTn id="65" dur="1" fill="hold">
                                          <p:stCondLst>
                                            <p:cond delay="499"/>
                                          </p:stCondLst>
                                        </p:cTn>
                                        <p:tgtEl>
                                          <p:spTgt spid="23"/>
                                        </p:tgtEl>
                                        <p:attrNameLst>
                                          <p:attrName>style.visibility</p:attrName>
                                        </p:attrNameLst>
                                      </p:cBhvr>
                                      <p:to>
                                        <p:strVal val="hidden"/>
                                      </p:to>
                                    </p:set>
                                  </p:childTnLst>
                                </p:cTn>
                              </p:par>
                            </p:childTnLst>
                          </p:cTn>
                        </p:par>
                        <p:par>
                          <p:cTn id="66" fill="hold">
                            <p:stCondLst>
                              <p:cond delay="500"/>
                            </p:stCondLst>
                            <p:childTnLst>
                              <p:par>
                                <p:cTn id="67" presetID="14" presetClass="entr" presetSubtype="10" fill="hold" nodeType="afterEffect">
                                  <p:stCondLst>
                                    <p:cond delay="0"/>
                                  </p:stCondLst>
                                  <p:childTnLst>
                                    <p:set>
                                      <p:cBhvr>
                                        <p:cTn id="68" dur="1" fill="hold">
                                          <p:stCondLst>
                                            <p:cond delay="0"/>
                                          </p:stCondLst>
                                        </p:cTn>
                                        <p:tgtEl>
                                          <p:spTgt spid="5"/>
                                        </p:tgtEl>
                                        <p:attrNameLst>
                                          <p:attrName>style.visibility</p:attrName>
                                        </p:attrNameLst>
                                      </p:cBhvr>
                                      <p:to>
                                        <p:strVal val="visible"/>
                                      </p:to>
                                    </p:set>
                                    <p:animEffect transition="in" filter="randombar(horizontal)">
                                      <p:cBhvr>
                                        <p:cTn id="69" dur="500"/>
                                        <p:tgtEl>
                                          <p:spTgt spid="5"/>
                                        </p:tgtEl>
                                      </p:cBhvr>
                                    </p:animEffect>
                                  </p:childTnLst>
                                </p:cTn>
                              </p:par>
                            </p:childTnLst>
                          </p:cTn>
                        </p:par>
                      </p:childTnLst>
                    </p:cTn>
                  </p:par>
                  <p:par>
                    <p:cTn id="70" fill="hold">
                      <p:stCondLst>
                        <p:cond delay="indefinite"/>
                      </p:stCondLst>
                      <p:childTnLst>
                        <p:par>
                          <p:cTn id="71" fill="hold">
                            <p:stCondLst>
                              <p:cond delay="0"/>
                            </p:stCondLst>
                            <p:childTnLst>
                              <p:par>
                                <p:cTn id="72" presetID="6" presetClass="exit" presetSubtype="16" fill="hold" nodeType="clickEffect">
                                  <p:stCondLst>
                                    <p:cond delay="0"/>
                                  </p:stCondLst>
                                  <p:childTnLst>
                                    <p:animEffect transition="out" filter="circle(in)">
                                      <p:cBhvr>
                                        <p:cTn id="73" dur="500"/>
                                        <p:tgtEl>
                                          <p:spTgt spid="5"/>
                                        </p:tgtEl>
                                      </p:cBhvr>
                                    </p:animEffect>
                                    <p:set>
                                      <p:cBhvr>
                                        <p:cTn id="74" dur="1" fill="hold">
                                          <p:stCondLst>
                                            <p:cond delay="499"/>
                                          </p:stCondLst>
                                        </p:cTn>
                                        <p:tgtEl>
                                          <p:spTgt spid="5"/>
                                        </p:tgtEl>
                                        <p:attrNameLst>
                                          <p:attrName>style.visibility</p:attrName>
                                        </p:attrNameLst>
                                      </p:cBhvr>
                                      <p:to>
                                        <p:strVal val="hidden"/>
                                      </p:to>
                                    </p:set>
                                    <p:cmd type="call" cmd="stop">
                                      <p:cBhvr>
                                        <p:cTn id="75" dur="1">
                                          <p:stCondLst>
                                            <p:cond delay="499"/>
                                          </p:stCondLst>
                                        </p:cTn>
                                        <p:tgtEl>
                                          <p:spTgt spid="5"/>
                                        </p:tgtEl>
                                      </p:cBhvr>
                                    </p:cmd>
                                  </p:childTnLst>
                                </p:cTn>
                              </p:par>
                              <p:par>
                                <p:cTn id="76" presetID="1" presetClass="exit" presetSubtype="0" fill="hold" grpId="1" nodeType="withEffect">
                                  <p:stCondLst>
                                    <p:cond delay="0"/>
                                  </p:stCondLst>
                                  <p:childTnLst>
                                    <p:set>
                                      <p:cBhvr>
                                        <p:cTn id="77" dur="1" fill="hold">
                                          <p:stCondLst>
                                            <p:cond delay="0"/>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8" restart="whenNotActive" fill="hold" evtFilter="cancelBubble" nodeType="interactiveSeq">
                <p:stCondLst>
                  <p:cond evt="onClick" delay="0">
                    <p:tgtEl>
                      <p:spTgt spid="4"/>
                    </p:tgtEl>
                  </p:cond>
                </p:stCondLst>
                <p:endSync evt="end" delay="0">
                  <p:rtn val="all"/>
                </p:endSync>
                <p:childTnLst>
                  <p:par>
                    <p:cTn id="79" fill="hold">
                      <p:stCondLst>
                        <p:cond delay="0"/>
                      </p:stCondLst>
                      <p:childTnLst>
                        <p:par>
                          <p:cTn id="80" fill="hold">
                            <p:stCondLst>
                              <p:cond delay="0"/>
                            </p:stCondLst>
                            <p:childTnLst>
                              <p:par>
                                <p:cTn id="81" presetID="2" presetClass="mediacall" presetSubtype="0" fill="hold" nodeType="clickEffect">
                                  <p:stCondLst>
                                    <p:cond delay="0"/>
                                  </p:stCondLst>
                                  <p:childTnLst>
                                    <p:cmd type="call" cmd="togglePause">
                                      <p:cBhvr>
                                        <p:cTn id="82" dur="1" fill="hold"/>
                                        <p:tgtEl>
                                          <p:spTgt spid="4"/>
                                        </p:tgtEl>
                                      </p:cBhvr>
                                    </p:cmd>
                                  </p:childTnLst>
                                </p:cTn>
                              </p:par>
                            </p:childTnLst>
                          </p:cTn>
                        </p:par>
                      </p:childTnLst>
                    </p:cTn>
                  </p:par>
                </p:childTnLst>
              </p:cTn>
              <p:nextCondLst>
                <p:cond evt="onClick" delay="0">
                  <p:tgtEl>
                    <p:spTgt spid="4"/>
                  </p:tgtEl>
                </p:cond>
              </p:nextCondLst>
            </p:seq>
            <p:video>
              <p:cMediaNode vol="80000">
                <p:cTn id="83" fill="hold" display="0">
                  <p:stCondLst>
                    <p:cond delay="indefinite"/>
                  </p:stCondLst>
                </p:cTn>
                <p:tgtEl>
                  <p:spTgt spid="4"/>
                </p:tgtEl>
              </p:cMediaNode>
            </p:video>
            <p:seq concurrent="1" nextAc="seek">
              <p:cTn id="84" restart="whenNotActive" fill="hold" evtFilter="cancelBubble" nodeType="interactiveSeq">
                <p:stCondLst>
                  <p:cond evt="onClick" delay="0">
                    <p:tgtEl>
                      <p:spTgt spid="5"/>
                    </p:tgtEl>
                  </p:cond>
                </p:stCondLst>
                <p:endSync evt="end" delay="0">
                  <p:rtn val="all"/>
                </p:endSync>
                <p:childTnLst>
                  <p:par>
                    <p:cTn id="85" fill="hold">
                      <p:stCondLst>
                        <p:cond delay="0"/>
                      </p:stCondLst>
                      <p:childTnLst>
                        <p:par>
                          <p:cTn id="86" fill="hold">
                            <p:stCondLst>
                              <p:cond delay="0"/>
                            </p:stCondLst>
                            <p:childTnLst>
                              <p:par>
                                <p:cTn id="87" presetID="2" presetClass="mediacall" presetSubtype="0" fill="hold" nodeType="clickEffect">
                                  <p:stCondLst>
                                    <p:cond delay="0"/>
                                  </p:stCondLst>
                                  <p:childTnLst>
                                    <p:cmd type="call" cmd="togglePause">
                                      <p:cBhvr>
                                        <p:cTn id="88" dur="1" fill="hold"/>
                                        <p:tgtEl>
                                          <p:spTgt spid="5"/>
                                        </p:tgtEl>
                                      </p:cBhvr>
                                    </p:cmd>
                                  </p:childTnLst>
                                </p:cTn>
                              </p:par>
                            </p:childTnLst>
                          </p:cTn>
                        </p:par>
                      </p:childTnLst>
                    </p:cTn>
                  </p:par>
                </p:childTnLst>
              </p:cTn>
              <p:nextCondLst>
                <p:cond evt="onClick" delay="0">
                  <p:tgtEl>
                    <p:spTgt spid="5"/>
                  </p:tgtEl>
                </p:cond>
              </p:nextCondLst>
            </p:seq>
            <p:video>
              <p:cMediaNode vol="80000">
                <p:cTn id="89" fill="hold" display="0">
                  <p:stCondLst>
                    <p:cond delay="indefinite"/>
                  </p:stCondLst>
                </p:cTn>
                <p:tgtEl>
                  <p:spTgt spid="5"/>
                </p:tgtEl>
              </p:cMediaNode>
            </p:video>
          </p:childTnLst>
        </p:cTn>
      </p:par>
    </p:tnLst>
    <p:bldLst>
      <p:bldP spid="28" grpId="0"/>
      <p:bldP spid="28" grpId="1"/>
      <p:bldP spid="29" grpId="0"/>
      <p:bldP spid="29"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endParaRPr lang="en-US" smtClean="0"/>
          </a:p>
        </p:txBody>
      </p:sp>
      <p:pic>
        <p:nvPicPr>
          <p:cNvPr id="2" name="Content Placeholder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601200" cy="5155663"/>
          </a:xfrm>
        </p:spPr>
      </p:pic>
      <p:sp>
        <p:nvSpPr>
          <p:cNvPr id="9" name="Text Box 33"/>
          <p:cNvSpPr txBox="1">
            <a:spLocks noChangeArrowheads="1"/>
          </p:cNvSpPr>
          <p:nvPr/>
        </p:nvSpPr>
        <p:spPr bwMode="auto">
          <a:xfrm>
            <a:off x="2590800" y="3350003"/>
            <a:ext cx="5105560" cy="64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dirty="0" smtClean="0">
                <a:solidFill>
                  <a:srgbClr val="0000FF"/>
                </a:solidFill>
              </a:rPr>
              <a:t>Ra rả như cuốc kêu</a:t>
            </a:r>
            <a:endParaRPr lang="en-US" sz="3600" dirty="0"/>
          </a:p>
        </p:txBody>
      </p:sp>
      <p:sp>
        <p:nvSpPr>
          <p:cNvPr id="8" name="Text Box 32"/>
          <p:cNvSpPr txBox="1">
            <a:spLocks noChangeArrowheads="1"/>
          </p:cNvSpPr>
          <p:nvPr/>
        </p:nvSpPr>
        <p:spPr bwMode="auto">
          <a:xfrm>
            <a:off x="2590800" y="2456039"/>
            <a:ext cx="5295007" cy="706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b="1" dirty="0" smtClean="0">
                <a:solidFill>
                  <a:srgbClr val="0000FF"/>
                </a:solidFill>
              </a:rPr>
              <a:t>Nem công chả phượng</a:t>
            </a:r>
            <a:endParaRPr lang="en-US" sz="4000" dirty="0"/>
          </a:p>
        </p:txBody>
      </p:sp>
      <p:sp>
        <p:nvSpPr>
          <p:cNvPr id="10" name="Text Box 31"/>
          <p:cNvSpPr txBox="1">
            <a:spLocks noChangeArrowheads="1"/>
          </p:cNvSpPr>
          <p:nvPr/>
        </p:nvSpPr>
        <p:spPr bwMode="auto">
          <a:xfrm>
            <a:off x="2590800" y="1572994"/>
            <a:ext cx="3434240" cy="706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b="1" dirty="0" smtClean="0">
                <a:solidFill>
                  <a:srgbClr val="0000FF"/>
                </a:solidFill>
              </a:rPr>
              <a:t>Gầy như hạc </a:t>
            </a:r>
            <a:endParaRPr lang="en-US" sz="4000" dirty="0"/>
          </a:p>
        </p:txBody>
      </p:sp>
      <p:sp>
        <p:nvSpPr>
          <p:cNvPr id="11" name="Rectangle 10"/>
          <p:cNvSpPr>
            <a:spLocks noChangeArrowheads="1"/>
          </p:cNvSpPr>
          <p:nvPr/>
        </p:nvSpPr>
        <p:spPr bwMode="auto">
          <a:xfrm>
            <a:off x="2590800" y="706924"/>
            <a:ext cx="2914040" cy="706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379" tIns="45190" rIns="90379" bIns="45190">
            <a:spAutoFit/>
          </a:bodyPr>
          <a:lstStyle/>
          <a:p>
            <a:pPr defTabSz="903288">
              <a:spcBef>
                <a:spcPct val="50000"/>
              </a:spcBef>
            </a:pPr>
            <a:r>
              <a:rPr lang="en-US" sz="4000" b="1" dirty="0" smtClean="0">
                <a:solidFill>
                  <a:srgbClr val="0000FF"/>
                </a:solidFill>
              </a:rPr>
              <a:t>Cao </a:t>
            </a:r>
            <a:r>
              <a:rPr lang="en-US" sz="4000" b="1" dirty="0">
                <a:solidFill>
                  <a:srgbClr val="0000FF"/>
                </a:solidFill>
              </a:rPr>
              <a:t>như </a:t>
            </a:r>
            <a:r>
              <a:rPr lang="en-US" sz="4000" b="1" dirty="0" smtClean="0">
                <a:solidFill>
                  <a:srgbClr val="0000FF"/>
                </a:solidFill>
              </a:rPr>
              <a:t>sếu</a:t>
            </a:r>
            <a:endParaRPr lang="en-US" sz="4000" dirty="0"/>
          </a:p>
        </p:txBody>
      </p:sp>
    </p:spTree>
    <p:extLst>
      <p:ext uri="{BB962C8B-B14F-4D97-AF65-F5344CB8AC3E}">
        <p14:creationId xmlns:p14="http://schemas.microsoft.com/office/powerpoint/2010/main" val="39329737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style.rotation</p:attrName>
                                        </p:attrNameLst>
                                      </p:cBhvr>
                                      <p:tavLst>
                                        <p:tav tm="0">
                                          <p:val>
                                            <p:fltVal val="360"/>
                                          </p:val>
                                        </p:tav>
                                        <p:tav tm="100000">
                                          <p:val>
                                            <p:fltVal val="0"/>
                                          </p:val>
                                        </p:tav>
                                      </p:tavLst>
                                    </p:anim>
                                    <p:animEffect transition="in" filter="fade">
                                      <p:cBhvr>
                                        <p:cTn id="16" dur="500"/>
                                        <p:tgtEl>
                                          <p:spTgt spid="8"/>
                                        </p:tgtEl>
                                      </p:cBhvr>
                                    </p:animEffect>
                                  </p:childTnLst>
                                </p:cTn>
                              </p:par>
                              <p:par>
                                <p:cTn id="17" presetID="49" presetClass="entr" presetSubtype="0" decel="10000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 calcmode="lin" valueType="num">
                                      <p:cBhvr>
                                        <p:cTn id="21" dur="500" fill="hold"/>
                                        <p:tgtEl>
                                          <p:spTgt spid="10"/>
                                        </p:tgtEl>
                                        <p:attrNameLst>
                                          <p:attrName>style.rotation</p:attrName>
                                        </p:attrNameLst>
                                      </p:cBhvr>
                                      <p:tavLst>
                                        <p:tav tm="0">
                                          <p:val>
                                            <p:fltVal val="360"/>
                                          </p:val>
                                        </p:tav>
                                        <p:tav tm="100000">
                                          <p:val>
                                            <p:fltVal val="0"/>
                                          </p:val>
                                        </p:tav>
                                      </p:tavLst>
                                    </p:anim>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49" presetClass="entr" presetSubtype="0" decel="10000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 calcmode="lin" valueType="num">
                                      <p:cBhvr>
                                        <p:cTn id="29" dur="500" fill="hold"/>
                                        <p:tgtEl>
                                          <p:spTgt spid="11"/>
                                        </p:tgtEl>
                                        <p:attrNameLst>
                                          <p:attrName>style.rotation</p:attrName>
                                        </p:attrNameLst>
                                      </p:cBhvr>
                                      <p:tavLst>
                                        <p:tav tm="0">
                                          <p:val>
                                            <p:fltVal val="360"/>
                                          </p:val>
                                        </p:tav>
                                        <p:tav tm="100000">
                                          <p:val>
                                            <p:fltVal val="0"/>
                                          </p:val>
                                        </p:tav>
                                      </p:tavLst>
                                    </p:anim>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P spid="10"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0101650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6229350" y="1314450"/>
            <a:ext cx="80010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nAvant" panose="020B7200000000000000" pitchFamily="34" charset="0"/>
              </a:defRPr>
            </a:lvl1pPr>
            <a:lvl2pPr marL="742950" indent="-285750">
              <a:spcBef>
                <a:spcPct val="20000"/>
              </a:spcBef>
              <a:buChar char="–"/>
              <a:defRPr sz="2800">
                <a:solidFill>
                  <a:schemeClr val="tx1"/>
                </a:solidFill>
                <a:latin typeface=".VnAvant" panose="020B7200000000000000" pitchFamily="34" charset="0"/>
              </a:defRPr>
            </a:lvl2pPr>
            <a:lvl3pPr marL="1143000" indent="-228600">
              <a:spcBef>
                <a:spcPct val="20000"/>
              </a:spcBef>
              <a:buChar char="•"/>
              <a:defRPr sz="2400">
                <a:solidFill>
                  <a:schemeClr val="tx1"/>
                </a:solidFill>
                <a:latin typeface=".VnAvant" panose="020B7200000000000000" pitchFamily="34" charset="0"/>
              </a:defRPr>
            </a:lvl3pPr>
            <a:lvl4pPr marL="1600200" indent="-228600">
              <a:spcBef>
                <a:spcPct val="20000"/>
              </a:spcBef>
              <a:buChar char="–"/>
              <a:defRPr sz="2000">
                <a:solidFill>
                  <a:schemeClr val="tx1"/>
                </a:solidFill>
                <a:latin typeface=".VnAvant" panose="020B7200000000000000" pitchFamily="34" charset="0"/>
              </a:defRPr>
            </a:lvl4pPr>
            <a:lvl5pPr marL="2057400" indent="-228600">
              <a:spcBef>
                <a:spcPct val="20000"/>
              </a:spcBef>
              <a:buChar char="»"/>
              <a:defRPr sz="2000">
                <a:solidFill>
                  <a:schemeClr val="tx1"/>
                </a:solidFill>
                <a:latin typeface=".VnAvant" panose="020B7200000000000000" pitchFamily="34" charset="0"/>
              </a:defRPr>
            </a:lvl5pPr>
            <a:lvl6pPr marL="2514600" indent="-228600" eaLnBrk="0" fontAlgn="base" hangingPunct="0">
              <a:spcBef>
                <a:spcPct val="20000"/>
              </a:spcBef>
              <a:spcAft>
                <a:spcPct val="0"/>
              </a:spcAft>
              <a:buChar char="»"/>
              <a:defRPr sz="2000">
                <a:solidFill>
                  <a:schemeClr val="tx1"/>
                </a:solidFill>
                <a:latin typeface=".VnAvant" panose="020B7200000000000000" pitchFamily="34" charset="0"/>
              </a:defRPr>
            </a:lvl6pPr>
            <a:lvl7pPr marL="2971800" indent="-228600" eaLnBrk="0" fontAlgn="base" hangingPunct="0">
              <a:spcBef>
                <a:spcPct val="20000"/>
              </a:spcBef>
              <a:spcAft>
                <a:spcPct val="0"/>
              </a:spcAft>
              <a:buChar char="»"/>
              <a:defRPr sz="2000">
                <a:solidFill>
                  <a:schemeClr val="tx1"/>
                </a:solidFill>
                <a:latin typeface=".VnAvant" panose="020B7200000000000000" pitchFamily="34" charset="0"/>
              </a:defRPr>
            </a:lvl7pPr>
            <a:lvl8pPr marL="3429000" indent="-228600" eaLnBrk="0" fontAlgn="base" hangingPunct="0">
              <a:spcBef>
                <a:spcPct val="20000"/>
              </a:spcBef>
              <a:spcAft>
                <a:spcPct val="0"/>
              </a:spcAft>
              <a:buChar char="»"/>
              <a:defRPr sz="2000">
                <a:solidFill>
                  <a:schemeClr val="tx1"/>
                </a:solidFill>
                <a:latin typeface=".VnAvant" panose="020B7200000000000000" pitchFamily="34" charset="0"/>
              </a:defRPr>
            </a:lvl8pPr>
            <a:lvl9pPr marL="3886200" indent="-228600" eaLnBrk="0" fontAlgn="base" hangingPunct="0">
              <a:spcBef>
                <a:spcPct val="20000"/>
              </a:spcBef>
              <a:spcAft>
                <a:spcPct val="0"/>
              </a:spcAft>
              <a:buChar char="»"/>
              <a:defRPr sz="2000">
                <a:solidFill>
                  <a:schemeClr val="tx1"/>
                </a:solidFill>
                <a:latin typeface=".VnAvant" panose="020B7200000000000000" pitchFamily="34" charset="0"/>
              </a:defRPr>
            </a:lvl9pPr>
          </a:lstStyle>
          <a:p>
            <a:pPr>
              <a:spcBef>
                <a:spcPct val="50000"/>
              </a:spcBef>
              <a:buFontTx/>
              <a:buNone/>
            </a:pPr>
            <a:endParaRPr lang="vi-VN" sz="1350">
              <a:solidFill>
                <a:srgbClr val="000000"/>
              </a:solidFill>
              <a:latin typeface="Arial" panose="020B0604020202020204" pitchFamily="34" charset="0"/>
              <a:cs typeface="Arial" panose="020B0604020202020204" pitchFamily="34" charset="0"/>
            </a:endParaRPr>
          </a:p>
        </p:txBody>
      </p:sp>
      <p:sp>
        <p:nvSpPr>
          <p:cNvPr id="4" name="Text Box 4"/>
          <p:cNvSpPr txBox="1">
            <a:spLocks noChangeArrowheads="1"/>
          </p:cNvSpPr>
          <p:nvPr/>
        </p:nvSpPr>
        <p:spPr bwMode="auto">
          <a:xfrm>
            <a:off x="1143000" y="1314450"/>
            <a:ext cx="7043738" cy="1546545"/>
          </a:xfrm>
          <a:prstGeom prst="rect">
            <a:avLst/>
          </a:prstGeom>
          <a:noFill/>
          <a:ln w="9525">
            <a:noFill/>
            <a:miter lim="800000"/>
            <a:headEnd/>
            <a:tailEnd/>
          </a:ln>
          <a:effectLst/>
        </p:spPr>
        <p:txBody>
          <a:bodyPr wrap="square" lIns="68549" tIns="34274" rIns="68549" bIns="3427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4800" dirty="0">
                <a:solidFill>
                  <a:srgbClr val="0000FF"/>
                </a:solidFill>
                <a:latin typeface="VNI-Times" pitchFamily="2" charset="0"/>
              </a:rPr>
              <a:t/>
            </a:r>
            <a:br>
              <a:rPr lang="en-US" sz="4800" dirty="0">
                <a:solidFill>
                  <a:srgbClr val="0000FF"/>
                </a:solidFill>
                <a:latin typeface="VNI-Times" pitchFamily="2" charset="0"/>
              </a:rPr>
            </a:br>
            <a:r>
              <a:rPr lang="en-US" sz="3600" dirty="0">
                <a:solidFill>
                  <a:srgbClr val="0000FF"/>
                </a:solidFill>
                <a:latin typeface="VNI-Times" pitchFamily="2" charset="0"/>
              </a:rPr>
              <a:t>    </a:t>
            </a:r>
            <a:r>
              <a:rPr lang="en-US" sz="4800" b="1" dirty="0" smtClean="0">
                <a:solidFill>
                  <a:srgbClr val="0000FF"/>
                </a:solidFill>
                <a:latin typeface="Times New Roman" pitchFamily="18" charset="0"/>
              </a:rPr>
              <a:t>Dấu chấm, dấu phẩy</a:t>
            </a:r>
            <a:endParaRPr lang="en-US" sz="4800" b="1" i="1" dirty="0">
              <a:solidFill>
                <a:srgbClr val="0000FF"/>
              </a:solidFill>
              <a:latin typeface="Times New Roman" pitchFamily="18" charset="0"/>
            </a:endParaRPr>
          </a:p>
        </p:txBody>
      </p:sp>
    </p:spTree>
    <p:extLst>
      <p:ext uri="{BB962C8B-B14F-4D97-AF65-F5344CB8AC3E}">
        <p14:creationId xmlns:p14="http://schemas.microsoft.com/office/powerpoint/2010/main" val="3181006752"/>
      </p:ext>
    </p:extLst>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4"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3" descr="%5Bwallcoo_com%5D_CG_Widescreen_Flowers_HS028_350Aa[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2032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Text Box 7"/>
          <p:cNvSpPr txBox="1">
            <a:spLocks noChangeArrowheads="1"/>
          </p:cNvSpPr>
          <p:nvPr/>
        </p:nvSpPr>
        <p:spPr bwMode="auto">
          <a:xfrm>
            <a:off x="1" y="219358"/>
            <a:ext cx="9144000" cy="95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800" b="1" dirty="0">
                <a:solidFill>
                  <a:srgbClr val="0000FF"/>
                </a:solidFill>
              </a:rPr>
              <a:t>     </a:t>
            </a:r>
            <a:r>
              <a:rPr lang="en-US" sz="2800" b="1" u="sng" dirty="0" err="1">
                <a:solidFill>
                  <a:srgbClr val="FF0000"/>
                </a:solidFill>
              </a:rPr>
              <a:t>Bài</a:t>
            </a:r>
            <a:r>
              <a:rPr lang="en-US" sz="2800" b="1" u="sng" dirty="0">
                <a:solidFill>
                  <a:srgbClr val="FF0000"/>
                </a:solidFill>
              </a:rPr>
              <a:t> 3</a:t>
            </a:r>
            <a:r>
              <a:rPr lang="en-US" sz="2800" b="1" dirty="0">
                <a:solidFill>
                  <a:srgbClr val="FF0000"/>
                </a:solidFill>
              </a:rPr>
              <a:t>:  </a:t>
            </a:r>
            <a:r>
              <a:rPr lang="en-US" sz="2800" b="1" dirty="0" err="1">
                <a:solidFill>
                  <a:srgbClr val="0000FF"/>
                </a:solidFill>
              </a:rPr>
              <a:t>Chép</a:t>
            </a:r>
            <a:r>
              <a:rPr lang="en-US" sz="2800" b="1" dirty="0">
                <a:solidFill>
                  <a:srgbClr val="0000FF"/>
                </a:solidFill>
              </a:rPr>
              <a:t> </a:t>
            </a:r>
            <a:r>
              <a:rPr lang="en-US" sz="2800" b="1" dirty="0" err="1">
                <a:solidFill>
                  <a:srgbClr val="0000FF"/>
                </a:solidFill>
              </a:rPr>
              <a:t>lại</a:t>
            </a:r>
            <a:r>
              <a:rPr lang="en-US" sz="2800" b="1" dirty="0">
                <a:solidFill>
                  <a:srgbClr val="0000FF"/>
                </a:solidFill>
              </a:rPr>
              <a:t> </a:t>
            </a:r>
            <a:r>
              <a:rPr lang="en-US" sz="2800" b="1" dirty="0" err="1">
                <a:solidFill>
                  <a:srgbClr val="0000FF"/>
                </a:solidFill>
              </a:rPr>
              <a:t>đoạn</a:t>
            </a:r>
            <a:r>
              <a:rPr lang="en-US" sz="2800" b="1" dirty="0">
                <a:solidFill>
                  <a:srgbClr val="0000FF"/>
                </a:solidFill>
              </a:rPr>
              <a:t> </a:t>
            </a:r>
            <a:r>
              <a:rPr lang="en-US" sz="2800" b="1" dirty="0" err="1">
                <a:solidFill>
                  <a:srgbClr val="0000FF"/>
                </a:solidFill>
              </a:rPr>
              <a:t>văn</a:t>
            </a:r>
            <a:r>
              <a:rPr lang="en-US" sz="2800" b="1" dirty="0">
                <a:solidFill>
                  <a:srgbClr val="0000FF"/>
                </a:solidFill>
              </a:rPr>
              <a:t> </a:t>
            </a:r>
            <a:r>
              <a:rPr lang="en-US" sz="2800" b="1" dirty="0" err="1">
                <a:solidFill>
                  <a:srgbClr val="0000FF"/>
                </a:solidFill>
              </a:rPr>
              <a:t>dưới</a:t>
            </a:r>
            <a:r>
              <a:rPr lang="en-US" sz="2800" b="1" dirty="0">
                <a:solidFill>
                  <a:srgbClr val="0000FF"/>
                </a:solidFill>
              </a:rPr>
              <a:t> </a:t>
            </a:r>
            <a:r>
              <a:rPr lang="en-US" sz="2800" b="1" dirty="0" err="1">
                <a:solidFill>
                  <a:srgbClr val="0000FF"/>
                </a:solidFill>
              </a:rPr>
              <a:t>đây</a:t>
            </a:r>
            <a:r>
              <a:rPr lang="en-US" sz="2800" b="1" dirty="0">
                <a:solidFill>
                  <a:srgbClr val="0000FF"/>
                </a:solidFill>
              </a:rPr>
              <a:t> </a:t>
            </a:r>
            <a:r>
              <a:rPr lang="en-US" sz="2800" b="1" dirty="0" err="1">
                <a:solidFill>
                  <a:srgbClr val="0000FF"/>
                </a:solidFill>
              </a:rPr>
              <a:t>cho</a:t>
            </a:r>
            <a:r>
              <a:rPr lang="en-US" sz="2800" b="1" dirty="0">
                <a:solidFill>
                  <a:srgbClr val="0000FF"/>
                </a:solidFill>
              </a:rPr>
              <a:t> </a:t>
            </a:r>
            <a:r>
              <a:rPr lang="en-US" sz="2800" b="1" dirty="0" err="1">
                <a:solidFill>
                  <a:srgbClr val="0000FF"/>
                </a:solidFill>
              </a:rPr>
              <a:t>đúng</a:t>
            </a:r>
            <a:r>
              <a:rPr lang="en-US" sz="2800" b="1" dirty="0">
                <a:solidFill>
                  <a:srgbClr val="0000FF"/>
                </a:solidFill>
              </a:rPr>
              <a:t> </a:t>
            </a:r>
            <a:r>
              <a:rPr lang="en-US" sz="2800" b="1" dirty="0" err="1">
                <a:solidFill>
                  <a:srgbClr val="0000FF"/>
                </a:solidFill>
              </a:rPr>
              <a:t>chính</a:t>
            </a:r>
            <a:r>
              <a:rPr lang="en-US" sz="2800" b="1" dirty="0">
                <a:solidFill>
                  <a:srgbClr val="0000FF"/>
                </a:solidFill>
              </a:rPr>
              <a:t> </a:t>
            </a:r>
            <a:r>
              <a:rPr lang="en-US" sz="2800" b="1" dirty="0" err="1">
                <a:solidFill>
                  <a:srgbClr val="0000FF"/>
                </a:solidFill>
              </a:rPr>
              <a:t>tả</a:t>
            </a:r>
            <a:r>
              <a:rPr lang="en-US" sz="2800" b="1" dirty="0">
                <a:solidFill>
                  <a:srgbClr val="0000FF"/>
                </a:solidFill>
              </a:rPr>
              <a:t> </a:t>
            </a:r>
            <a:r>
              <a:rPr lang="en-US" sz="2800" b="1" dirty="0" err="1">
                <a:solidFill>
                  <a:srgbClr val="0000FF"/>
                </a:solidFill>
              </a:rPr>
              <a:t>sau</a:t>
            </a:r>
            <a:r>
              <a:rPr lang="en-US" sz="2800" b="1" dirty="0">
                <a:solidFill>
                  <a:srgbClr val="0000FF"/>
                </a:solidFill>
              </a:rPr>
              <a:t> </a:t>
            </a:r>
            <a:r>
              <a:rPr lang="en-US" sz="2800" b="1" dirty="0" err="1">
                <a:solidFill>
                  <a:srgbClr val="0000FF"/>
                </a:solidFill>
              </a:rPr>
              <a:t>khi</a:t>
            </a:r>
            <a:r>
              <a:rPr lang="en-US" sz="2800" b="1" dirty="0">
                <a:solidFill>
                  <a:srgbClr val="0000FF"/>
                </a:solidFill>
              </a:rPr>
              <a:t> </a:t>
            </a:r>
            <a:r>
              <a:rPr lang="en-US" sz="2800" b="1" dirty="0" err="1">
                <a:solidFill>
                  <a:srgbClr val="0000FF"/>
                </a:solidFill>
              </a:rPr>
              <a:t>thay</a:t>
            </a:r>
            <a:r>
              <a:rPr lang="en-US" sz="2800" b="1" dirty="0">
                <a:solidFill>
                  <a:srgbClr val="0000FF"/>
                </a:solidFill>
              </a:rPr>
              <a:t> ô </a:t>
            </a:r>
            <a:r>
              <a:rPr lang="en-US" sz="2800" b="1" dirty="0" err="1">
                <a:solidFill>
                  <a:srgbClr val="0000FF"/>
                </a:solidFill>
              </a:rPr>
              <a:t>trống</a:t>
            </a:r>
            <a:r>
              <a:rPr lang="en-US" sz="2800" b="1" dirty="0">
                <a:solidFill>
                  <a:srgbClr val="0000FF"/>
                </a:solidFill>
              </a:rPr>
              <a:t> </a:t>
            </a:r>
            <a:r>
              <a:rPr lang="en-US" sz="2800" b="1" dirty="0" err="1">
                <a:solidFill>
                  <a:srgbClr val="0000FF"/>
                </a:solidFill>
              </a:rPr>
              <a:t>bằng</a:t>
            </a:r>
            <a:r>
              <a:rPr lang="en-US" sz="2800" b="1" dirty="0">
                <a:solidFill>
                  <a:srgbClr val="0000FF"/>
                </a:solidFill>
              </a:rPr>
              <a:t> </a:t>
            </a:r>
            <a:r>
              <a:rPr lang="en-US" sz="2800" b="1" dirty="0" err="1">
                <a:solidFill>
                  <a:srgbClr val="0000FF"/>
                </a:solidFill>
              </a:rPr>
              <a:t>dấu</a:t>
            </a:r>
            <a:r>
              <a:rPr lang="en-US" sz="2800" b="1" dirty="0">
                <a:solidFill>
                  <a:srgbClr val="0000FF"/>
                </a:solidFill>
              </a:rPr>
              <a:t> </a:t>
            </a:r>
            <a:r>
              <a:rPr lang="en-US" sz="2800" b="1" dirty="0" err="1">
                <a:solidFill>
                  <a:srgbClr val="0000FF"/>
                </a:solidFill>
              </a:rPr>
              <a:t>chấm</a:t>
            </a:r>
            <a:r>
              <a:rPr lang="en-US" sz="2800" b="1" dirty="0">
                <a:solidFill>
                  <a:srgbClr val="0000FF"/>
                </a:solidFill>
              </a:rPr>
              <a:t> </a:t>
            </a:r>
            <a:r>
              <a:rPr lang="en-US" sz="2800" b="1" dirty="0" err="1">
                <a:solidFill>
                  <a:srgbClr val="0000FF"/>
                </a:solidFill>
              </a:rPr>
              <a:t>hoặc</a:t>
            </a:r>
            <a:r>
              <a:rPr lang="en-US" sz="2800" b="1" dirty="0">
                <a:solidFill>
                  <a:srgbClr val="0000FF"/>
                </a:solidFill>
              </a:rPr>
              <a:t> </a:t>
            </a:r>
            <a:r>
              <a:rPr lang="en-US" sz="2800" b="1" dirty="0" err="1">
                <a:solidFill>
                  <a:srgbClr val="0000FF"/>
                </a:solidFill>
              </a:rPr>
              <a:t>dấu</a:t>
            </a:r>
            <a:r>
              <a:rPr lang="en-US" sz="2800" b="1" dirty="0">
                <a:solidFill>
                  <a:srgbClr val="0000FF"/>
                </a:solidFill>
              </a:rPr>
              <a:t> </a:t>
            </a:r>
            <a:r>
              <a:rPr lang="en-US" sz="2800" b="1" dirty="0" err="1">
                <a:solidFill>
                  <a:srgbClr val="0000FF"/>
                </a:solidFill>
              </a:rPr>
              <a:t>phẩy</a:t>
            </a:r>
            <a:r>
              <a:rPr lang="en-US" sz="2800" b="1" dirty="0">
                <a:solidFill>
                  <a:srgbClr val="0000FF"/>
                </a:solidFill>
              </a:rPr>
              <a:t>.</a:t>
            </a:r>
          </a:p>
        </p:txBody>
      </p:sp>
      <p:sp>
        <p:nvSpPr>
          <p:cNvPr id="6152" name="Text Box 8"/>
          <p:cNvSpPr txBox="1">
            <a:spLocks noChangeArrowheads="1"/>
          </p:cNvSpPr>
          <p:nvPr/>
        </p:nvSpPr>
        <p:spPr bwMode="auto">
          <a:xfrm>
            <a:off x="1" y="1733550"/>
            <a:ext cx="8914678" cy="255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b="1" dirty="0">
                <a:solidFill>
                  <a:srgbClr val="0000FF"/>
                </a:solidFill>
              </a:rPr>
              <a:t>      </a:t>
            </a:r>
            <a:r>
              <a:rPr lang="en-US" sz="4000" b="1" dirty="0" err="1">
                <a:solidFill>
                  <a:srgbClr val="0000FF"/>
                </a:solidFill>
              </a:rPr>
              <a:t>Ngày</a:t>
            </a:r>
            <a:r>
              <a:rPr lang="en-US" sz="4000" b="1" dirty="0">
                <a:solidFill>
                  <a:srgbClr val="0000FF"/>
                </a:solidFill>
              </a:rPr>
              <a:t> </a:t>
            </a:r>
            <a:r>
              <a:rPr lang="en-US" sz="4000" b="1" dirty="0" err="1">
                <a:solidFill>
                  <a:srgbClr val="0000FF"/>
                </a:solidFill>
              </a:rPr>
              <a:t>xưa</a:t>
            </a:r>
            <a:r>
              <a:rPr lang="en-US" sz="4000" b="1" dirty="0">
                <a:solidFill>
                  <a:srgbClr val="0000FF"/>
                </a:solidFill>
              </a:rPr>
              <a:t> </a:t>
            </a:r>
            <a:r>
              <a:rPr lang="en-US" sz="4000" b="1" dirty="0" err="1">
                <a:solidFill>
                  <a:srgbClr val="0000FF"/>
                </a:solidFill>
              </a:rPr>
              <a:t>có</a:t>
            </a:r>
            <a:r>
              <a:rPr lang="en-US" sz="4000" b="1" dirty="0">
                <a:solidFill>
                  <a:srgbClr val="0000FF"/>
                </a:solidFill>
              </a:rPr>
              <a:t> </a:t>
            </a:r>
            <a:r>
              <a:rPr lang="en-US" sz="4000" b="1" dirty="0" err="1">
                <a:solidFill>
                  <a:srgbClr val="0000FF"/>
                </a:solidFill>
              </a:rPr>
              <a:t>đôi</a:t>
            </a:r>
            <a:r>
              <a:rPr lang="en-US" sz="4000" b="1" dirty="0">
                <a:solidFill>
                  <a:srgbClr val="0000FF"/>
                </a:solidFill>
              </a:rPr>
              <a:t> </a:t>
            </a:r>
            <a:r>
              <a:rPr lang="en-US" sz="4000" b="1" dirty="0" err="1">
                <a:solidFill>
                  <a:srgbClr val="0000FF"/>
                </a:solidFill>
              </a:rPr>
              <a:t>bạn</a:t>
            </a:r>
            <a:r>
              <a:rPr lang="en-US" sz="4000" b="1" dirty="0">
                <a:solidFill>
                  <a:srgbClr val="0000FF"/>
                </a:solidFill>
              </a:rPr>
              <a:t> </a:t>
            </a:r>
            <a:r>
              <a:rPr lang="en-US" sz="4000" b="1" dirty="0" err="1">
                <a:solidFill>
                  <a:srgbClr val="0000FF"/>
                </a:solidFill>
              </a:rPr>
              <a:t>là</a:t>
            </a:r>
            <a:r>
              <a:rPr lang="en-US" sz="4000" b="1" dirty="0">
                <a:solidFill>
                  <a:srgbClr val="0000FF"/>
                </a:solidFill>
              </a:rPr>
              <a:t> </a:t>
            </a:r>
            <a:r>
              <a:rPr lang="en-US" sz="4000" b="1" dirty="0" err="1">
                <a:solidFill>
                  <a:srgbClr val="0000FF"/>
                </a:solidFill>
              </a:rPr>
              <a:t>Diệc</a:t>
            </a:r>
            <a:r>
              <a:rPr lang="en-US" sz="4000" b="1" dirty="0">
                <a:solidFill>
                  <a:srgbClr val="0000FF"/>
                </a:solidFill>
              </a:rPr>
              <a:t> </a:t>
            </a:r>
            <a:r>
              <a:rPr lang="en-US" sz="4000" b="1" dirty="0" err="1">
                <a:solidFill>
                  <a:srgbClr val="0000FF"/>
                </a:solidFill>
              </a:rPr>
              <a:t>và</a:t>
            </a:r>
            <a:r>
              <a:rPr lang="en-US" sz="4000" b="1" dirty="0">
                <a:solidFill>
                  <a:srgbClr val="0000FF"/>
                </a:solidFill>
              </a:rPr>
              <a:t> </a:t>
            </a:r>
            <a:r>
              <a:rPr lang="en-US" sz="4000" b="1" dirty="0" err="1">
                <a:solidFill>
                  <a:srgbClr val="0000FF"/>
                </a:solidFill>
              </a:rPr>
              <a:t>Cò</a:t>
            </a:r>
            <a:r>
              <a:rPr lang="en-US" sz="4000" b="1" dirty="0">
                <a:solidFill>
                  <a:srgbClr val="0000FF"/>
                </a:solidFill>
              </a:rPr>
              <a:t>       </a:t>
            </a:r>
            <a:r>
              <a:rPr lang="en-US" sz="4000" b="1" dirty="0" err="1">
                <a:solidFill>
                  <a:srgbClr val="0000FF"/>
                </a:solidFill>
              </a:rPr>
              <a:t>Chúng</a:t>
            </a:r>
            <a:r>
              <a:rPr lang="en-US" sz="4000" b="1" dirty="0">
                <a:solidFill>
                  <a:srgbClr val="0000FF"/>
                </a:solidFill>
              </a:rPr>
              <a:t> </a:t>
            </a:r>
            <a:r>
              <a:rPr lang="en-US" sz="4000" b="1" dirty="0" err="1">
                <a:solidFill>
                  <a:srgbClr val="0000FF"/>
                </a:solidFill>
              </a:rPr>
              <a:t>thường</a:t>
            </a:r>
            <a:r>
              <a:rPr lang="en-US" sz="4000" b="1" dirty="0">
                <a:solidFill>
                  <a:srgbClr val="0000FF"/>
                </a:solidFill>
              </a:rPr>
              <a:t> </a:t>
            </a:r>
            <a:r>
              <a:rPr lang="en-US" sz="4000" b="1" dirty="0" err="1">
                <a:solidFill>
                  <a:srgbClr val="0000FF"/>
                </a:solidFill>
              </a:rPr>
              <a:t>cùng</a:t>
            </a:r>
            <a:r>
              <a:rPr lang="en-US" sz="4000" b="1" dirty="0">
                <a:solidFill>
                  <a:srgbClr val="0000FF"/>
                </a:solidFill>
              </a:rPr>
              <a:t> ở    </a:t>
            </a:r>
            <a:r>
              <a:rPr lang="en-US" sz="4000" b="1" dirty="0" err="1">
                <a:solidFill>
                  <a:srgbClr val="0000FF"/>
                </a:solidFill>
              </a:rPr>
              <a:t>cùng</a:t>
            </a:r>
            <a:r>
              <a:rPr lang="en-US" sz="4000" b="1" dirty="0">
                <a:solidFill>
                  <a:srgbClr val="0000FF"/>
                </a:solidFill>
              </a:rPr>
              <a:t> </a:t>
            </a:r>
            <a:r>
              <a:rPr lang="en-US" sz="4000" b="1" dirty="0" err="1" smtClean="0">
                <a:solidFill>
                  <a:srgbClr val="0000FF"/>
                </a:solidFill>
              </a:rPr>
              <a:t>ăn</a:t>
            </a:r>
            <a:r>
              <a:rPr lang="en-US" sz="4000" b="1" dirty="0" smtClean="0">
                <a:solidFill>
                  <a:srgbClr val="0000FF"/>
                </a:solidFill>
              </a:rPr>
              <a:t>    </a:t>
            </a:r>
            <a:r>
              <a:rPr lang="en-US" sz="4000" b="1" dirty="0" err="1">
                <a:solidFill>
                  <a:srgbClr val="0000FF"/>
                </a:solidFill>
              </a:rPr>
              <a:t>cùng</a:t>
            </a:r>
            <a:r>
              <a:rPr lang="en-US" sz="4000" b="1" dirty="0">
                <a:solidFill>
                  <a:srgbClr val="0000FF"/>
                </a:solidFill>
              </a:rPr>
              <a:t> </a:t>
            </a:r>
            <a:r>
              <a:rPr lang="en-US" sz="4000" b="1" dirty="0" err="1">
                <a:solidFill>
                  <a:srgbClr val="0000FF"/>
                </a:solidFill>
              </a:rPr>
              <a:t>làm</a:t>
            </a:r>
            <a:r>
              <a:rPr lang="en-US" sz="4000" b="1" dirty="0">
                <a:solidFill>
                  <a:srgbClr val="0000FF"/>
                </a:solidFill>
              </a:rPr>
              <a:t> </a:t>
            </a:r>
            <a:r>
              <a:rPr lang="en-US" sz="4000" b="1" dirty="0" err="1">
                <a:solidFill>
                  <a:srgbClr val="0000FF"/>
                </a:solidFill>
              </a:rPr>
              <a:t>việc</a:t>
            </a:r>
            <a:r>
              <a:rPr lang="en-US" sz="4000" b="1" dirty="0">
                <a:solidFill>
                  <a:srgbClr val="0000FF"/>
                </a:solidFill>
              </a:rPr>
              <a:t> </a:t>
            </a:r>
            <a:r>
              <a:rPr lang="en-US" sz="4000" b="1" dirty="0" err="1">
                <a:solidFill>
                  <a:srgbClr val="0000FF"/>
                </a:solidFill>
              </a:rPr>
              <a:t>và</a:t>
            </a:r>
            <a:r>
              <a:rPr lang="en-US" sz="4000" b="1" dirty="0">
                <a:solidFill>
                  <a:srgbClr val="0000FF"/>
                </a:solidFill>
              </a:rPr>
              <a:t> </a:t>
            </a:r>
            <a:r>
              <a:rPr lang="en-US" sz="4000" b="1" dirty="0" err="1">
                <a:solidFill>
                  <a:srgbClr val="0000FF"/>
                </a:solidFill>
              </a:rPr>
              <a:t>đi</a:t>
            </a:r>
            <a:r>
              <a:rPr lang="en-US" sz="4000" b="1" dirty="0">
                <a:solidFill>
                  <a:srgbClr val="0000FF"/>
                </a:solidFill>
              </a:rPr>
              <a:t> </a:t>
            </a:r>
            <a:r>
              <a:rPr lang="en-US" sz="4000" b="1" dirty="0" err="1">
                <a:solidFill>
                  <a:srgbClr val="0000FF"/>
                </a:solidFill>
              </a:rPr>
              <a:t>chơi</a:t>
            </a:r>
            <a:r>
              <a:rPr lang="en-US" sz="4000" b="1" dirty="0">
                <a:solidFill>
                  <a:srgbClr val="0000FF"/>
                </a:solidFill>
              </a:rPr>
              <a:t> </a:t>
            </a:r>
            <a:r>
              <a:rPr lang="en-US" sz="4000" b="1" dirty="0" err="1">
                <a:solidFill>
                  <a:srgbClr val="0000FF"/>
                </a:solidFill>
              </a:rPr>
              <a:t>cùng</a:t>
            </a:r>
            <a:r>
              <a:rPr lang="en-US" sz="4000" b="1" dirty="0">
                <a:solidFill>
                  <a:srgbClr val="0000FF"/>
                </a:solidFill>
              </a:rPr>
              <a:t> </a:t>
            </a:r>
            <a:r>
              <a:rPr lang="en-US" sz="4000" b="1" dirty="0" err="1">
                <a:solidFill>
                  <a:srgbClr val="0000FF"/>
                </a:solidFill>
              </a:rPr>
              <a:t>nhau</a:t>
            </a:r>
            <a:r>
              <a:rPr lang="en-US" sz="4000" b="1" dirty="0">
                <a:solidFill>
                  <a:srgbClr val="0000FF"/>
                </a:solidFill>
              </a:rPr>
              <a:t>    </a:t>
            </a:r>
            <a:r>
              <a:rPr lang="en-US" sz="4000" b="1" dirty="0" err="1">
                <a:solidFill>
                  <a:srgbClr val="0000FF"/>
                </a:solidFill>
              </a:rPr>
              <a:t>Hai</a:t>
            </a:r>
            <a:r>
              <a:rPr lang="en-US" sz="4000" b="1" dirty="0">
                <a:solidFill>
                  <a:srgbClr val="0000FF"/>
                </a:solidFill>
              </a:rPr>
              <a:t> </a:t>
            </a:r>
            <a:r>
              <a:rPr lang="en-US" sz="4000" b="1" dirty="0" err="1">
                <a:solidFill>
                  <a:srgbClr val="0000FF"/>
                </a:solidFill>
              </a:rPr>
              <a:t>bạn</a:t>
            </a:r>
            <a:r>
              <a:rPr lang="en-US" sz="4000" b="1" dirty="0">
                <a:solidFill>
                  <a:srgbClr val="0000FF"/>
                </a:solidFill>
              </a:rPr>
              <a:t> </a:t>
            </a:r>
            <a:r>
              <a:rPr lang="en-US" sz="4000" b="1" dirty="0" err="1">
                <a:solidFill>
                  <a:srgbClr val="0000FF"/>
                </a:solidFill>
              </a:rPr>
              <a:t>gắn</a:t>
            </a:r>
            <a:r>
              <a:rPr lang="en-US" sz="4000" b="1" dirty="0">
                <a:solidFill>
                  <a:srgbClr val="0000FF"/>
                </a:solidFill>
              </a:rPr>
              <a:t> </a:t>
            </a:r>
            <a:r>
              <a:rPr lang="en-US" sz="4000" b="1" dirty="0" err="1">
                <a:solidFill>
                  <a:srgbClr val="0000FF"/>
                </a:solidFill>
              </a:rPr>
              <a:t>bó</a:t>
            </a:r>
            <a:r>
              <a:rPr lang="en-US" sz="4000" b="1" dirty="0">
                <a:solidFill>
                  <a:srgbClr val="0000FF"/>
                </a:solidFill>
              </a:rPr>
              <a:t> </a:t>
            </a:r>
            <a:r>
              <a:rPr lang="en-US" sz="4000" b="1" dirty="0" err="1">
                <a:solidFill>
                  <a:srgbClr val="0000FF"/>
                </a:solidFill>
              </a:rPr>
              <a:t>với</a:t>
            </a:r>
            <a:r>
              <a:rPr lang="en-US" sz="4000" b="1" dirty="0">
                <a:solidFill>
                  <a:srgbClr val="0000FF"/>
                </a:solidFill>
              </a:rPr>
              <a:t> </a:t>
            </a:r>
            <a:r>
              <a:rPr lang="en-US" sz="4000" b="1" dirty="0" err="1">
                <a:solidFill>
                  <a:srgbClr val="0000FF"/>
                </a:solidFill>
              </a:rPr>
              <a:t>nhau</a:t>
            </a:r>
            <a:r>
              <a:rPr lang="en-US" sz="4000" b="1" dirty="0">
                <a:solidFill>
                  <a:srgbClr val="0000FF"/>
                </a:solidFill>
              </a:rPr>
              <a:t> </a:t>
            </a:r>
            <a:r>
              <a:rPr lang="en-US" sz="4000" b="1" dirty="0" err="1">
                <a:solidFill>
                  <a:srgbClr val="0000FF"/>
                </a:solidFill>
              </a:rPr>
              <a:t>như</a:t>
            </a:r>
            <a:r>
              <a:rPr lang="en-US" sz="4000" b="1" dirty="0">
                <a:solidFill>
                  <a:srgbClr val="0000FF"/>
                </a:solidFill>
              </a:rPr>
              <a:t> </a:t>
            </a:r>
            <a:r>
              <a:rPr lang="en-US" sz="4000" b="1" dirty="0" err="1">
                <a:solidFill>
                  <a:srgbClr val="0000FF"/>
                </a:solidFill>
              </a:rPr>
              <a:t>hình</a:t>
            </a:r>
            <a:r>
              <a:rPr lang="en-US" sz="4000" b="1" dirty="0">
                <a:solidFill>
                  <a:srgbClr val="0000FF"/>
                </a:solidFill>
              </a:rPr>
              <a:t> </a:t>
            </a:r>
            <a:r>
              <a:rPr lang="en-US" sz="4000" b="1" dirty="0" err="1">
                <a:solidFill>
                  <a:srgbClr val="0000FF"/>
                </a:solidFill>
              </a:rPr>
              <a:t>với</a:t>
            </a:r>
            <a:r>
              <a:rPr lang="en-US" sz="4000" b="1" dirty="0">
                <a:solidFill>
                  <a:srgbClr val="0000FF"/>
                </a:solidFill>
              </a:rPr>
              <a:t> </a:t>
            </a:r>
            <a:r>
              <a:rPr lang="en-US" sz="4000" b="1" dirty="0" err="1">
                <a:solidFill>
                  <a:srgbClr val="0000FF"/>
                </a:solidFill>
              </a:rPr>
              <a:t>bóng</a:t>
            </a:r>
            <a:r>
              <a:rPr lang="en-US" sz="4000" b="1" dirty="0">
                <a:solidFill>
                  <a:srgbClr val="0000FF"/>
                </a:solidFill>
              </a:rPr>
              <a:t>.</a:t>
            </a:r>
          </a:p>
        </p:txBody>
      </p:sp>
      <p:sp>
        <p:nvSpPr>
          <p:cNvPr id="6153" name="Rectangle 9"/>
          <p:cNvSpPr>
            <a:spLocks noChangeArrowheads="1"/>
          </p:cNvSpPr>
          <p:nvPr/>
        </p:nvSpPr>
        <p:spPr bwMode="auto">
          <a:xfrm>
            <a:off x="4919802" y="2634522"/>
            <a:ext cx="380065" cy="309208"/>
          </a:xfrm>
          <a:prstGeom prst="rect">
            <a:avLst/>
          </a:prstGeom>
          <a:solidFill>
            <a:srgbClr val="CCFFCC"/>
          </a:solidFill>
          <a:ln w="9525">
            <a:solidFill>
              <a:schemeClr val="tx1"/>
            </a:solidFill>
            <a:miter lim="800000"/>
            <a:headEnd/>
            <a:tailEnd/>
          </a:ln>
        </p:spPr>
        <p:txBody>
          <a:bodyPr wrap="none" lIns="90379" tIns="45190" rIns="90379" bIns="45190" anchor="ctr"/>
          <a:lstStyle/>
          <a:p>
            <a:pPr defTabSz="903288"/>
            <a:endParaRPr lang="en-US"/>
          </a:p>
        </p:txBody>
      </p:sp>
      <p:sp>
        <p:nvSpPr>
          <p:cNvPr id="6154" name="Rectangle 10"/>
          <p:cNvSpPr>
            <a:spLocks noChangeArrowheads="1"/>
          </p:cNvSpPr>
          <p:nvPr/>
        </p:nvSpPr>
        <p:spPr bwMode="auto">
          <a:xfrm>
            <a:off x="6552507" y="3262530"/>
            <a:ext cx="381668" cy="307902"/>
          </a:xfrm>
          <a:prstGeom prst="rect">
            <a:avLst/>
          </a:prstGeom>
          <a:solidFill>
            <a:srgbClr val="CCFFCC"/>
          </a:solidFill>
          <a:ln w="9525">
            <a:solidFill>
              <a:schemeClr val="tx1"/>
            </a:solidFill>
            <a:miter lim="800000"/>
            <a:headEnd/>
            <a:tailEnd/>
          </a:ln>
        </p:spPr>
        <p:txBody>
          <a:bodyPr wrap="none" lIns="90379" tIns="45190" rIns="90379" bIns="45190" anchor="ctr"/>
          <a:lstStyle/>
          <a:p>
            <a:pPr defTabSz="903288"/>
            <a:endParaRPr lang="en-US"/>
          </a:p>
        </p:txBody>
      </p:sp>
      <p:sp>
        <p:nvSpPr>
          <p:cNvPr id="6155" name="Rectangle 11"/>
          <p:cNvSpPr>
            <a:spLocks noChangeArrowheads="1"/>
          </p:cNvSpPr>
          <p:nvPr/>
        </p:nvSpPr>
        <p:spPr bwMode="auto">
          <a:xfrm>
            <a:off x="7089104" y="2643326"/>
            <a:ext cx="381668" cy="309208"/>
          </a:xfrm>
          <a:prstGeom prst="rect">
            <a:avLst/>
          </a:prstGeom>
          <a:solidFill>
            <a:srgbClr val="CCFFCC"/>
          </a:solidFill>
          <a:ln w="9525">
            <a:solidFill>
              <a:schemeClr val="tx1"/>
            </a:solidFill>
            <a:miter lim="800000"/>
            <a:headEnd/>
            <a:tailEnd/>
          </a:ln>
        </p:spPr>
        <p:txBody>
          <a:bodyPr wrap="none" lIns="90379" tIns="45190" rIns="90379" bIns="45190" anchor="ctr"/>
          <a:lstStyle/>
          <a:p>
            <a:pPr defTabSz="903288"/>
            <a:endParaRPr lang="en-US"/>
          </a:p>
        </p:txBody>
      </p:sp>
      <p:sp>
        <p:nvSpPr>
          <p:cNvPr id="6156" name="Rectangle 12"/>
          <p:cNvSpPr>
            <a:spLocks noChangeArrowheads="1"/>
          </p:cNvSpPr>
          <p:nvPr/>
        </p:nvSpPr>
        <p:spPr bwMode="auto">
          <a:xfrm>
            <a:off x="8344858" y="1881542"/>
            <a:ext cx="380065" cy="457081"/>
          </a:xfrm>
          <a:prstGeom prst="rect">
            <a:avLst/>
          </a:prstGeom>
          <a:solidFill>
            <a:srgbClr val="CCFFCC"/>
          </a:solidFill>
          <a:ln w="9525">
            <a:solidFill>
              <a:schemeClr val="tx1"/>
            </a:solidFill>
            <a:miter lim="800000"/>
            <a:headEnd/>
            <a:tailEnd/>
          </a:ln>
        </p:spPr>
        <p:txBody>
          <a:bodyPr wrap="none" lIns="90379" tIns="45190" rIns="90379" bIns="45190" anchor="ctr"/>
          <a:lstStyle/>
          <a:p>
            <a:pPr defTabSz="903288"/>
            <a:endParaRPr lang="en-US"/>
          </a:p>
        </p:txBody>
      </p:sp>
      <p:sp>
        <p:nvSpPr>
          <p:cNvPr id="6162" name="Text Box 18"/>
          <p:cNvSpPr txBox="1">
            <a:spLocks noChangeArrowheads="1"/>
          </p:cNvSpPr>
          <p:nvPr/>
        </p:nvSpPr>
        <p:spPr bwMode="auto">
          <a:xfrm>
            <a:off x="7100393" y="2365027"/>
            <a:ext cx="381668" cy="64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dirty="0">
                <a:solidFill>
                  <a:srgbClr val="FF0000"/>
                </a:solidFill>
              </a:rPr>
              <a:t>,</a:t>
            </a:r>
          </a:p>
        </p:txBody>
      </p:sp>
      <p:sp>
        <p:nvSpPr>
          <p:cNvPr id="6163" name="Text Box 19"/>
          <p:cNvSpPr txBox="1">
            <a:spLocks noChangeArrowheads="1"/>
          </p:cNvSpPr>
          <p:nvPr/>
        </p:nvSpPr>
        <p:spPr bwMode="auto">
          <a:xfrm>
            <a:off x="4926676" y="2338623"/>
            <a:ext cx="457040" cy="64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dirty="0">
                <a:solidFill>
                  <a:srgbClr val="FF0000"/>
                </a:solidFill>
              </a:rPr>
              <a:t>,</a:t>
            </a:r>
          </a:p>
        </p:txBody>
      </p:sp>
      <p:sp>
        <p:nvSpPr>
          <p:cNvPr id="6164" name="Text Box 20"/>
          <p:cNvSpPr txBox="1">
            <a:spLocks noChangeArrowheads="1"/>
          </p:cNvSpPr>
          <p:nvPr/>
        </p:nvSpPr>
        <p:spPr bwMode="auto">
          <a:xfrm>
            <a:off x="6518612" y="2881035"/>
            <a:ext cx="304693" cy="8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700" b="1" dirty="0">
                <a:solidFill>
                  <a:srgbClr val="FF0000"/>
                </a:solidFill>
              </a:rPr>
              <a:t>.</a:t>
            </a:r>
          </a:p>
        </p:txBody>
      </p:sp>
      <p:sp>
        <p:nvSpPr>
          <p:cNvPr id="6165" name="Text Box 21"/>
          <p:cNvSpPr txBox="1">
            <a:spLocks noChangeArrowheads="1"/>
          </p:cNvSpPr>
          <p:nvPr/>
        </p:nvSpPr>
        <p:spPr bwMode="auto">
          <a:xfrm>
            <a:off x="8389857" y="1704893"/>
            <a:ext cx="457040" cy="706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b="1" dirty="0">
                <a:solidFill>
                  <a:srgbClr val="FF0000"/>
                </a:solidFill>
              </a:rPr>
              <a:t>.</a:t>
            </a:r>
          </a:p>
        </p:txBody>
      </p:sp>
      <p:cxnSp>
        <p:nvCxnSpPr>
          <p:cNvPr id="3" name="Straight Connector 2"/>
          <p:cNvCxnSpPr/>
          <p:nvPr/>
        </p:nvCxnSpPr>
        <p:spPr>
          <a:xfrm flipV="1">
            <a:off x="1593120" y="663639"/>
            <a:ext cx="7033428" cy="3223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1311430" y="1090214"/>
            <a:ext cx="6613370" cy="303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withEffect">
                                  <p:stCondLst>
                                    <p:cond delay="0"/>
                                  </p:stCondLst>
                                  <p:childTnLst>
                                    <p:set>
                                      <p:cBhvr>
                                        <p:cTn id="6" dur="1" fill="hold">
                                          <p:stCondLst>
                                            <p:cond delay="0"/>
                                          </p:stCondLst>
                                        </p:cTn>
                                        <p:tgtEl>
                                          <p:spTgt spid="6151"/>
                                        </p:tgtEl>
                                        <p:attrNameLst>
                                          <p:attrName>style.visibility</p:attrName>
                                        </p:attrNameLst>
                                      </p:cBhvr>
                                      <p:to>
                                        <p:strVal val="visible"/>
                                      </p:to>
                                    </p:set>
                                    <p:animEffect transition="in" filter="fade">
                                      <p:cBhvr>
                                        <p:cTn id="7" dur="500"/>
                                        <p:tgtEl>
                                          <p:spTgt spid="6151"/>
                                        </p:tgtEl>
                                      </p:cBhvr>
                                    </p:animEffect>
                                    <p:anim calcmode="lin" valueType="num">
                                      <p:cBhvr>
                                        <p:cTn id="8" dur="500" fill="hold"/>
                                        <p:tgtEl>
                                          <p:spTgt spid="6151"/>
                                        </p:tgtEl>
                                        <p:attrNameLst>
                                          <p:attrName>ppt_x</p:attrName>
                                        </p:attrNameLst>
                                      </p:cBhvr>
                                      <p:tavLst>
                                        <p:tav tm="0">
                                          <p:val>
                                            <p:strVal val="#ppt_x"/>
                                          </p:val>
                                        </p:tav>
                                        <p:tav tm="100000">
                                          <p:val>
                                            <p:strVal val="#ppt_x"/>
                                          </p:val>
                                        </p:tav>
                                      </p:tavLst>
                                    </p:anim>
                                    <p:anim calcmode="lin" valueType="num">
                                      <p:cBhvr>
                                        <p:cTn id="9" dur="500" fill="hold"/>
                                        <p:tgtEl>
                                          <p:spTgt spid="6151"/>
                                        </p:tgtEl>
                                        <p:attrNameLst>
                                          <p:attrName>ppt_y</p:attrName>
                                        </p:attrNameLst>
                                      </p:cBhvr>
                                      <p:tavLst>
                                        <p:tav tm="0">
                                          <p:val>
                                            <p:strVal val="#ppt_y-.1"/>
                                          </p:val>
                                        </p:tav>
                                        <p:tav tm="100000">
                                          <p:val>
                                            <p:strVal val="#ppt_y"/>
                                          </p:val>
                                        </p:tav>
                                      </p:tavLst>
                                    </p:anim>
                                  </p:childTnLst>
                                </p:cTn>
                              </p:par>
                              <p:par>
                                <p:cTn id="10" presetID="34" presetClass="entr" presetSubtype="0" fill="hold" nodeType="withEffect">
                                  <p:stCondLst>
                                    <p:cond delay="0"/>
                                  </p:stCondLst>
                                  <p:childTnLst>
                                    <p:set>
                                      <p:cBhvr>
                                        <p:cTn id="11" dur="1" fill="hold">
                                          <p:stCondLst>
                                            <p:cond delay="0"/>
                                          </p:stCondLst>
                                        </p:cTn>
                                        <p:tgtEl>
                                          <p:spTgt spid="6152">
                                            <p:txEl>
                                              <p:pRg st="0" end="0"/>
                                            </p:txEl>
                                          </p:spTgt>
                                        </p:tgtEl>
                                        <p:attrNameLst>
                                          <p:attrName>style.visibility</p:attrName>
                                        </p:attrNameLst>
                                      </p:cBhvr>
                                      <p:to>
                                        <p:strVal val="visible"/>
                                      </p:to>
                                    </p:set>
                                    <p:anim from="(-#ppt_w/2)" to="(#ppt_x)" calcmode="lin" valueType="num">
                                      <p:cBhvr>
                                        <p:cTn id="12" dur="300" fill="hold">
                                          <p:stCondLst>
                                            <p:cond delay="0"/>
                                          </p:stCondLst>
                                        </p:cTn>
                                        <p:tgtEl>
                                          <p:spTgt spid="6152">
                                            <p:txEl>
                                              <p:pRg st="0" end="0"/>
                                            </p:txEl>
                                          </p:spTgt>
                                        </p:tgtEl>
                                        <p:attrNameLst>
                                          <p:attrName>ppt_x</p:attrName>
                                        </p:attrNameLst>
                                      </p:cBhvr>
                                    </p:anim>
                                    <p:anim from="0" to="-1.0" calcmode="lin" valueType="num">
                                      <p:cBhvr>
                                        <p:cTn id="13" dur="100" decel="50000" autoRev="1" fill="hold">
                                          <p:stCondLst>
                                            <p:cond delay="300"/>
                                          </p:stCondLst>
                                        </p:cTn>
                                        <p:tgtEl>
                                          <p:spTgt spid="6152">
                                            <p:txEl>
                                              <p:pRg st="0" end="0"/>
                                            </p:txEl>
                                          </p:spTgt>
                                        </p:tgtEl>
                                        <p:attrNameLst>
                                          <p:attrName>xshear</p:attrName>
                                        </p:attrNameLst>
                                      </p:cBhvr>
                                    </p:anim>
                                    <p:animScale>
                                      <p:cBhvr>
                                        <p:cTn id="14" dur="100" decel="100000" autoRev="1" fill="hold">
                                          <p:stCondLst>
                                            <p:cond delay="300"/>
                                          </p:stCondLst>
                                        </p:cTn>
                                        <p:tgtEl>
                                          <p:spTgt spid="6152">
                                            <p:txEl>
                                              <p:pRg st="0" end="0"/>
                                            </p:txEl>
                                          </p:spTgt>
                                        </p:tgtEl>
                                      </p:cBhvr>
                                      <p:from x="100000" y="100000"/>
                                      <p:to x="80000" y="100000"/>
                                    </p:animScale>
                                    <p:anim by="(#ppt_h/3+#ppt_w*0.1)" calcmode="lin" valueType="num">
                                      <p:cBhvr additive="sum">
                                        <p:cTn id="15" dur="100" decel="100000" autoRev="1" fill="hold">
                                          <p:stCondLst>
                                            <p:cond delay="300"/>
                                          </p:stCondLst>
                                        </p:cTn>
                                        <p:tgtEl>
                                          <p:spTgt spid="6152">
                                            <p:txEl>
                                              <p:pRg st="0" end="0"/>
                                            </p:txEl>
                                          </p:spTgt>
                                        </p:tgtEl>
                                        <p:attrNameLst>
                                          <p:attrName>ppt_x</p:attrName>
                                        </p:attrNameLst>
                                      </p:cBhvr>
                                    </p:anim>
                                  </p:childTnLst>
                                </p:cTn>
                              </p:par>
                              <p:par>
                                <p:cTn id="16" presetID="29" presetClass="entr" presetSubtype="0" fill="hold" grpId="0" nodeType="withEffect">
                                  <p:stCondLst>
                                    <p:cond delay="0"/>
                                  </p:stCondLst>
                                  <p:childTnLst>
                                    <p:set>
                                      <p:cBhvr>
                                        <p:cTn id="17" dur="1" fill="hold">
                                          <p:stCondLst>
                                            <p:cond delay="0"/>
                                          </p:stCondLst>
                                        </p:cTn>
                                        <p:tgtEl>
                                          <p:spTgt spid="6156"/>
                                        </p:tgtEl>
                                        <p:attrNameLst>
                                          <p:attrName>style.visibility</p:attrName>
                                        </p:attrNameLst>
                                      </p:cBhvr>
                                      <p:to>
                                        <p:strVal val="visible"/>
                                      </p:to>
                                    </p:set>
                                    <p:anim calcmode="lin" valueType="num">
                                      <p:cBhvr>
                                        <p:cTn id="18" dur="500" fill="hold"/>
                                        <p:tgtEl>
                                          <p:spTgt spid="6156"/>
                                        </p:tgtEl>
                                        <p:attrNameLst>
                                          <p:attrName>ppt_x</p:attrName>
                                        </p:attrNameLst>
                                      </p:cBhvr>
                                      <p:tavLst>
                                        <p:tav tm="0">
                                          <p:val>
                                            <p:strVal val="#ppt_x-.2"/>
                                          </p:val>
                                        </p:tav>
                                        <p:tav tm="100000">
                                          <p:val>
                                            <p:strVal val="#ppt_x"/>
                                          </p:val>
                                        </p:tav>
                                      </p:tavLst>
                                    </p:anim>
                                    <p:anim calcmode="lin" valueType="num">
                                      <p:cBhvr>
                                        <p:cTn id="19" dur="500" fill="hold"/>
                                        <p:tgtEl>
                                          <p:spTgt spid="6156"/>
                                        </p:tgtEl>
                                        <p:attrNameLst>
                                          <p:attrName>ppt_y</p:attrName>
                                        </p:attrNameLst>
                                      </p:cBhvr>
                                      <p:tavLst>
                                        <p:tav tm="0">
                                          <p:val>
                                            <p:strVal val="#ppt_y"/>
                                          </p:val>
                                        </p:tav>
                                        <p:tav tm="100000">
                                          <p:val>
                                            <p:strVal val="#ppt_y"/>
                                          </p:val>
                                        </p:tav>
                                      </p:tavLst>
                                    </p:anim>
                                    <p:animEffect transition="in" filter="wipe(right)" prLst="gradientSize: 0.1">
                                      <p:cBhvr>
                                        <p:cTn id="20" dur="500"/>
                                        <p:tgtEl>
                                          <p:spTgt spid="6156"/>
                                        </p:tgtEl>
                                      </p:cBhvr>
                                    </p:animEffect>
                                  </p:childTnLst>
                                </p:cTn>
                              </p:par>
                              <p:par>
                                <p:cTn id="21" presetID="29" presetClass="entr" presetSubtype="0" fill="hold" grpId="0" nodeType="withEffect">
                                  <p:stCondLst>
                                    <p:cond delay="0"/>
                                  </p:stCondLst>
                                  <p:childTnLst>
                                    <p:set>
                                      <p:cBhvr>
                                        <p:cTn id="22" dur="1" fill="hold">
                                          <p:stCondLst>
                                            <p:cond delay="0"/>
                                          </p:stCondLst>
                                        </p:cTn>
                                        <p:tgtEl>
                                          <p:spTgt spid="6153"/>
                                        </p:tgtEl>
                                        <p:attrNameLst>
                                          <p:attrName>style.visibility</p:attrName>
                                        </p:attrNameLst>
                                      </p:cBhvr>
                                      <p:to>
                                        <p:strVal val="visible"/>
                                      </p:to>
                                    </p:set>
                                    <p:anim calcmode="lin" valueType="num">
                                      <p:cBhvr>
                                        <p:cTn id="23" dur="500" fill="hold"/>
                                        <p:tgtEl>
                                          <p:spTgt spid="6153"/>
                                        </p:tgtEl>
                                        <p:attrNameLst>
                                          <p:attrName>ppt_x</p:attrName>
                                        </p:attrNameLst>
                                      </p:cBhvr>
                                      <p:tavLst>
                                        <p:tav tm="0">
                                          <p:val>
                                            <p:strVal val="#ppt_x-.2"/>
                                          </p:val>
                                        </p:tav>
                                        <p:tav tm="100000">
                                          <p:val>
                                            <p:strVal val="#ppt_x"/>
                                          </p:val>
                                        </p:tav>
                                      </p:tavLst>
                                    </p:anim>
                                    <p:anim calcmode="lin" valueType="num">
                                      <p:cBhvr>
                                        <p:cTn id="24" dur="500" fill="hold"/>
                                        <p:tgtEl>
                                          <p:spTgt spid="6153"/>
                                        </p:tgtEl>
                                        <p:attrNameLst>
                                          <p:attrName>ppt_y</p:attrName>
                                        </p:attrNameLst>
                                      </p:cBhvr>
                                      <p:tavLst>
                                        <p:tav tm="0">
                                          <p:val>
                                            <p:strVal val="#ppt_y"/>
                                          </p:val>
                                        </p:tav>
                                        <p:tav tm="100000">
                                          <p:val>
                                            <p:strVal val="#ppt_y"/>
                                          </p:val>
                                        </p:tav>
                                      </p:tavLst>
                                    </p:anim>
                                    <p:animEffect transition="in" filter="wipe(right)" prLst="gradientSize: 0.1">
                                      <p:cBhvr>
                                        <p:cTn id="25" dur="500"/>
                                        <p:tgtEl>
                                          <p:spTgt spid="6153"/>
                                        </p:tgtEl>
                                      </p:cBhvr>
                                    </p:animEffect>
                                  </p:childTnLst>
                                </p:cTn>
                              </p:par>
                              <p:par>
                                <p:cTn id="26" presetID="29" presetClass="entr" presetSubtype="0" fill="hold" grpId="0" nodeType="withEffect">
                                  <p:stCondLst>
                                    <p:cond delay="0"/>
                                  </p:stCondLst>
                                  <p:childTnLst>
                                    <p:set>
                                      <p:cBhvr>
                                        <p:cTn id="27" dur="1" fill="hold">
                                          <p:stCondLst>
                                            <p:cond delay="0"/>
                                          </p:stCondLst>
                                        </p:cTn>
                                        <p:tgtEl>
                                          <p:spTgt spid="6155"/>
                                        </p:tgtEl>
                                        <p:attrNameLst>
                                          <p:attrName>style.visibility</p:attrName>
                                        </p:attrNameLst>
                                      </p:cBhvr>
                                      <p:to>
                                        <p:strVal val="visible"/>
                                      </p:to>
                                    </p:set>
                                    <p:anim calcmode="lin" valueType="num">
                                      <p:cBhvr>
                                        <p:cTn id="28" dur="500" fill="hold"/>
                                        <p:tgtEl>
                                          <p:spTgt spid="6155"/>
                                        </p:tgtEl>
                                        <p:attrNameLst>
                                          <p:attrName>ppt_x</p:attrName>
                                        </p:attrNameLst>
                                      </p:cBhvr>
                                      <p:tavLst>
                                        <p:tav tm="0">
                                          <p:val>
                                            <p:strVal val="#ppt_x-.2"/>
                                          </p:val>
                                        </p:tav>
                                        <p:tav tm="100000">
                                          <p:val>
                                            <p:strVal val="#ppt_x"/>
                                          </p:val>
                                        </p:tav>
                                      </p:tavLst>
                                    </p:anim>
                                    <p:anim calcmode="lin" valueType="num">
                                      <p:cBhvr>
                                        <p:cTn id="29" dur="500" fill="hold"/>
                                        <p:tgtEl>
                                          <p:spTgt spid="6155"/>
                                        </p:tgtEl>
                                        <p:attrNameLst>
                                          <p:attrName>ppt_y</p:attrName>
                                        </p:attrNameLst>
                                      </p:cBhvr>
                                      <p:tavLst>
                                        <p:tav tm="0">
                                          <p:val>
                                            <p:strVal val="#ppt_y"/>
                                          </p:val>
                                        </p:tav>
                                        <p:tav tm="100000">
                                          <p:val>
                                            <p:strVal val="#ppt_y"/>
                                          </p:val>
                                        </p:tav>
                                      </p:tavLst>
                                    </p:anim>
                                    <p:animEffect transition="in" filter="wipe(right)" prLst="gradientSize: 0.1">
                                      <p:cBhvr>
                                        <p:cTn id="30" dur="500"/>
                                        <p:tgtEl>
                                          <p:spTgt spid="6155"/>
                                        </p:tgtEl>
                                      </p:cBhvr>
                                    </p:animEffect>
                                  </p:childTnLst>
                                </p:cTn>
                              </p:par>
                              <p:par>
                                <p:cTn id="31" presetID="29" presetClass="entr" presetSubtype="0" fill="hold" grpId="0" nodeType="withEffect">
                                  <p:stCondLst>
                                    <p:cond delay="0"/>
                                  </p:stCondLst>
                                  <p:childTnLst>
                                    <p:set>
                                      <p:cBhvr>
                                        <p:cTn id="32" dur="1" fill="hold">
                                          <p:stCondLst>
                                            <p:cond delay="0"/>
                                          </p:stCondLst>
                                        </p:cTn>
                                        <p:tgtEl>
                                          <p:spTgt spid="6154"/>
                                        </p:tgtEl>
                                        <p:attrNameLst>
                                          <p:attrName>style.visibility</p:attrName>
                                        </p:attrNameLst>
                                      </p:cBhvr>
                                      <p:to>
                                        <p:strVal val="visible"/>
                                      </p:to>
                                    </p:set>
                                    <p:anim calcmode="lin" valueType="num">
                                      <p:cBhvr>
                                        <p:cTn id="33" dur="500" fill="hold"/>
                                        <p:tgtEl>
                                          <p:spTgt spid="6154"/>
                                        </p:tgtEl>
                                        <p:attrNameLst>
                                          <p:attrName>ppt_x</p:attrName>
                                        </p:attrNameLst>
                                      </p:cBhvr>
                                      <p:tavLst>
                                        <p:tav tm="0">
                                          <p:val>
                                            <p:strVal val="#ppt_x-.2"/>
                                          </p:val>
                                        </p:tav>
                                        <p:tav tm="100000">
                                          <p:val>
                                            <p:strVal val="#ppt_x"/>
                                          </p:val>
                                        </p:tav>
                                      </p:tavLst>
                                    </p:anim>
                                    <p:anim calcmode="lin" valueType="num">
                                      <p:cBhvr>
                                        <p:cTn id="34" dur="500" fill="hold"/>
                                        <p:tgtEl>
                                          <p:spTgt spid="6154"/>
                                        </p:tgtEl>
                                        <p:attrNameLst>
                                          <p:attrName>ppt_y</p:attrName>
                                        </p:attrNameLst>
                                      </p:cBhvr>
                                      <p:tavLst>
                                        <p:tav tm="0">
                                          <p:val>
                                            <p:strVal val="#ppt_y"/>
                                          </p:val>
                                        </p:tav>
                                        <p:tav tm="100000">
                                          <p:val>
                                            <p:strVal val="#ppt_y"/>
                                          </p:val>
                                        </p:tav>
                                      </p:tavLst>
                                    </p:anim>
                                    <p:animEffect transition="in" filter="wipe(right)" prLst="gradientSize: 0.1">
                                      <p:cBhvr>
                                        <p:cTn id="35" dur="500"/>
                                        <p:tgtEl>
                                          <p:spTgt spid="6154"/>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randombar(horizontal)">
                                      <p:cBhvr>
                                        <p:cTn id="40" dur="500"/>
                                        <p:tgtEl>
                                          <p:spTgt spid="3"/>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randombar(horizontal)">
                                      <p:cBhvr>
                                        <p:cTn id="45" dur="500"/>
                                        <p:tgtEl>
                                          <p:spTgt spid="18"/>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40" presetClass="entr" presetSubtype="0" fill="hold" grpId="0" nodeType="clickEffect">
                                  <p:stCondLst>
                                    <p:cond delay="0"/>
                                  </p:stCondLst>
                                  <p:iterate type="lt">
                                    <p:tmPct val="10000"/>
                                  </p:iterate>
                                  <p:childTnLst>
                                    <p:set>
                                      <p:cBhvr>
                                        <p:cTn id="49" dur="1" fill="hold">
                                          <p:stCondLst>
                                            <p:cond delay="0"/>
                                          </p:stCondLst>
                                        </p:cTn>
                                        <p:tgtEl>
                                          <p:spTgt spid="6165"/>
                                        </p:tgtEl>
                                        <p:attrNameLst>
                                          <p:attrName>style.visibility</p:attrName>
                                        </p:attrNameLst>
                                      </p:cBhvr>
                                      <p:to>
                                        <p:strVal val="visible"/>
                                      </p:to>
                                    </p:set>
                                    <p:animEffect transition="in" filter="fade">
                                      <p:cBhvr>
                                        <p:cTn id="50" dur="500"/>
                                        <p:tgtEl>
                                          <p:spTgt spid="6165"/>
                                        </p:tgtEl>
                                      </p:cBhvr>
                                    </p:animEffect>
                                    <p:anim calcmode="lin" valueType="num">
                                      <p:cBhvr>
                                        <p:cTn id="51" dur="500" fill="hold"/>
                                        <p:tgtEl>
                                          <p:spTgt spid="6165"/>
                                        </p:tgtEl>
                                        <p:attrNameLst>
                                          <p:attrName>ppt_x</p:attrName>
                                        </p:attrNameLst>
                                      </p:cBhvr>
                                      <p:tavLst>
                                        <p:tav tm="0">
                                          <p:val>
                                            <p:strVal val="#ppt_x-.1"/>
                                          </p:val>
                                        </p:tav>
                                        <p:tav tm="100000">
                                          <p:val>
                                            <p:strVal val="#ppt_x"/>
                                          </p:val>
                                        </p:tav>
                                      </p:tavLst>
                                    </p:anim>
                                    <p:anim calcmode="lin" valueType="num">
                                      <p:cBhvr>
                                        <p:cTn id="52" dur="500" fill="hold"/>
                                        <p:tgtEl>
                                          <p:spTgt spid="616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8"/>
                                            </p:cond>
                                          </p:stCondLst>
                                          <p:endCondLst>
                                            <p:cond evt="onStopAudio" delay="0">
                                              <p:tgtEl>
                                                <p:sldTgt/>
                                              </p:tgtEl>
                                            </p:cond>
                                          </p:endCondLst>
                                        </p:cTn>
                                        <p:tgtEl>
                                          <p:sndTgt r:embed="rId2" name="applause.wav"/>
                                        </p:tgtEl>
                                      </p:cMediaNode>
                                    </p:audio>
                                  </p:subTnLst>
                                </p:cTn>
                              </p:par>
                            </p:childTnLst>
                          </p:cTn>
                        </p:par>
                      </p:childTnLst>
                    </p:cTn>
                  </p:par>
                  <p:par>
                    <p:cTn id="53" fill="hold" nodeType="clickPar">
                      <p:stCondLst>
                        <p:cond delay="indefinite"/>
                      </p:stCondLst>
                      <p:childTnLst>
                        <p:par>
                          <p:cTn id="54" fill="hold" nodeType="withGroup">
                            <p:stCondLst>
                              <p:cond delay="0"/>
                            </p:stCondLst>
                            <p:childTnLst>
                              <p:par>
                                <p:cTn id="55" presetID="29" presetClass="entr" presetSubtype="0" fill="hold" grpId="0" nodeType="clickEffect">
                                  <p:stCondLst>
                                    <p:cond delay="0"/>
                                  </p:stCondLst>
                                  <p:childTnLst>
                                    <p:set>
                                      <p:cBhvr>
                                        <p:cTn id="56" dur="1" fill="hold">
                                          <p:stCondLst>
                                            <p:cond delay="0"/>
                                          </p:stCondLst>
                                        </p:cTn>
                                        <p:tgtEl>
                                          <p:spTgt spid="6163"/>
                                        </p:tgtEl>
                                        <p:attrNameLst>
                                          <p:attrName>style.visibility</p:attrName>
                                        </p:attrNameLst>
                                      </p:cBhvr>
                                      <p:to>
                                        <p:strVal val="visible"/>
                                      </p:to>
                                    </p:set>
                                    <p:anim calcmode="lin" valueType="num">
                                      <p:cBhvr>
                                        <p:cTn id="57" dur="500" fill="hold"/>
                                        <p:tgtEl>
                                          <p:spTgt spid="6163"/>
                                        </p:tgtEl>
                                        <p:attrNameLst>
                                          <p:attrName>ppt_x</p:attrName>
                                        </p:attrNameLst>
                                      </p:cBhvr>
                                      <p:tavLst>
                                        <p:tav tm="0">
                                          <p:val>
                                            <p:strVal val="#ppt_x-.2"/>
                                          </p:val>
                                        </p:tav>
                                        <p:tav tm="100000">
                                          <p:val>
                                            <p:strVal val="#ppt_x"/>
                                          </p:val>
                                        </p:tav>
                                      </p:tavLst>
                                    </p:anim>
                                    <p:anim calcmode="lin" valueType="num">
                                      <p:cBhvr>
                                        <p:cTn id="58" dur="500" fill="hold"/>
                                        <p:tgtEl>
                                          <p:spTgt spid="6163"/>
                                        </p:tgtEl>
                                        <p:attrNameLst>
                                          <p:attrName>ppt_y</p:attrName>
                                        </p:attrNameLst>
                                      </p:cBhvr>
                                      <p:tavLst>
                                        <p:tav tm="0">
                                          <p:val>
                                            <p:strVal val="#ppt_y"/>
                                          </p:val>
                                        </p:tav>
                                        <p:tav tm="100000">
                                          <p:val>
                                            <p:strVal val="#ppt_y"/>
                                          </p:val>
                                        </p:tav>
                                      </p:tavLst>
                                    </p:anim>
                                    <p:animEffect transition="in" filter="wipe(right)" prLst="gradientSize: 0.1">
                                      <p:cBhvr>
                                        <p:cTn id="59" dur="500"/>
                                        <p:tgtEl>
                                          <p:spTgt spid="6163"/>
                                        </p:tgtEl>
                                      </p:cBhvr>
                                    </p:animEffect>
                                  </p:childTnLst>
                                  <p:subTnLst>
                                    <p:audio>
                                      <p:cMediaNode>
                                        <p:cTn display="0" masterRel="sameClick">
                                          <p:stCondLst>
                                            <p:cond evt="begin" delay="0">
                                              <p:tn val="55"/>
                                            </p:cond>
                                          </p:stCondLst>
                                          <p:endCondLst>
                                            <p:cond evt="onStopAudio" delay="0">
                                              <p:tgtEl>
                                                <p:sldTgt/>
                                              </p:tgtEl>
                                            </p:cond>
                                          </p:endCondLst>
                                        </p:cTn>
                                        <p:tgtEl>
                                          <p:sndTgt r:embed="rId2" name="applause.wav"/>
                                        </p:tgtEl>
                                      </p:cMediaNode>
                                    </p:audio>
                                  </p:subTnLst>
                                </p:cTn>
                              </p:par>
                            </p:childTnLst>
                          </p:cTn>
                        </p:par>
                      </p:childTnLst>
                    </p:cTn>
                  </p:par>
                  <p:par>
                    <p:cTn id="60" fill="hold" nodeType="clickPar">
                      <p:stCondLst>
                        <p:cond delay="indefinite"/>
                      </p:stCondLst>
                      <p:childTnLst>
                        <p:par>
                          <p:cTn id="61" fill="hold" nodeType="withGroup">
                            <p:stCondLst>
                              <p:cond delay="0"/>
                            </p:stCondLst>
                            <p:childTnLst>
                              <p:par>
                                <p:cTn id="62" presetID="49" presetClass="entr" presetSubtype="0" decel="100000" fill="hold" grpId="0" nodeType="clickEffect">
                                  <p:stCondLst>
                                    <p:cond delay="0"/>
                                  </p:stCondLst>
                                  <p:childTnLst>
                                    <p:set>
                                      <p:cBhvr>
                                        <p:cTn id="63" dur="1" fill="hold">
                                          <p:stCondLst>
                                            <p:cond delay="0"/>
                                          </p:stCondLst>
                                        </p:cTn>
                                        <p:tgtEl>
                                          <p:spTgt spid="6162"/>
                                        </p:tgtEl>
                                        <p:attrNameLst>
                                          <p:attrName>style.visibility</p:attrName>
                                        </p:attrNameLst>
                                      </p:cBhvr>
                                      <p:to>
                                        <p:strVal val="visible"/>
                                      </p:to>
                                    </p:set>
                                    <p:anim calcmode="lin" valueType="num">
                                      <p:cBhvr>
                                        <p:cTn id="64" dur="500" fill="hold"/>
                                        <p:tgtEl>
                                          <p:spTgt spid="6162"/>
                                        </p:tgtEl>
                                        <p:attrNameLst>
                                          <p:attrName>ppt_w</p:attrName>
                                        </p:attrNameLst>
                                      </p:cBhvr>
                                      <p:tavLst>
                                        <p:tav tm="0">
                                          <p:val>
                                            <p:fltVal val="0"/>
                                          </p:val>
                                        </p:tav>
                                        <p:tav tm="100000">
                                          <p:val>
                                            <p:strVal val="#ppt_w"/>
                                          </p:val>
                                        </p:tav>
                                      </p:tavLst>
                                    </p:anim>
                                    <p:anim calcmode="lin" valueType="num">
                                      <p:cBhvr>
                                        <p:cTn id="65" dur="500" fill="hold"/>
                                        <p:tgtEl>
                                          <p:spTgt spid="6162"/>
                                        </p:tgtEl>
                                        <p:attrNameLst>
                                          <p:attrName>ppt_h</p:attrName>
                                        </p:attrNameLst>
                                      </p:cBhvr>
                                      <p:tavLst>
                                        <p:tav tm="0">
                                          <p:val>
                                            <p:fltVal val="0"/>
                                          </p:val>
                                        </p:tav>
                                        <p:tav tm="100000">
                                          <p:val>
                                            <p:strVal val="#ppt_h"/>
                                          </p:val>
                                        </p:tav>
                                      </p:tavLst>
                                    </p:anim>
                                    <p:anim calcmode="lin" valueType="num">
                                      <p:cBhvr>
                                        <p:cTn id="66" dur="500" fill="hold"/>
                                        <p:tgtEl>
                                          <p:spTgt spid="6162"/>
                                        </p:tgtEl>
                                        <p:attrNameLst>
                                          <p:attrName>style.rotation</p:attrName>
                                        </p:attrNameLst>
                                      </p:cBhvr>
                                      <p:tavLst>
                                        <p:tav tm="0">
                                          <p:val>
                                            <p:fltVal val="360"/>
                                          </p:val>
                                        </p:tav>
                                        <p:tav tm="100000">
                                          <p:val>
                                            <p:fltVal val="0"/>
                                          </p:val>
                                        </p:tav>
                                      </p:tavLst>
                                    </p:anim>
                                    <p:animEffect transition="in" filter="fade">
                                      <p:cBhvr>
                                        <p:cTn id="67" dur="500"/>
                                        <p:tgtEl>
                                          <p:spTgt spid="6162"/>
                                        </p:tgtEl>
                                      </p:cBhvr>
                                    </p:animEffect>
                                  </p:childTnLst>
                                  <p:subTnLst>
                                    <p:audio>
                                      <p:cMediaNode>
                                        <p:cTn display="0" masterRel="sameClick">
                                          <p:stCondLst>
                                            <p:cond evt="begin" delay="0">
                                              <p:tn val="62"/>
                                            </p:cond>
                                          </p:stCondLst>
                                          <p:endCondLst>
                                            <p:cond evt="onStopAudio" delay="0">
                                              <p:tgtEl>
                                                <p:sldTgt/>
                                              </p:tgtEl>
                                            </p:cond>
                                          </p:endCondLst>
                                        </p:cTn>
                                        <p:tgtEl>
                                          <p:sndTgt r:embed="rId2" name="applause.wav"/>
                                        </p:tgtEl>
                                      </p:cMediaNode>
                                    </p:audio>
                                  </p:subTnLst>
                                </p:cTn>
                              </p:par>
                            </p:childTnLst>
                          </p:cTn>
                        </p:par>
                      </p:childTnLst>
                    </p:cTn>
                  </p:par>
                  <p:par>
                    <p:cTn id="68" fill="hold" nodeType="clickPar">
                      <p:stCondLst>
                        <p:cond delay="indefinite"/>
                      </p:stCondLst>
                      <p:childTnLst>
                        <p:par>
                          <p:cTn id="69" fill="hold" nodeType="withGroup">
                            <p:stCondLst>
                              <p:cond delay="0"/>
                            </p:stCondLst>
                            <p:childTnLst>
                              <p:par>
                                <p:cTn id="70" presetID="35" presetClass="entr" presetSubtype="0" fill="hold" grpId="0" nodeType="clickEffect">
                                  <p:stCondLst>
                                    <p:cond delay="0"/>
                                  </p:stCondLst>
                                  <p:childTnLst>
                                    <p:set>
                                      <p:cBhvr>
                                        <p:cTn id="71" dur="1" fill="hold">
                                          <p:stCondLst>
                                            <p:cond delay="0"/>
                                          </p:stCondLst>
                                        </p:cTn>
                                        <p:tgtEl>
                                          <p:spTgt spid="6164"/>
                                        </p:tgtEl>
                                        <p:attrNameLst>
                                          <p:attrName>style.visibility</p:attrName>
                                        </p:attrNameLst>
                                      </p:cBhvr>
                                      <p:to>
                                        <p:strVal val="visible"/>
                                      </p:to>
                                    </p:set>
                                    <p:animEffect transition="in" filter="fade">
                                      <p:cBhvr>
                                        <p:cTn id="72" dur="500"/>
                                        <p:tgtEl>
                                          <p:spTgt spid="6164"/>
                                        </p:tgtEl>
                                      </p:cBhvr>
                                    </p:animEffect>
                                    <p:anim calcmode="lin" valueType="num">
                                      <p:cBhvr>
                                        <p:cTn id="73" dur="500" fill="hold"/>
                                        <p:tgtEl>
                                          <p:spTgt spid="6164"/>
                                        </p:tgtEl>
                                        <p:attrNameLst>
                                          <p:attrName>style.rotation</p:attrName>
                                        </p:attrNameLst>
                                      </p:cBhvr>
                                      <p:tavLst>
                                        <p:tav tm="0">
                                          <p:val>
                                            <p:fltVal val="720"/>
                                          </p:val>
                                        </p:tav>
                                        <p:tav tm="100000">
                                          <p:val>
                                            <p:fltVal val="0"/>
                                          </p:val>
                                        </p:tav>
                                      </p:tavLst>
                                    </p:anim>
                                    <p:anim calcmode="lin" valueType="num">
                                      <p:cBhvr>
                                        <p:cTn id="74" dur="500" fill="hold"/>
                                        <p:tgtEl>
                                          <p:spTgt spid="6164"/>
                                        </p:tgtEl>
                                        <p:attrNameLst>
                                          <p:attrName>ppt_h</p:attrName>
                                        </p:attrNameLst>
                                      </p:cBhvr>
                                      <p:tavLst>
                                        <p:tav tm="0">
                                          <p:val>
                                            <p:fltVal val="0"/>
                                          </p:val>
                                        </p:tav>
                                        <p:tav tm="100000">
                                          <p:val>
                                            <p:strVal val="#ppt_h"/>
                                          </p:val>
                                        </p:tav>
                                      </p:tavLst>
                                    </p:anim>
                                    <p:anim calcmode="lin" valueType="num">
                                      <p:cBhvr>
                                        <p:cTn id="75" dur="500" fill="hold"/>
                                        <p:tgtEl>
                                          <p:spTgt spid="6164"/>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7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0"/>
      <p:bldP spid="6153" grpId="0" animBg="1"/>
      <p:bldP spid="6154" grpId="0" animBg="1"/>
      <p:bldP spid="6155" grpId="0" animBg="1"/>
      <p:bldP spid="6156" grpId="0" animBg="1"/>
      <p:bldP spid="6162" grpId="0"/>
      <p:bldP spid="6163" grpId="0"/>
      <p:bldP spid="6164" grpId="0"/>
      <p:bldP spid="616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30869" y="0"/>
            <a:ext cx="4442012" cy="417195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0"/>
            <a:ext cx="4495800" cy="4171950"/>
          </a:xfrm>
          <a:prstGeom prst="rect">
            <a:avLst/>
          </a:prstGeom>
        </p:spPr>
      </p:pic>
      <p:sp>
        <p:nvSpPr>
          <p:cNvPr id="6" name="Text Box 8"/>
          <p:cNvSpPr txBox="1">
            <a:spLocks noChangeArrowheads="1"/>
          </p:cNvSpPr>
          <p:nvPr/>
        </p:nvSpPr>
        <p:spPr bwMode="auto">
          <a:xfrm>
            <a:off x="1143000" y="4378318"/>
            <a:ext cx="1308577" cy="584775"/>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3200" b="1" dirty="0" smtClean="0">
                <a:solidFill>
                  <a:srgbClr val="0000FF"/>
                </a:solidFill>
              </a:rPr>
              <a:t>Diệc</a:t>
            </a:r>
            <a:endParaRPr lang="en-US" sz="3200" b="1" dirty="0">
              <a:solidFill>
                <a:srgbClr val="0000FF"/>
              </a:solidFill>
            </a:endParaRPr>
          </a:p>
        </p:txBody>
      </p:sp>
      <p:sp>
        <p:nvSpPr>
          <p:cNvPr id="7" name="Text Box 8"/>
          <p:cNvSpPr txBox="1">
            <a:spLocks noChangeArrowheads="1"/>
          </p:cNvSpPr>
          <p:nvPr/>
        </p:nvSpPr>
        <p:spPr bwMode="auto">
          <a:xfrm>
            <a:off x="6248400" y="4378317"/>
            <a:ext cx="1308577" cy="584775"/>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3200" b="1" dirty="0" smtClean="0">
                <a:solidFill>
                  <a:srgbClr val="0000FF"/>
                </a:solidFill>
              </a:rPr>
              <a:t>Cò</a:t>
            </a:r>
            <a:endParaRPr lang="en-US" sz="3200" b="1" dirty="0">
              <a:solidFill>
                <a:srgbClr val="0000FF"/>
              </a:solidFill>
            </a:endParaRPr>
          </a:p>
        </p:txBody>
      </p:sp>
    </p:spTree>
    <p:extLst>
      <p:ext uri="{BB962C8B-B14F-4D97-AF65-F5344CB8AC3E}">
        <p14:creationId xmlns:p14="http://schemas.microsoft.com/office/powerpoint/2010/main" val="13755619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0" y="0"/>
            <a:ext cx="9144000" cy="5143500"/>
          </a:xfrm>
        </p:spPr>
      </p:pic>
      <p:sp>
        <p:nvSpPr>
          <p:cNvPr id="23555" name="Rectangle 2"/>
          <p:cNvSpPr>
            <a:spLocks noChangeArrowheads="1"/>
          </p:cNvSpPr>
          <p:nvPr/>
        </p:nvSpPr>
        <p:spPr bwMode="auto">
          <a:xfrm>
            <a:off x="2752725" y="677467"/>
            <a:ext cx="3942160" cy="530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9" tIns="34274" rIns="68549" bIns="34274">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sz="3000" b="1" i="1" dirty="0" smtClean="0">
                <a:solidFill>
                  <a:srgbClr val="FF3399"/>
                </a:solidFill>
                <a:latin typeface="Times New Roman" panose="02020603050405020304" pitchFamily="18" charset="0"/>
              </a:rPr>
              <a:t>Luyện từ và câu</a:t>
            </a:r>
            <a:endParaRPr lang="en-US" sz="3000" b="1" i="1" dirty="0">
              <a:solidFill>
                <a:srgbClr val="FF3399"/>
              </a:solidFill>
              <a:latin typeface="Times New Roman" panose="02020603050405020304" pitchFamily="18" charset="0"/>
            </a:endParaRPr>
          </a:p>
        </p:txBody>
      </p:sp>
      <p:sp>
        <p:nvSpPr>
          <p:cNvPr id="6" name="WordArt 3"/>
          <p:cNvSpPr>
            <a:spLocks noChangeArrowheads="1" noChangeShapeType="1" noTextEdit="1"/>
          </p:cNvSpPr>
          <p:nvPr/>
        </p:nvSpPr>
        <p:spPr bwMode="auto">
          <a:xfrm>
            <a:off x="1485900" y="1352550"/>
            <a:ext cx="6286500" cy="1699023"/>
          </a:xfrm>
          <a:prstGeom prst="rect">
            <a:avLst/>
          </a:prstGeom>
        </p:spPr>
        <p:txBody>
          <a:bodyPr wrap="none" fromWordArt="1">
            <a:prstTxWarp prst="textPlain">
              <a:avLst>
                <a:gd name="adj" fmla="val 50000"/>
              </a:avLst>
            </a:prstTxWarp>
          </a:bodyPr>
          <a:lstStyle/>
          <a:p>
            <a:pPr algn="ctr" eaLnBrk="0" hangingPunct="0"/>
            <a:r>
              <a:rPr lang="vi-VN" sz="2700" b="1" i="1" kern="10" dirty="0" smtClean="0">
                <a:ln w="9525">
                  <a:solidFill>
                    <a:srgbClr val="000000"/>
                  </a:solidFill>
                  <a:round/>
                  <a:headEnd/>
                  <a:tailEnd/>
                </a:ln>
                <a:gradFill rotWithShape="1">
                  <a:gsLst>
                    <a:gs pos="0">
                      <a:srgbClr val="000082"/>
                    </a:gs>
                    <a:gs pos="14999">
                      <a:srgbClr val="66008F"/>
                    </a:gs>
                    <a:gs pos="32500">
                      <a:srgbClr val="BA0066"/>
                    </a:gs>
                    <a:gs pos="45000">
                      <a:srgbClr val="FF0000"/>
                    </a:gs>
                    <a:gs pos="50000">
                      <a:srgbClr val="FF8200"/>
                    </a:gs>
                    <a:gs pos="55000">
                      <a:srgbClr val="FF0000"/>
                    </a:gs>
                    <a:gs pos="67500">
                      <a:srgbClr val="BA0066"/>
                    </a:gs>
                    <a:gs pos="85001">
                      <a:srgbClr val="66008F"/>
                    </a:gs>
                    <a:gs pos="100000">
                      <a:srgbClr val="000082"/>
                    </a:gs>
                  </a:gsLst>
                  <a:lin ang="2700000" scaled="1"/>
                </a:gradFill>
                <a:effectLst>
                  <a:outerShdw dist="45791" dir="2021404" algn="ctr" rotWithShape="0">
                    <a:srgbClr val="B2B2B2">
                      <a:alpha val="79999"/>
                    </a:srgbClr>
                  </a:outerShdw>
                </a:effectLst>
                <a:cs typeface="Times New Roman" panose="02020603050405020304" pitchFamily="18" charset="0"/>
              </a:rPr>
              <a:t>Mở rộng vốn từ: Từ ngữ về loài chim</a:t>
            </a:r>
          </a:p>
          <a:p>
            <a:pPr algn="ctr" eaLnBrk="0" hangingPunct="0"/>
            <a:r>
              <a:rPr lang="vi-VN" sz="2700" b="1" i="1" kern="10" dirty="0" smtClean="0">
                <a:ln w="9525">
                  <a:solidFill>
                    <a:srgbClr val="000000"/>
                  </a:solidFill>
                  <a:round/>
                  <a:headEnd/>
                  <a:tailEnd/>
                </a:ln>
                <a:gradFill rotWithShape="1">
                  <a:gsLst>
                    <a:gs pos="0">
                      <a:srgbClr val="000082"/>
                    </a:gs>
                    <a:gs pos="14999">
                      <a:srgbClr val="66008F"/>
                    </a:gs>
                    <a:gs pos="32500">
                      <a:srgbClr val="BA0066"/>
                    </a:gs>
                    <a:gs pos="45000">
                      <a:srgbClr val="FF0000"/>
                    </a:gs>
                    <a:gs pos="50000">
                      <a:srgbClr val="FF8200"/>
                    </a:gs>
                    <a:gs pos="55000">
                      <a:srgbClr val="FF0000"/>
                    </a:gs>
                    <a:gs pos="67500">
                      <a:srgbClr val="BA0066"/>
                    </a:gs>
                    <a:gs pos="85001">
                      <a:srgbClr val="66008F"/>
                    </a:gs>
                    <a:gs pos="100000">
                      <a:srgbClr val="000082"/>
                    </a:gs>
                  </a:gsLst>
                  <a:lin ang="2700000" scaled="1"/>
                </a:gradFill>
                <a:effectLst>
                  <a:outerShdw dist="45791" dir="2021404" algn="ctr" rotWithShape="0">
                    <a:srgbClr val="B2B2B2">
                      <a:alpha val="79999"/>
                    </a:srgbClr>
                  </a:outerShdw>
                </a:effectLst>
                <a:cs typeface="Times New Roman" panose="02020603050405020304" pitchFamily="18" charset="0"/>
              </a:rPr>
              <a:t>Dấu chấm, dấu phẩy</a:t>
            </a:r>
            <a:endParaRPr lang="vi-VN" sz="2700" b="1" i="1" kern="10" dirty="0">
              <a:ln w="9525">
                <a:solidFill>
                  <a:srgbClr val="000000"/>
                </a:solidFill>
                <a:round/>
                <a:headEnd/>
                <a:tailEnd/>
              </a:ln>
              <a:gradFill rotWithShape="1">
                <a:gsLst>
                  <a:gs pos="0">
                    <a:srgbClr val="000082"/>
                  </a:gs>
                  <a:gs pos="14999">
                    <a:srgbClr val="66008F"/>
                  </a:gs>
                  <a:gs pos="32500">
                    <a:srgbClr val="BA0066"/>
                  </a:gs>
                  <a:gs pos="45000">
                    <a:srgbClr val="FF0000"/>
                  </a:gs>
                  <a:gs pos="50000">
                    <a:srgbClr val="FF8200"/>
                  </a:gs>
                  <a:gs pos="55000">
                    <a:srgbClr val="FF0000"/>
                  </a:gs>
                  <a:gs pos="67500">
                    <a:srgbClr val="BA0066"/>
                  </a:gs>
                  <a:gs pos="85001">
                    <a:srgbClr val="66008F"/>
                  </a:gs>
                  <a:gs pos="100000">
                    <a:srgbClr val="000082"/>
                  </a:gs>
                </a:gsLst>
                <a:lin ang="2700000" scaled="1"/>
              </a:gradFill>
              <a:effectLst>
                <a:outerShdw dist="45791" dir="2021404" algn="ctr" rotWithShape="0">
                  <a:srgbClr val="B2B2B2">
                    <a:alpha val="79999"/>
                  </a:srgbClr>
                </a:outerShdw>
              </a:effectLst>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90"/>
                                          </p:val>
                                        </p:tav>
                                        <p:tav tm="100000">
                                          <p:val>
                                            <p:fltVal val="0"/>
                                          </p:val>
                                        </p:tav>
                                      </p:tavLst>
                                    </p:anim>
                                    <p:animEffect transition="in" filter="fade">
                                      <p:cBhvr>
                                        <p:cTn id="10"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3" descr="%5Bwallcoo_com%5D_CG_Widescreen_Flowers_HS028_350Aa[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2032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Text Box 7"/>
          <p:cNvSpPr txBox="1">
            <a:spLocks noChangeArrowheads="1"/>
          </p:cNvSpPr>
          <p:nvPr/>
        </p:nvSpPr>
        <p:spPr bwMode="auto">
          <a:xfrm>
            <a:off x="1" y="219358"/>
            <a:ext cx="9144000" cy="95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800" b="1" dirty="0">
                <a:solidFill>
                  <a:srgbClr val="0000FF"/>
                </a:solidFill>
              </a:rPr>
              <a:t>     </a:t>
            </a:r>
            <a:r>
              <a:rPr lang="en-US" sz="2800" b="1" u="sng" dirty="0" err="1">
                <a:solidFill>
                  <a:srgbClr val="FF0000"/>
                </a:solidFill>
              </a:rPr>
              <a:t>Bài</a:t>
            </a:r>
            <a:r>
              <a:rPr lang="en-US" sz="2800" b="1" u="sng" dirty="0">
                <a:solidFill>
                  <a:srgbClr val="FF0000"/>
                </a:solidFill>
              </a:rPr>
              <a:t> 3</a:t>
            </a:r>
            <a:r>
              <a:rPr lang="en-US" sz="2800" b="1" dirty="0">
                <a:solidFill>
                  <a:srgbClr val="FF0000"/>
                </a:solidFill>
              </a:rPr>
              <a:t>:  </a:t>
            </a:r>
            <a:r>
              <a:rPr lang="en-US" sz="2800" b="1" dirty="0" err="1">
                <a:solidFill>
                  <a:srgbClr val="0000FF"/>
                </a:solidFill>
              </a:rPr>
              <a:t>Chép</a:t>
            </a:r>
            <a:r>
              <a:rPr lang="en-US" sz="2800" b="1" dirty="0">
                <a:solidFill>
                  <a:srgbClr val="0000FF"/>
                </a:solidFill>
              </a:rPr>
              <a:t> </a:t>
            </a:r>
            <a:r>
              <a:rPr lang="en-US" sz="2800" b="1" dirty="0" err="1">
                <a:solidFill>
                  <a:srgbClr val="0000FF"/>
                </a:solidFill>
              </a:rPr>
              <a:t>lại</a:t>
            </a:r>
            <a:r>
              <a:rPr lang="en-US" sz="2800" b="1" dirty="0">
                <a:solidFill>
                  <a:srgbClr val="0000FF"/>
                </a:solidFill>
              </a:rPr>
              <a:t> </a:t>
            </a:r>
            <a:r>
              <a:rPr lang="en-US" sz="2800" b="1" dirty="0" err="1">
                <a:solidFill>
                  <a:srgbClr val="0000FF"/>
                </a:solidFill>
              </a:rPr>
              <a:t>đoạn</a:t>
            </a:r>
            <a:r>
              <a:rPr lang="en-US" sz="2800" b="1" dirty="0">
                <a:solidFill>
                  <a:srgbClr val="0000FF"/>
                </a:solidFill>
              </a:rPr>
              <a:t> </a:t>
            </a:r>
            <a:r>
              <a:rPr lang="en-US" sz="2800" b="1" dirty="0" err="1">
                <a:solidFill>
                  <a:srgbClr val="0000FF"/>
                </a:solidFill>
              </a:rPr>
              <a:t>văn</a:t>
            </a:r>
            <a:r>
              <a:rPr lang="en-US" sz="2800" b="1" dirty="0">
                <a:solidFill>
                  <a:srgbClr val="0000FF"/>
                </a:solidFill>
              </a:rPr>
              <a:t> </a:t>
            </a:r>
            <a:r>
              <a:rPr lang="en-US" sz="2800" b="1" dirty="0" err="1">
                <a:solidFill>
                  <a:srgbClr val="0000FF"/>
                </a:solidFill>
              </a:rPr>
              <a:t>dưới</a:t>
            </a:r>
            <a:r>
              <a:rPr lang="en-US" sz="2800" b="1" dirty="0">
                <a:solidFill>
                  <a:srgbClr val="0000FF"/>
                </a:solidFill>
              </a:rPr>
              <a:t> </a:t>
            </a:r>
            <a:r>
              <a:rPr lang="en-US" sz="2800" b="1" dirty="0" err="1">
                <a:solidFill>
                  <a:srgbClr val="0000FF"/>
                </a:solidFill>
              </a:rPr>
              <a:t>đây</a:t>
            </a:r>
            <a:r>
              <a:rPr lang="en-US" sz="2800" b="1" dirty="0">
                <a:solidFill>
                  <a:srgbClr val="0000FF"/>
                </a:solidFill>
              </a:rPr>
              <a:t> </a:t>
            </a:r>
            <a:r>
              <a:rPr lang="en-US" sz="2800" b="1" dirty="0" err="1">
                <a:solidFill>
                  <a:srgbClr val="0000FF"/>
                </a:solidFill>
              </a:rPr>
              <a:t>cho</a:t>
            </a:r>
            <a:r>
              <a:rPr lang="en-US" sz="2800" b="1" dirty="0">
                <a:solidFill>
                  <a:srgbClr val="0000FF"/>
                </a:solidFill>
              </a:rPr>
              <a:t> </a:t>
            </a:r>
            <a:r>
              <a:rPr lang="en-US" sz="2800" b="1" dirty="0" err="1">
                <a:solidFill>
                  <a:srgbClr val="0000FF"/>
                </a:solidFill>
              </a:rPr>
              <a:t>đúng</a:t>
            </a:r>
            <a:r>
              <a:rPr lang="en-US" sz="2800" b="1" dirty="0">
                <a:solidFill>
                  <a:srgbClr val="0000FF"/>
                </a:solidFill>
              </a:rPr>
              <a:t> </a:t>
            </a:r>
            <a:r>
              <a:rPr lang="en-US" sz="2800" b="1" dirty="0" err="1">
                <a:solidFill>
                  <a:srgbClr val="0000FF"/>
                </a:solidFill>
              </a:rPr>
              <a:t>chính</a:t>
            </a:r>
            <a:r>
              <a:rPr lang="en-US" sz="2800" b="1" dirty="0">
                <a:solidFill>
                  <a:srgbClr val="0000FF"/>
                </a:solidFill>
              </a:rPr>
              <a:t> </a:t>
            </a:r>
            <a:r>
              <a:rPr lang="en-US" sz="2800" b="1" dirty="0" err="1">
                <a:solidFill>
                  <a:srgbClr val="0000FF"/>
                </a:solidFill>
              </a:rPr>
              <a:t>tả</a:t>
            </a:r>
            <a:r>
              <a:rPr lang="en-US" sz="2800" b="1" dirty="0">
                <a:solidFill>
                  <a:srgbClr val="0000FF"/>
                </a:solidFill>
              </a:rPr>
              <a:t> </a:t>
            </a:r>
            <a:r>
              <a:rPr lang="en-US" sz="2800" b="1" dirty="0" err="1">
                <a:solidFill>
                  <a:srgbClr val="0000FF"/>
                </a:solidFill>
              </a:rPr>
              <a:t>sau</a:t>
            </a:r>
            <a:r>
              <a:rPr lang="en-US" sz="2800" b="1" dirty="0">
                <a:solidFill>
                  <a:srgbClr val="0000FF"/>
                </a:solidFill>
              </a:rPr>
              <a:t> </a:t>
            </a:r>
            <a:r>
              <a:rPr lang="en-US" sz="2800" b="1" dirty="0" err="1">
                <a:solidFill>
                  <a:srgbClr val="0000FF"/>
                </a:solidFill>
              </a:rPr>
              <a:t>khi</a:t>
            </a:r>
            <a:r>
              <a:rPr lang="en-US" sz="2800" b="1" dirty="0">
                <a:solidFill>
                  <a:srgbClr val="0000FF"/>
                </a:solidFill>
              </a:rPr>
              <a:t> </a:t>
            </a:r>
            <a:r>
              <a:rPr lang="en-US" sz="2800" b="1" dirty="0" err="1">
                <a:solidFill>
                  <a:srgbClr val="0000FF"/>
                </a:solidFill>
              </a:rPr>
              <a:t>thay</a:t>
            </a:r>
            <a:r>
              <a:rPr lang="en-US" sz="2800" b="1" dirty="0">
                <a:solidFill>
                  <a:srgbClr val="0000FF"/>
                </a:solidFill>
              </a:rPr>
              <a:t> ô </a:t>
            </a:r>
            <a:r>
              <a:rPr lang="en-US" sz="2800" b="1" dirty="0" err="1">
                <a:solidFill>
                  <a:srgbClr val="0000FF"/>
                </a:solidFill>
              </a:rPr>
              <a:t>trống</a:t>
            </a:r>
            <a:r>
              <a:rPr lang="en-US" sz="2800" b="1" dirty="0">
                <a:solidFill>
                  <a:srgbClr val="0000FF"/>
                </a:solidFill>
              </a:rPr>
              <a:t> </a:t>
            </a:r>
            <a:r>
              <a:rPr lang="en-US" sz="2800" b="1" dirty="0" err="1">
                <a:solidFill>
                  <a:srgbClr val="0000FF"/>
                </a:solidFill>
              </a:rPr>
              <a:t>bằng</a:t>
            </a:r>
            <a:r>
              <a:rPr lang="en-US" sz="2800" b="1" dirty="0">
                <a:solidFill>
                  <a:srgbClr val="0000FF"/>
                </a:solidFill>
              </a:rPr>
              <a:t> </a:t>
            </a:r>
            <a:r>
              <a:rPr lang="en-US" sz="2800" b="1" dirty="0" err="1">
                <a:solidFill>
                  <a:srgbClr val="0000FF"/>
                </a:solidFill>
              </a:rPr>
              <a:t>dấu</a:t>
            </a:r>
            <a:r>
              <a:rPr lang="en-US" sz="2800" b="1" dirty="0">
                <a:solidFill>
                  <a:srgbClr val="0000FF"/>
                </a:solidFill>
              </a:rPr>
              <a:t> </a:t>
            </a:r>
            <a:r>
              <a:rPr lang="en-US" sz="2800" b="1" dirty="0" err="1">
                <a:solidFill>
                  <a:srgbClr val="0000FF"/>
                </a:solidFill>
              </a:rPr>
              <a:t>chấm</a:t>
            </a:r>
            <a:r>
              <a:rPr lang="en-US" sz="2800" b="1" dirty="0">
                <a:solidFill>
                  <a:srgbClr val="0000FF"/>
                </a:solidFill>
              </a:rPr>
              <a:t> </a:t>
            </a:r>
            <a:r>
              <a:rPr lang="en-US" sz="2800" b="1" dirty="0" err="1">
                <a:solidFill>
                  <a:srgbClr val="0000FF"/>
                </a:solidFill>
              </a:rPr>
              <a:t>hoặc</a:t>
            </a:r>
            <a:r>
              <a:rPr lang="en-US" sz="2800" b="1" dirty="0">
                <a:solidFill>
                  <a:srgbClr val="0000FF"/>
                </a:solidFill>
              </a:rPr>
              <a:t> </a:t>
            </a:r>
            <a:r>
              <a:rPr lang="en-US" sz="2800" b="1" dirty="0" err="1">
                <a:solidFill>
                  <a:srgbClr val="0000FF"/>
                </a:solidFill>
              </a:rPr>
              <a:t>dấu</a:t>
            </a:r>
            <a:r>
              <a:rPr lang="en-US" sz="2800" b="1" dirty="0">
                <a:solidFill>
                  <a:srgbClr val="0000FF"/>
                </a:solidFill>
              </a:rPr>
              <a:t> </a:t>
            </a:r>
            <a:r>
              <a:rPr lang="en-US" sz="2800" b="1" dirty="0" err="1">
                <a:solidFill>
                  <a:srgbClr val="0000FF"/>
                </a:solidFill>
              </a:rPr>
              <a:t>phẩy</a:t>
            </a:r>
            <a:r>
              <a:rPr lang="en-US" sz="2800" b="1" dirty="0">
                <a:solidFill>
                  <a:srgbClr val="0000FF"/>
                </a:solidFill>
              </a:rPr>
              <a:t>.</a:t>
            </a:r>
          </a:p>
        </p:txBody>
      </p:sp>
      <p:sp>
        <p:nvSpPr>
          <p:cNvPr id="6152" name="Text Box 8"/>
          <p:cNvSpPr txBox="1">
            <a:spLocks noChangeArrowheads="1"/>
          </p:cNvSpPr>
          <p:nvPr/>
        </p:nvSpPr>
        <p:spPr bwMode="auto">
          <a:xfrm>
            <a:off x="1" y="1733550"/>
            <a:ext cx="8914678" cy="255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b="1" dirty="0">
                <a:solidFill>
                  <a:srgbClr val="0000FF"/>
                </a:solidFill>
              </a:rPr>
              <a:t>      </a:t>
            </a:r>
            <a:r>
              <a:rPr lang="en-US" sz="4000" b="1" dirty="0" err="1">
                <a:solidFill>
                  <a:srgbClr val="0000FF"/>
                </a:solidFill>
              </a:rPr>
              <a:t>Ngày</a:t>
            </a:r>
            <a:r>
              <a:rPr lang="en-US" sz="4000" b="1" dirty="0">
                <a:solidFill>
                  <a:srgbClr val="0000FF"/>
                </a:solidFill>
              </a:rPr>
              <a:t> </a:t>
            </a:r>
            <a:r>
              <a:rPr lang="en-US" sz="4000" b="1" dirty="0" err="1">
                <a:solidFill>
                  <a:srgbClr val="0000FF"/>
                </a:solidFill>
              </a:rPr>
              <a:t>xưa</a:t>
            </a:r>
            <a:r>
              <a:rPr lang="en-US" sz="4000" b="1" dirty="0">
                <a:solidFill>
                  <a:srgbClr val="0000FF"/>
                </a:solidFill>
              </a:rPr>
              <a:t> </a:t>
            </a:r>
            <a:r>
              <a:rPr lang="en-US" sz="4000" b="1" dirty="0" err="1">
                <a:solidFill>
                  <a:srgbClr val="0000FF"/>
                </a:solidFill>
              </a:rPr>
              <a:t>có</a:t>
            </a:r>
            <a:r>
              <a:rPr lang="en-US" sz="4000" b="1" dirty="0">
                <a:solidFill>
                  <a:srgbClr val="0000FF"/>
                </a:solidFill>
              </a:rPr>
              <a:t> </a:t>
            </a:r>
            <a:r>
              <a:rPr lang="en-US" sz="4000" b="1" dirty="0" err="1">
                <a:solidFill>
                  <a:srgbClr val="0000FF"/>
                </a:solidFill>
              </a:rPr>
              <a:t>đôi</a:t>
            </a:r>
            <a:r>
              <a:rPr lang="en-US" sz="4000" b="1" dirty="0">
                <a:solidFill>
                  <a:srgbClr val="0000FF"/>
                </a:solidFill>
              </a:rPr>
              <a:t> </a:t>
            </a:r>
            <a:r>
              <a:rPr lang="en-US" sz="4000" b="1" dirty="0" err="1">
                <a:solidFill>
                  <a:srgbClr val="0000FF"/>
                </a:solidFill>
              </a:rPr>
              <a:t>bạn</a:t>
            </a:r>
            <a:r>
              <a:rPr lang="en-US" sz="4000" b="1" dirty="0">
                <a:solidFill>
                  <a:srgbClr val="0000FF"/>
                </a:solidFill>
              </a:rPr>
              <a:t> </a:t>
            </a:r>
            <a:r>
              <a:rPr lang="en-US" sz="4000" b="1" dirty="0" err="1">
                <a:solidFill>
                  <a:srgbClr val="0000FF"/>
                </a:solidFill>
              </a:rPr>
              <a:t>là</a:t>
            </a:r>
            <a:r>
              <a:rPr lang="en-US" sz="4000" b="1" dirty="0">
                <a:solidFill>
                  <a:srgbClr val="0000FF"/>
                </a:solidFill>
              </a:rPr>
              <a:t> </a:t>
            </a:r>
            <a:r>
              <a:rPr lang="en-US" sz="4000" b="1" dirty="0" err="1">
                <a:solidFill>
                  <a:srgbClr val="0000FF"/>
                </a:solidFill>
              </a:rPr>
              <a:t>Diệc</a:t>
            </a:r>
            <a:r>
              <a:rPr lang="en-US" sz="4000" b="1" dirty="0">
                <a:solidFill>
                  <a:srgbClr val="0000FF"/>
                </a:solidFill>
              </a:rPr>
              <a:t> </a:t>
            </a:r>
            <a:r>
              <a:rPr lang="en-US" sz="4000" b="1" dirty="0" err="1">
                <a:solidFill>
                  <a:srgbClr val="0000FF"/>
                </a:solidFill>
              </a:rPr>
              <a:t>và</a:t>
            </a:r>
            <a:r>
              <a:rPr lang="en-US" sz="4000" b="1" dirty="0">
                <a:solidFill>
                  <a:srgbClr val="0000FF"/>
                </a:solidFill>
              </a:rPr>
              <a:t> </a:t>
            </a:r>
            <a:r>
              <a:rPr lang="en-US" sz="4000" b="1" dirty="0" err="1">
                <a:solidFill>
                  <a:srgbClr val="0000FF"/>
                </a:solidFill>
              </a:rPr>
              <a:t>Cò</a:t>
            </a:r>
            <a:r>
              <a:rPr lang="en-US" sz="4000" b="1" dirty="0">
                <a:solidFill>
                  <a:srgbClr val="0000FF"/>
                </a:solidFill>
              </a:rPr>
              <a:t>       </a:t>
            </a:r>
            <a:r>
              <a:rPr lang="en-US" sz="4000" b="1" dirty="0" err="1">
                <a:solidFill>
                  <a:srgbClr val="0000FF"/>
                </a:solidFill>
              </a:rPr>
              <a:t>Chúng</a:t>
            </a:r>
            <a:r>
              <a:rPr lang="en-US" sz="4000" b="1" dirty="0">
                <a:solidFill>
                  <a:srgbClr val="0000FF"/>
                </a:solidFill>
              </a:rPr>
              <a:t> </a:t>
            </a:r>
            <a:r>
              <a:rPr lang="en-US" sz="4000" b="1" dirty="0" err="1">
                <a:solidFill>
                  <a:srgbClr val="0000FF"/>
                </a:solidFill>
              </a:rPr>
              <a:t>thường</a:t>
            </a:r>
            <a:r>
              <a:rPr lang="en-US" sz="4000" b="1" dirty="0">
                <a:solidFill>
                  <a:srgbClr val="0000FF"/>
                </a:solidFill>
              </a:rPr>
              <a:t> </a:t>
            </a:r>
            <a:r>
              <a:rPr lang="en-US" sz="4000" b="1" dirty="0" err="1">
                <a:solidFill>
                  <a:srgbClr val="0000FF"/>
                </a:solidFill>
              </a:rPr>
              <a:t>cùng</a:t>
            </a:r>
            <a:r>
              <a:rPr lang="en-US" sz="4000" b="1" dirty="0">
                <a:solidFill>
                  <a:srgbClr val="0000FF"/>
                </a:solidFill>
              </a:rPr>
              <a:t> ở    </a:t>
            </a:r>
            <a:r>
              <a:rPr lang="en-US" sz="4000" b="1" dirty="0" err="1">
                <a:solidFill>
                  <a:srgbClr val="0000FF"/>
                </a:solidFill>
              </a:rPr>
              <a:t>cùng</a:t>
            </a:r>
            <a:r>
              <a:rPr lang="en-US" sz="4000" b="1" dirty="0">
                <a:solidFill>
                  <a:srgbClr val="0000FF"/>
                </a:solidFill>
              </a:rPr>
              <a:t> </a:t>
            </a:r>
            <a:r>
              <a:rPr lang="en-US" sz="4000" b="1" dirty="0" err="1" smtClean="0">
                <a:solidFill>
                  <a:srgbClr val="0000FF"/>
                </a:solidFill>
              </a:rPr>
              <a:t>ăn</a:t>
            </a:r>
            <a:r>
              <a:rPr lang="en-US" sz="4000" b="1" dirty="0" smtClean="0">
                <a:solidFill>
                  <a:srgbClr val="0000FF"/>
                </a:solidFill>
              </a:rPr>
              <a:t>    </a:t>
            </a:r>
            <a:r>
              <a:rPr lang="en-US" sz="4000" b="1" dirty="0" err="1">
                <a:solidFill>
                  <a:srgbClr val="0000FF"/>
                </a:solidFill>
              </a:rPr>
              <a:t>cùng</a:t>
            </a:r>
            <a:r>
              <a:rPr lang="en-US" sz="4000" b="1" dirty="0">
                <a:solidFill>
                  <a:srgbClr val="0000FF"/>
                </a:solidFill>
              </a:rPr>
              <a:t> </a:t>
            </a:r>
            <a:r>
              <a:rPr lang="en-US" sz="4000" b="1" dirty="0" err="1">
                <a:solidFill>
                  <a:srgbClr val="0000FF"/>
                </a:solidFill>
              </a:rPr>
              <a:t>làm</a:t>
            </a:r>
            <a:r>
              <a:rPr lang="en-US" sz="4000" b="1" dirty="0">
                <a:solidFill>
                  <a:srgbClr val="0000FF"/>
                </a:solidFill>
              </a:rPr>
              <a:t> </a:t>
            </a:r>
            <a:r>
              <a:rPr lang="en-US" sz="4000" b="1" dirty="0" err="1">
                <a:solidFill>
                  <a:srgbClr val="0000FF"/>
                </a:solidFill>
              </a:rPr>
              <a:t>việc</a:t>
            </a:r>
            <a:r>
              <a:rPr lang="en-US" sz="4000" b="1" dirty="0">
                <a:solidFill>
                  <a:srgbClr val="0000FF"/>
                </a:solidFill>
              </a:rPr>
              <a:t> </a:t>
            </a:r>
            <a:r>
              <a:rPr lang="en-US" sz="4000" b="1" dirty="0" err="1">
                <a:solidFill>
                  <a:srgbClr val="0000FF"/>
                </a:solidFill>
              </a:rPr>
              <a:t>và</a:t>
            </a:r>
            <a:r>
              <a:rPr lang="en-US" sz="4000" b="1" dirty="0">
                <a:solidFill>
                  <a:srgbClr val="0000FF"/>
                </a:solidFill>
              </a:rPr>
              <a:t> </a:t>
            </a:r>
            <a:r>
              <a:rPr lang="en-US" sz="4000" b="1" dirty="0" err="1">
                <a:solidFill>
                  <a:srgbClr val="0000FF"/>
                </a:solidFill>
              </a:rPr>
              <a:t>đi</a:t>
            </a:r>
            <a:r>
              <a:rPr lang="en-US" sz="4000" b="1" dirty="0">
                <a:solidFill>
                  <a:srgbClr val="0000FF"/>
                </a:solidFill>
              </a:rPr>
              <a:t> </a:t>
            </a:r>
            <a:r>
              <a:rPr lang="en-US" sz="4000" b="1" dirty="0" err="1">
                <a:solidFill>
                  <a:srgbClr val="0000FF"/>
                </a:solidFill>
              </a:rPr>
              <a:t>chơi</a:t>
            </a:r>
            <a:r>
              <a:rPr lang="en-US" sz="4000" b="1" dirty="0">
                <a:solidFill>
                  <a:srgbClr val="0000FF"/>
                </a:solidFill>
              </a:rPr>
              <a:t> </a:t>
            </a:r>
            <a:r>
              <a:rPr lang="en-US" sz="4000" b="1" dirty="0" err="1">
                <a:solidFill>
                  <a:srgbClr val="0000FF"/>
                </a:solidFill>
              </a:rPr>
              <a:t>cùng</a:t>
            </a:r>
            <a:r>
              <a:rPr lang="en-US" sz="4000" b="1" dirty="0">
                <a:solidFill>
                  <a:srgbClr val="0000FF"/>
                </a:solidFill>
              </a:rPr>
              <a:t> </a:t>
            </a:r>
            <a:r>
              <a:rPr lang="en-US" sz="4000" b="1" dirty="0" err="1">
                <a:solidFill>
                  <a:srgbClr val="0000FF"/>
                </a:solidFill>
              </a:rPr>
              <a:t>nhau</a:t>
            </a:r>
            <a:r>
              <a:rPr lang="en-US" sz="4000" b="1" dirty="0">
                <a:solidFill>
                  <a:srgbClr val="0000FF"/>
                </a:solidFill>
              </a:rPr>
              <a:t>    </a:t>
            </a:r>
            <a:r>
              <a:rPr lang="en-US" sz="4000" b="1" dirty="0" err="1">
                <a:solidFill>
                  <a:srgbClr val="0000FF"/>
                </a:solidFill>
              </a:rPr>
              <a:t>Hai</a:t>
            </a:r>
            <a:r>
              <a:rPr lang="en-US" sz="4000" b="1" dirty="0">
                <a:solidFill>
                  <a:srgbClr val="0000FF"/>
                </a:solidFill>
              </a:rPr>
              <a:t> </a:t>
            </a:r>
            <a:r>
              <a:rPr lang="en-US" sz="4000" b="1" dirty="0" err="1">
                <a:solidFill>
                  <a:srgbClr val="0000FF"/>
                </a:solidFill>
              </a:rPr>
              <a:t>bạn</a:t>
            </a:r>
            <a:r>
              <a:rPr lang="en-US" sz="4000" b="1" dirty="0">
                <a:solidFill>
                  <a:srgbClr val="0000FF"/>
                </a:solidFill>
              </a:rPr>
              <a:t> </a:t>
            </a:r>
            <a:r>
              <a:rPr lang="en-US" sz="4000" b="1" dirty="0" err="1">
                <a:solidFill>
                  <a:srgbClr val="0000FF"/>
                </a:solidFill>
              </a:rPr>
              <a:t>gắn</a:t>
            </a:r>
            <a:r>
              <a:rPr lang="en-US" sz="4000" b="1" dirty="0">
                <a:solidFill>
                  <a:srgbClr val="0000FF"/>
                </a:solidFill>
              </a:rPr>
              <a:t> </a:t>
            </a:r>
            <a:r>
              <a:rPr lang="en-US" sz="4000" b="1" dirty="0" err="1">
                <a:solidFill>
                  <a:srgbClr val="0000FF"/>
                </a:solidFill>
              </a:rPr>
              <a:t>bó</a:t>
            </a:r>
            <a:r>
              <a:rPr lang="en-US" sz="4000" b="1" dirty="0">
                <a:solidFill>
                  <a:srgbClr val="0000FF"/>
                </a:solidFill>
              </a:rPr>
              <a:t> </a:t>
            </a:r>
            <a:r>
              <a:rPr lang="en-US" sz="4000" b="1" dirty="0" err="1">
                <a:solidFill>
                  <a:srgbClr val="0000FF"/>
                </a:solidFill>
              </a:rPr>
              <a:t>với</a:t>
            </a:r>
            <a:r>
              <a:rPr lang="en-US" sz="4000" b="1" dirty="0">
                <a:solidFill>
                  <a:srgbClr val="0000FF"/>
                </a:solidFill>
              </a:rPr>
              <a:t> </a:t>
            </a:r>
            <a:r>
              <a:rPr lang="en-US" sz="4000" b="1" dirty="0" err="1">
                <a:solidFill>
                  <a:srgbClr val="0000FF"/>
                </a:solidFill>
              </a:rPr>
              <a:t>nhau</a:t>
            </a:r>
            <a:r>
              <a:rPr lang="en-US" sz="4000" b="1" dirty="0">
                <a:solidFill>
                  <a:srgbClr val="0000FF"/>
                </a:solidFill>
              </a:rPr>
              <a:t> </a:t>
            </a:r>
            <a:r>
              <a:rPr lang="en-US" sz="4000" b="1" dirty="0" err="1">
                <a:solidFill>
                  <a:srgbClr val="0000FF"/>
                </a:solidFill>
              </a:rPr>
              <a:t>như</a:t>
            </a:r>
            <a:r>
              <a:rPr lang="en-US" sz="4000" b="1" dirty="0">
                <a:solidFill>
                  <a:srgbClr val="0000FF"/>
                </a:solidFill>
              </a:rPr>
              <a:t> </a:t>
            </a:r>
            <a:r>
              <a:rPr lang="en-US" sz="4000" b="1" dirty="0" err="1">
                <a:solidFill>
                  <a:srgbClr val="0000FF"/>
                </a:solidFill>
              </a:rPr>
              <a:t>hình</a:t>
            </a:r>
            <a:r>
              <a:rPr lang="en-US" sz="4000" b="1" dirty="0">
                <a:solidFill>
                  <a:srgbClr val="0000FF"/>
                </a:solidFill>
              </a:rPr>
              <a:t> </a:t>
            </a:r>
            <a:r>
              <a:rPr lang="en-US" sz="4000" b="1" dirty="0" err="1">
                <a:solidFill>
                  <a:srgbClr val="0000FF"/>
                </a:solidFill>
              </a:rPr>
              <a:t>với</a:t>
            </a:r>
            <a:r>
              <a:rPr lang="en-US" sz="4000" b="1" dirty="0">
                <a:solidFill>
                  <a:srgbClr val="0000FF"/>
                </a:solidFill>
              </a:rPr>
              <a:t> </a:t>
            </a:r>
            <a:r>
              <a:rPr lang="en-US" sz="4000" b="1" dirty="0" err="1">
                <a:solidFill>
                  <a:srgbClr val="0000FF"/>
                </a:solidFill>
              </a:rPr>
              <a:t>bóng</a:t>
            </a:r>
            <a:r>
              <a:rPr lang="en-US" sz="4000" b="1" dirty="0">
                <a:solidFill>
                  <a:srgbClr val="0000FF"/>
                </a:solidFill>
              </a:rPr>
              <a:t>.</a:t>
            </a:r>
          </a:p>
        </p:txBody>
      </p:sp>
      <p:sp>
        <p:nvSpPr>
          <p:cNvPr id="6153" name="Rectangle 9"/>
          <p:cNvSpPr>
            <a:spLocks noChangeArrowheads="1"/>
          </p:cNvSpPr>
          <p:nvPr/>
        </p:nvSpPr>
        <p:spPr bwMode="auto">
          <a:xfrm>
            <a:off x="4919802" y="2634522"/>
            <a:ext cx="380065" cy="309208"/>
          </a:xfrm>
          <a:prstGeom prst="rect">
            <a:avLst/>
          </a:prstGeom>
          <a:solidFill>
            <a:srgbClr val="CCFFCC"/>
          </a:solidFill>
          <a:ln w="9525">
            <a:solidFill>
              <a:schemeClr val="tx1"/>
            </a:solidFill>
            <a:miter lim="800000"/>
            <a:headEnd/>
            <a:tailEnd/>
          </a:ln>
        </p:spPr>
        <p:txBody>
          <a:bodyPr wrap="none" lIns="90379" tIns="45190" rIns="90379" bIns="45190" anchor="ctr"/>
          <a:lstStyle/>
          <a:p>
            <a:pPr defTabSz="903288"/>
            <a:endParaRPr lang="en-US"/>
          </a:p>
        </p:txBody>
      </p:sp>
      <p:sp>
        <p:nvSpPr>
          <p:cNvPr id="6154" name="Rectangle 10"/>
          <p:cNvSpPr>
            <a:spLocks noChangeArrowheads="1"/>
          </p:cNvSpPr>
          <p:nvPr/>
        </p:nvSpPr>
        <p:spPr bwMode="auto">
          <a:xfrm>
            <a:off x="6552507" y="3262530"/>
            <a:ext cx="381668" cy="307902"/>
          </a:xfrm>
          <a:prstGeom prst="rect">
            <a:avLst/>
          </a:prstGeom>
          <a:solidFill>
            <a:srgbClr val="CCFFCC"/>
          </a:solidFill>
          <a:ln w="9525">
            <a:solidFill>
              <a:schemeClr val="tx1"/>
            </a:solidFill>
            <a:miter lim="800000"/>
            <a:headEnd/>
            <a:tailEnd/>
          </a:ln>
        </p:spPr>
        <p:txBody>
          <a:bodyPr wrap="none" lIns="90379" tIns="45190" rIns="90379" bIns="45190" anchor="ctr"/>
          <a:lstStyle/>
          <a:p>
            <a:pPr defTabSz="903288"/>
            <a:endParaRPr lang="en-US"/>
          </a:p>
        </p:txBody>
      </p:sp>
      <p:sp>
        <p:nvSpPr>
          <p:cNvPr id="6155" name="Rectangle 11"/>
          <p:cNvSpPr>
            <a:spLocks noChangeArrowheads="1"/>
          </p:cNvSpPr>
          <p:nvPr/>
        </p:nvSpPr>
        <p:spPr bwMode="auto">
          <a:xfrm>
            <a:off x="7089104" y="2643326"/>
            <a:ext cx="381668" cy="309208"/>
          </a:xfrm>
          <a:prstGeom prst="rect">
            <a:avLst/>
          </a:prstGeom>
          <a:solidFill>
            <a:srgbClr val="CCFFCC"/>
          </a:solidFill>
          <a:ln w="9525">
            <a:solidFill>
              <a:schemeClr val="tx1"/>
            </a:solidFill>
            <a:miter lim="800000"/>
            <a:headEnd/>
            <a:tailEnd/>
          </a:ln>
        </p:spPr>
        <p:txBody>
          <a:bodyPr wrap="none" lIns="90379" tIns="45190" rIns="90379" bIns="45190" anchor="ctr"/>
          <a:lstStyle/>
          <a:p>
            <a:pPr defTabSz="903288"/>
            <a:endParaRPr lang="en-US"/>
          </a:p>
        </p:txBody>
      </p:sp>
      <p:sp>
        <p:nvSpPr>
          <p:cNvPr id="6156" name="Rectangle 12"/>
          <p:cNvSpPr>
            <a:spLocks noChangeArrowheads="1"/>
          </p:cNvSpPr>
          <p:nvPr/>
        </p:nvSpPr>
        <p:spPr bwMode="auto">
          <a:xfrm>
            <a:off x="8344858" y="1881542"/>
            <a:ext cx="380065" cy="457081"/>
          </a:xfrm>
          <a:prstGeom prst="rect">
            <a:avLst/>
          </a:prstGeom>
          <a:solidFill>
            <a:srgbClr val="CCFFCC"/>
          </a:solidFill>
          <a:ln w="9525">
            <a:solidFill>
              <a:schemeClr val="tx1"/>
            </a:solidFill>
            <a:miter lim="800000"/>
            <a:headEnd/>
            <a:tailEnd/>
          </a:ln>
        </p:spPr>
        <p:txBody>
          <a:bodyPr wrap="none" lIns="90379" tIns="45190" rIns="90379" bIns="45190" anchor="ctr"/>
          <a:lstStyle/>
          <a:p>
            <a:pPr defTabSz="903288"/>
            <a:endParaRPr lang="en-US"/>
          </a:p>
        </p:txBody>
      </p:sp>
    </p:spTree>
    <p:extLst>
      <p:ext uri="{BB962C8B-B14F-4D97-AF65-F5344CB8AC3E}">
        <p14:creationId xmlns:p14="http://schemas.microsoft.com/office/powerpoint/2010/main" val="38811000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withEffect">
                                  <p:stCondLst>
                                    <p:cond delay="0"/>
                                  </p:stCondLst>
                                  <p:childTnLst>
                                    <p:set>
                                      <p:cBhvr>
                                        <p:cTn id="6" dur="1" fill="hold">
                                          <p:stCondLst>
                                            <p:cond delay="0"/>
                                          </p:stCondLst>
                                        </p:cTn>
                                        <p:tgtEl>
                                          <p:spTgt spid="6151"/>
                                        </p:tgtEl>
                                        <p:attrNameLst>
                                          <p:attrName>style.visibility</p:attrName>
                                        </p:attrNameLst>
                                      </p:cBhvr>
                                      <p:to>
                                        <p:strVal val="visible"/>
                                      </p:to>
                                    </p:set>
                                    <p:animEffect transition="in" filter="fade">
                                      <p:cBhvr>
                                        <p:cTn id="7" dur="500"/>
                                        <p:tgtEl>
                                          <p:spTgt spid="6151"/>
                                        </p:tgtEl>
                                      </p:cBhvr>
                                    </p:animEffect>
                                    <p:anim calcmode="lin" valueType="num">
                                      <p:cBhvr>
                                        <p:cTn id="8" dur="500" fill="hold"/>
                                        <p:tgtEl>
                                          <p:spTgt spid="6151"/>
                                        </p:tgtEl>
                                        <p:attrNameLst>
                                          <p:attrName>ppt_x</p:attrName>
                                        </p:attrNameLst>
                                      </p:cBhvr>
                                      <p:tavLst>
                                        <p:tav tm="0">
                                          <p:val>
                                            <p:strVal val="#ppt_x"/>
                                          </p:val>
                                        </p:tav>
                                        <p:tav tm="100000">
                                          <p:val>
                                            <p:strVal val="#ppt_x"/>
                                          </p:val>
                                        </p:tav>
                                      </p:tavLst>
                                    </p:anim>
                                    <p:anim calcmode="lin" valueType="num">
                                      <p:cBhvr>
                                        <p:cTn id="9" dur="500" fill="hold"/>
                                        <p:tgtEl>
                                          <p:spTgt spid="6151"/>
                                        </p:tgtEl>
                                        <p:attrNameLst>
                                          <p:attrName>ppt_y</p:attrName>
                                        </p:attrNameLst>
                                      </p:cBhvr>
                                      <p:tavLst>
                                        <p:tav tm="0">
                                          <p:val>
                                            <p:strVal val="#ppt_y-.1"/>
                                          </p:val>
                                        </p:tav>
                                        <p:tav tm="100000">
                                          <p:val>
                                            <p:strVal val="#ppt_y"/>
                                          </p:val>
                                        </p:tav>
                                      </p:tavLst>
                                    </p:anim>
                                  </p:childTnLst>
                                </p:cTn>
                              </p:par>
                              <p:par>
                                <p:cTn id="10" presetID="34" presetClass="entr" presetSubtype="0" fill="hold" nodeType="withEffect">
                                  <p:stCondLst>
                                    <p:cond delay="0"/>
                                  </p:stCondLst>
                                  <p:childTnLst>
                                    <p:set>
                                      <p:cBhvr>
                                        <p:cTn id="11" dur="1" fill="hold">
                                          <p:stCondLst>
                                            <p:cond delay="0"/>
                                          </p:stCondLst>
                                        </p:cTn>
                                        <p:tgtEl>
                                          <p:spTgt spid="6152">
                                            <p:txEl>
                                              <p:pRg st="0" end="0"/>
                                            </p:txEl>
                                          </p:spTgt>
                                        </p:tgtEl>
                                        <p:attrNameLst>
                                          <p:attrName>style.visibility</p:attrName>
                                        </p:attrNameLst>
                                      </p:cBhvr>
                                      <p:to>
                                        <p:strVal val="visible"/>
                                      </p:to>
                                    </p:set>
                                    <p:anim from="(-#ppt_w/2)" to="(#ppt_x)" calcmode="lin" valueType="num">
                                      <p:cBhvr>
                                        <p:cTn id="12" dur="300" fill="hold">
                                          <p:stCondLst>
                                            <p:cond delay="0"/>
                                          </p:stCondLst>
                                        </p:cTn>
                                        <p:tgtEl>
                                          <p:spTgt spid="6152">
                                            <p:txEl>
                                              <p:pRg st="0" end="0"/>
                                            </p:txEl>
                                          </p:spTgt>
                                        </p:tgtEl>
                                        <p:attrNameLst>
                                          <p:attrName>ppt_x</p:attrName>
                                        </p:attrNameLst>
                                      </p:cBhvr>
                                    </p:anim>
                                    <p:anim from="0" to="-1.0" calcmode="lin" valueType="num">
                                      <p:cBhvr>
                                        <p:cTn id="13" dur="100" decel="50000" autoRev="1" fill="hold">
                                          <p:stCondLst>
                                            <p:cond delay="300"/>
                                          </p:stCondLst>
                                        </p:cTn>
                                        <p:tgtEl>
                                          <p:spTgt spid="6152">
                                            <p:txEl>
                                              <p:pRg st="0" end="0"/>
                                            </p:txEl>
                                          </p:spTgt>
                                        </p:tgtEl>
                                        <p:attrNameLst>
                                          <p:attrName>xshear</p:attrName>
                                        </p:attrNameLst>
                                      </p:cBhvr>
                                    </p:anim>
                                    <p:animScale>
                                      <p:cBhvr>
                                        <p:cTn id="14" dur="100" decel="100000" autoRev="1" fill="hold">
                                          <p:stCondLst>
                                            <p:cond delay="300"/>
                                          </p:stCondLst>
                                        </p:cTn>
                                        <p:tgtEl>
                                          <p:spTgt spid="6152">
                                            <p:txEl>
                                              <p:pRg st="0" end="0"/>
                                            </p:txEl>
                                          </p:spTgt>
                                        </p:tgtEl>
                                      </p:cBhvr>
                                      <p:from x="100000" y="100000"/>
                                      <p:to x="80000" y="100000"/>
                                    </p:animScale>
                                    <p:anim by="(#ppt_h/3+#ppt_w*0.1)" calcmode="lin" valueType="num">
                                      <p:cBhvr additive="sum">
                                        <p:cTn id="15" dur="100" decel="100000" autoRev="1" fill="hold">
                                          <p:stCondLst>
                                            <p:cond delay="300"/>
                                          </p:stCondLst>
                                        </p:cTn>
                                        <p:tgtEl>
                                          <p:spTgt spid="6152">
                                            <p:txEl>
                                              <p:pRg st="0" end="0"/>
                                            </p:txEl>
                                          </p:spTgt>
                                        </p:tgtEl>
                                        <p:attrNameLst>
                                          <p:attrName>ppt_x</p:attrName>
                                        </p:attrNameLst>
                                      </p:cBhvr>
                                    </p:anim>
                                  </p:childTnLst>
                                </p:cTn>
                              </p:par>
                              <p:par>
                                <p:cTn id="16" presetID="29" presetClass="entr" presetSubtype="0" fill="hold" grpId="0" nodeType="withEffect">
                                  <p:stCondLst>
                                    <p:cond delay="0"/>
                                  </p:stCondLst>
                                  <p:childTnLst>
                                    <p:set>
                                      <p:cBhvr>
                                        <p:cTn id="17" dur="1" fill="hold">
                                          <p:stCondLst>
                                            <p:cond delay="0"/>
                                          </p:stCondLst>
                                        </p:cTn>
                                        <p:tgtEl>
                                          <p:spTgt spid="6156"/>
                                        </p:tgtEl>
                                        <p:attrNameLst>
                                          <p:attrName>style.visibility</p:attrName>
                                        </p:attrNameLst>
                                      </p:cBhvr>
                                      <p:to>
                                        <p:strVal val="visible"/>
                                      </p:to>
                                    </p:set>
                                    <p:anim calcmode="lin" valueType="num">
                                      <p:cBhvr>
                                        <p:cTn id="18" dur="500" fill="hold"/>
                                        <p:tgtEl>
                                          <p:spTgt spid="6156"/>
                                        </p:tgtEl>
                                        <p:attrNameLst>
                                          <p:attrName>ppt_x</p:attrName>
                                        </p:attrNameLst>
                                      </p:cBhvr>
                                      <p:tavLst>
                                        <p:tav tm="0">
                                          <p:val>
                                            <p:strVal val="#ppt_x-.2"/>
                                          </p:val>
                                        </p:tav>
                                        <p:tav tm="100000">
                                          <p:val>
                                            <p:strVal val="#ppt_x"/>
                                          </p:val>
                                        </p:tav>
                                      </p:tavLst>
                                    </p:anim>
                                    <p:anim calcmode="lin" valueType="num">
                                      <p:cBhvr>
                                        <p:cTn id="19" dur="500" fill="hold"/>
                                        <p:tgtEl>
                                          <p:spTgt spid="6156"/>
                                        </p:tgtEl>
                                        <p:attrNameLst>
                                          <p:attrName>ppt_y</p:attrName>
                                        </p:attrNameLst>
                                      </p:cBhvr>
                                      <p:tavLst>
                                        <p:tav tm="0">
                                          <p:val>
                                            <p:strVal val="#ppt_y"/>
                                          </p:val>
                                        </p:tav>
                                        <p:tav tm="100000">
                                          <p:val>
                                            <p:strVal val="#ppt_y"/>
                                          </p:val>
                                        </p:tav>
                                      </p:tavLst>
                                    </p:anim>
                                    <p:animEffect transition="in" filter="wipe(right)" prLst="gradientSize: 0.1">
                                      <p:cBhvr>
                                        <p:cTn id="20" dur="500"/>
                                        <p:tgtEl>
                                          <p:spTgt spid="6156"/>
                                        </p:tgtEl>
                                      </p:cBhvr>
                                    </p:animEffect>
                                  </p:childTnLst>
                                </p:cTn>
                              </p:par>
                              <p:par>
                                <p:cTn id="21" presetID="29" presetClass="entr" presetSubtype="0" fill="hold" grpId="0" nodeType="withEffect">
                                  <p:stCondLst>
                                    <p:cond delay="0"/>
                                  </p:stCondLst>
                                  <p:childTnLst>
                                    <p:set>
                                      <p:cBhvr>
                                        <p:cTn id="22" dur="1" fill="hold">
                                          <p:stCondLst>
                                            <p:cond delay="0"/>
                                          </p:stCondLst>
                                        </p:cTn>
                                        <p:tgtEl>
                                          <p:spTgt spid="6153"/>
                                        </p:tgtEl>
                                        <p:attrNameLst>
                                          <p:attrName>style.visibility</p:attrName>
                                        </p:attrNameLst>
                                      </p:cBhvr>
                                      <p:to>
                                        <p:strVal val="visible"/>
                                      </p:to>
                                    </p:set>
                                    <p:anim calcmode="lin" valueType="num">
                                      <p:cBhvr>
                                        <p:cTn id="23" dur="500" fill="hold"/>
                                        <p:tgtEl>
                                          <p:spTgt spid="6153"/>
                                        </p:tgtEl>
                                        <p:attrNameLst>
                                          <p:attrName>ppt_x</p:attrName>
                                        </p:attrNameLst>
                                      </p:cBhvr>
                                      <p:tavLst>
                                        <p:tav tm="0">
                                          <p:val>
                                            <p:strVal val="#ppt_x-.2"/>
                                          </p:val>
                                        </p:tav>
                                        <p:tav tm="100000">
                                          <p:val>
                                            <p:strVal val="#ppt_x"/>
                                          </p:val>
                                        </p:tav>
                                      </p:tavLst>
                                    </p:anim>
                                    <p:anim calcmode="lin" valueType="num">
                                      <p:cBhvr>
                                        <p:cTn id="24" dur="500" fill="hold"/>
                                        <p:tgtEl>
                                          <p:spTgt spid="6153"/>
                                        </p:tgtEl>
                                        <p:attrNameLst>
                                          <p:attrName>ppt_y</p:attrName>
                                        </p:attrNameLst>
                                      </p:cBhvr>
                                      <p:tavLst>
                                        <p:tav tm="0">
                                          <p:val>
                                            <p:strVal val="#ppt_y"/>
                                          </p:val>
                                        </p:tav>
                                        <p:tav tm="100000">
                                          <p:val>
                                            <p:strVal val="#ppt_y"/>
                                          </p:val>
                                        </p:tav>
                                      </p:tavLst>
                                    </p:anim>
                                    <p:animEffect transition="in" filter="wipe(right)" prLst="gradientSize: 0.1">
                                      <p:cBhvr>
                                        <p:cTn id="25" dur="500"/>
                                        <p:tgtEl>
                                          <p:spTgt spid="6153"/>
                                        </p:tgtEl>
                                      </p:cBhvr>
                                    </p:animEffect>
                                  </p:childTnLst>
                                </p:cTn>
                              </p:par>
                              <p:par>
                                <p:cTn id="26" presetID="29" presetClass="entr" presetSubtype="0" fill="hold" grpId="0" nodeType="withEffect">
                                  <p:stCondLst>
                                    <p:cond delay="0"/>
                                  </p:stCondLst>
                                  <p:childTnLst>
                                    <p:set>
                                      <p:cBhvr>
                                        <p:cTn id="27" dur="1" fill="hold">
                                          <p:stCondLst>
                                            <p:cond delay="0"/>
                                          </p:stCondLst>
                                        </p:cTn>
                                        <p:tgtEl>
                                          <p:spTgt spid="6155"/>
                                        </p:tgtEl>
                                        <p:attrNameLst>
                                          <p:attrName>style.visibility</p:attrName>
                                        </p:attrNameLst>
                                      </p:cBhvr>
                                      <p:to>
                                        <p:strVal val="visible"/>
                                      </p:to>
                                    </p:set>
                                    <p:anim calcmode="lin" valueType="num">
                                      <p:cBhvr>
                                        <p:cTn id="28" dur="500" fill="hold"/>
                                        <p:tgtEl>
                                          <p:spTgt spid="6155"/>
                                        </p:tgtEl>
                                        <p:attrNameLst>
                                          <p:attrName>ppt_x</p:attrName>
                                        </p:attrNameLst>
                                      </p:cBhvr>
                                      <p:tavLst>
                                        <p:tav tm="0">
                                          <p:val>
                                            <p:strVal val="#ppt_x-.2"/>
                                          </p:val>
                                        </p:tav>
                                        <p:tav tm="100000">
                                          <p:val>
                                            <p:strVal val="#ppt_x"/>
                                          </p:val>
                                        </p:tav>
                                      </p:tavLst>
                                    </p:anim>
                                    <p:anim calcmode="lin" valueType="num">
                                      <p:cBhvr>
                                        <p:cTn id="29" dur="500" fill="hold"/>
                                        <p:tgtEl>
                                          <p:spTgt spid="6155"/>
                                        </p:tgtEl>
                                        <p:attrNameLst>
                                          <p:attrName>ppt_y</p:attrName>
                                        </p:attrNameLst>
                                      </p:cBhvr>
                                      <p:tavLst>
                                        <p:tav tm="0">
                                          <p:val>
                                            <p:strVal val="#ppt_y"/>
                                          </p:val>
                                        </p:tav>
                                        <p:tav tm="100000">
                                          <p:val>
                                            <p:strVal val="#ppt_y"/>
                                          </p:val>
                                        </p:tav>
                                      </p:tavLst>
                                    </p:anim>
                                    <p:animEffect transition="in" filter="wipe(right)" prLst="gradientSize: 0.1">
                                      <p:cBhvr>
                                        <p:cTn id="30" dur="500"/>
                                        <p:tgtEl>
                                          <p:spTgt spid="6155"/>
                                        </p:tgtEl>
                                      </p:cBhvr>
                                    </p:animEffect>
                                  </p:childTnLst>
                                </p:cTn>
                              </p:par>
                              <p:par>
                                <p:cTn id="31" presetID="29" presetClass="entr" presetSubtype="0" fill="hold" grpId="0" nodeType="withEffect">
                                  <p:stCondLst>
                                    <p:cond delay="0"/>
                                  </p:stCondLst>
                                  <p:childTnLst>
                                    <p:set>
                                      <p:cBhvr>
                                        <p:cTn id="32" dur="1" fill="hold">
                                          <p:stCondLst>
                                            <p:cond delay="0"/>
                                          </p:stCondLst>
                                        </p:cTn>
                                        <p:tgtEl>
                                          <p:spTgt spid="6154"/>
                                        </p:tgtEl>
                                        <p:attrNameLst>
                                          <p:attrName>style.visibility</p:attrName>
                                        </p:attrNameLst>
                                      </p:cBhvr>
                                      <p:to>
                                        <p:strVal val="visible"/>
                                      </p:to>
                                    </p:set>
                                    <p:anim calcmode="lin" valueType="num">
                                      <p:cBhvr>
                                        <p:cTn id="33" dur="500" fill="hold"/>
                                        <p:tgtEl>
                                          <p:spTgt spid="6154"/>
                                        </p:tgtEl>
                                        <p:attrNameLst>
                                          <p:attrName>ppt_x</p:attrName>
                                        </p:attrNameLst>
                                      </p:cBhvr>
                                      <p:tavLst>
                                        <p:tav tm="0">
                                          <p:val>
                                            <p:strVal val="#ppt_x-.2"/>
                                          </p:val>
                                        </p:tav>
                                        <p:tav tm="100000">
                                          <p:val>
                                            <p:strVal val="#ppt_x"/>
                                          </p:val>
                                        </p:tav>
                                      </p:tavLst>
                                    </p:anim>
                                    <p:anim calcmode="lin" valueType="num">
                                      <p:cBhvr>
                                        <p:cTn id="34" dur="500" fill="hold"/>
                                        <p:tgtEl>
                                          <p:spTgt spid="6154"/>
                                        </p:tgtEl>
                                        <p:attrNameLst>
                                          <p:attrName>ppt_y</p:attrName>
                                        </p:attrNameLst>
                                      </p:cBhvr>
                                      <p:tavLst>
                                        <p:tav tm="0">
                                          <p:val>
                                            <p:strVal val="#ppt_y"/>
                                          </p:val>
                                        </p:tav>
                                        <p:tav tm="100000">
                                          <p:val>
                                            <p:strVal val="#ppt_y"/>
                                          </p:val>
                                        </p:tav>
                                      </p:tavLst>
                                    </p:anim>
                                    <p:animEffect transition="in" filter="wipe(right)" prLst="gradientSize: 0.1">
                                      <p:cBhvr>
                                        <p:cTn id="35" dur="500"/>
                                        <p:tgtEl>
                                          <p:spTgt spid="6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0"/>
      <p:bldP spid="6153" grpId="0" animBg="1"/>
      <p:bldP spid="6154" grpId="0" animBg="1"/>
      <p:bldP spid="6155" grpId="0" animBg="1"/>
      <p:bldP spid="615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3" descr="%5Bwallcoo_com%5D_CG_Widescreen_Flowers_HS028_350Aa[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2032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Text Box 7"/>
          <p:cNvSpPr txBox="1">
            <a:spLocks noChangeArrowheads="1"/>
          </p:cNvSpPr>
          <p:nvPr/>
        </p:nvSpPr>
        <p:spPr bwMode="auto">
          <a:xfrm>
            <a:off x="1" y="219358"/>
            <a:ext cx="9144000" cy="95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800" b="1" dirty="0">
                <a:solidFill>
                  <a:srgbClr val="0000FF"/>
                </a:solidFill>
              </a:rPr>
              <a:t>     </a:t>
            </a:r>
            <a:r>
              <a:rPr lang="en-US" sz="2800" b="1" u="sng" dirty="0" err="1">
                <a:solidFill>
                  <a:srgbClr val="FF0000"/>
                </a:solidFill>
              </a:rPr>
              <a:t>Bài</a:t>
            </a:r>
            <a:r>
              <a:rPr lang="en-US" sz="2800" b="1" u="sng" dirty="0">
                <a:solidFill>
                  <a:srgbClr val="FF0000"/>
                </a:solidFill>
              </a:rPr>
              <a:t> 3</a:t>
            </a:r>
            <a:r>
              <a:rPr lang="en-US" sz="2800" b="1" dirty="0">
                <a:solidFill>
                  <a:srgbClr val="FF0000"/>
                </a:solidFill>
              </a:rPr>
              <a:t>:  </a:t>
            </a:r>
            <a:r>
              <a:rPr lang="en-US" sz="2800" b="1" dirty="0" err="1">
                <a:solidFill>
                  <a:srgbClr val="0000FF"/>
                </a:solidFill>
              </a:rPr>
              <a:t>Chép</a:t>
            </a:r>
            <a:r>
              <a:rPr lang="en-US" sz="2800" b="1" dirty="0">
                <a:solidFill>
                  <a:srgbClr val="0000FF"/>
                </a:solidFill>
              </a:rPr>
              <a:t> </a:t>
            </a:r>
            <a:r>
              <a:rPr lang="en-US" sz="2800" b="1" dirty="0" err="1">
                <a:solidFill>
                  <a:srgbClr val="0000FF"/>
                </a:solidFill>
              </a:rPr>
              <a:t>lại</a:t>
            </a:r>
            <a:r>
              <a:rPr lang="en-US" sz="2800" b="1" dirty="0">
                <a:solidFill>
                  <a:srgbClr val="0000FF"/>
                </a:solidFill>
              </a:rPr>
              <a:t> </a:t>
            </a:r>
            <a:r>
              <a:rPr lang="en-US" sz="2800" b="1" dirty="0" err="1">
                <a:solidFill>
                  <a:srgbClr val="0000FF"/>
                </a:solidFill>
              </a:rPr>
              <a:t>đoạn</a:t>
            </a:r>
            <a:r>
              <a:rPr lang="en-US" sz="2800" b="1" dirty="0">
                <a:solidFill>
                  <a:srgbClr val="0000FF"/>
                </a:solidFill>
              </a:rPr>
              <a:t> </a:t>
            </a:r>
            <a:r>
              <a:rPr lang="en-US" sz="2800" b="1" dirty="0" err="1">
                <a:solidFill>
                  <a:srgbClr val="0000FF"/>
                </a:solidFill>
              </a:rPr>
              <a:t>văn</a:t>
            </a:r>
            <a:r>
              <a:rPr lang="en-US" sz="2800" b="1" dirty="0">
                <a:solidFill>
                  <a:srgbClr val="0000FF"/>
                </a:solidFill>
              </a:rPr>
              <a:t> </a:t>
            </a:r>
            <a:r>
              <a:rPr lang="en-US" sz="2800" b="1" dirty="0" err="1">
                <a:solidFill>
                  <a:srgbClr val="0000FF"/>
                </a:solidFill>
              </a:rPr>
              <a:t>dưới</a:t>
            </a:r>
            <a:r>
              <a:rPr lang="en-US" sz="2800" b="1" dirty="0">
                <a:solidFill>
                  <a:srgbClr val="0000FF"/>
                </a:solidFill>
              </a:rPr>
              <a:t> </a:t>
            </a:r>
            <a:r>
              <a:rPr lang="en-US" sz="2800" b="1" dirty="0" err="1">
                <a:solidFill>
                  <a:srgbClr val="0000FF"/>
                </a:solidFill>
              </a:rPr>
              <a:t>đây</a:t>
            </a:r>
            <a:r>
              <a:rPr lang="en-US" sz="2800" b="1" dirty="0">
                <a:solidFill>
                  <a:srgbClr val="0000FF"/>
                </a:solidFill>
              </a:rPr>
              <a:t> </a:t>
            </a:r>
            <a:r>
              <a:rPr lang="en-US" sz="2800" b="1" dirty="0" err="1">
                <a:solidFill>
                  <a:srgbClr val="0000FF"/>
                </a:solidFill>
              </a:rPr>
              <a:t>cho</a:t>
            </a:r>
            <a:r>
              <a:rPr lang="en-US" sz="2800" b="1" dirty="0">
                <a:solidFill>
                  <a:srgbClr val="0000FF"/>
                </a:solidFill>
              </a:rPr>
              <a:t> </a:t>
            </a:r>
            <a:r>
              <a:rPr lang="en-US" sz="2800" b="1" dirty="0" err="1">
                <a:solidFill>
                  <a:srgbClr val="0000FF"/>
                </a:solidFill>
              </a:rPr>
              <a:t>đúng</a:t>
            </a:r>
            <a:r>
              <a:rPr lang="en-US" sz="2800" b="1" dirty="0">
                <a:solidFill>
                  <a:srgbClr val="0000FF"/>
                </a:solidFill>
              </a:rPr>
              <a:t> </a:t>
            </a:r>
            <a:r>
              <a:rPr lang="en-US" sz="2800" b="1" dirty="0" err="1">
                <a:solidFill>
                  <a:srgbClr val="0000FF"/>
                </a:solidFill>
              </a:rPr>
              <a:t>chính</a:t>
            </a:r>
            <a:r>
              <a:rPr lang="en-US" sz="2800" b="1" dirty="0">
                <a:solidFill>
                  <a:srgbClr val="0000FF"/>
                </a:solidFill>
              </a:rPr>
              <a:t> </a:t>
            </a:r>
            <a:r>
              <a:rPr lang="en-US" sz="2800" b="1" dirty="0" err="1">
                <a:solidFill>
                  <a:srgbClr val="0000FF"/>
                </a:solidFill>
              </a:rPr>
              <a:t>tả</a:t>
            </a:r>
            <a:r>
              <a:rPr lang="en-US" sz="2800" b="1" dirty="0">
                <a:solidFill>
                  <a:srgbClr val="0000FF"/>
                </a:solidFill>
              </a:rPr>
              <a:t> </a:t>
            </a:r>
            <a:r>
              <a:rPr lang="en-US" sz="2800" b="1" dirty="0" err="1">
                <a:solidFill>
                  <a:srgbClr val="0000FF"/>
                </a:solidFill>
              </a:rPr>
              <a:t>sau</a:t>
            </a:r>
            <a:r>
              <a:rPr lang="en-US" sz="2800" b="1" dirty="0">
                <a:solidFill>
                  <a:srgbClr val="0000FF"/>
                </a:solidFill>
              </a:rPr>
              <a:t> </a:t>
            </a:r>
            <a:r>
              <a:rPr lang="en-US" sz="2800" b="1" dirty="0" err="1">
                <a:solidFill>
                  <a:srgbClr val="0000FF"/>
                </a:solidFill>
              </a:rPr>
              <a:t>khi</a:t>
            </a:r>
            <a:r>
              <a:rPr lang="en-US" sz="2800" b="1" dirty="0">
                <a:solidFill>
                  <a:srgbClr val="0000FF"/>
                </a:solidFill>
              </a:rPr>
              <a:t> </a:t>
            </a:r>
            <a:r>
              <a:rPr lang="en-US" sz="2800" b="1" dirty="0" err="1">
                <a:solidFill>
                  <a:srgbClr val="0000FF"/>
                </a:solidFill>
              </a:rPr>
              <a:t>thay</a:t>
            </a:r>
            <a:r>
              <a:rPr lang="en-US" sz="2800" b="1" dirty="0">
                <a:solidFill>
                  <a:srgbClr val="0000FF"/>
                </a:solidFill>
              </a:rPr>
              <a:t> ô </a:t>
            </a:r>
            <a:r>
              <a:rPr lang="en-US" sz="2800" b="1" dirty="0" err="1">
                <a:solidFill>
                  <a:srgbClr val="0000FF"/>
                </a:solidFill>
              </a:rPr>
              <a:t>trống</a:t>
            </a:r>
            <a:r>
              <a:rPr lang="en-US" sz="2800" b="1" dirty="0">
                <a:solidFill>
                  <a:srgbClr val="0000FF"/>
                </a:solidFill>
              </a:rPr>
              <a:t> </a:t>
            </a:r>
            <a:r>
              <a:rPr lang="en-US" sz="2800" b="1" dirty="0" err="1">
                <a:solidFill>
                  <a:srgbClr val="0000FF"/>
                </a:solidFill>
              </a:rPr>
              <a:t>bằng</a:t>
            </a:r>
            <a:r>
              <a:rPr lang="en-US" sz="2800" b="1" dirty="0">
                <a:solidFill>
                  <a:srgbClr val="0000FF"/>
                </a:solidFill>
              </a:rPr>
              <a:t> </a:t>
            </a:r>
            <a:r>
              <a:rPr lang="en-US" sz="2800" b="1" dirty="0" err="1">
                <a:solidFill>
                  <a:srgbClr val="0000FF"/>
                </a:solidFill>
              </a:rPr>
              <a:t>dấu</a:t>
            </a:r>
            <a:r>
              <a:rPr lang="en-US" sz="2800" b="1" dirty="0">
                <a:solidFill>
                  <a:srgbClr val="0000FF"/>
                </a:solidFill>
              </a:rPr>
              <a:t> </a:t>
            </a:r>
            <a:r>
              <a:rPr lang="en-US" sz="2800" b="1" dirty="0" err="1">
                <a:solidFill>
                  <a:srgbClr val="0000FF"/>
                </a:solidFill>
              </a:rPr>
              <a:t>chấm</a:t>
            </a:r>
            <a:r>
              <a:rPr lang="en-US" sz="2800" b="1" dirty="0">
                <a:solidFill>
                  <a:srgbClr val="0000FF"/>
                </a:solidFill>
              </a:rPr>
              <a:t> </a:t>
            </a:r>
            <a:r>
              <a:rPr lang="en-US" sz="2800" b="1" dirty="0" err="1">
                <a:solidFill>
                  <a:srgbClr val="0000FF"/>
                </a:solidFill>
              </a:rPr>
              <a:t>hoặc</a:t>
            </a:r>
            <a:r>
              <a:rPr lang="en-US" sz="2800" b="1" dirty="0">
                <a:solidFill>
                  <a:srgbClr val="0000FF"/>
                </a:solidFill>
              </a:rPr>
              <a:t> </a:t>
            </a:r>
            <a:r>
              <a:rPr lang="en-US" sz="2800" b="1" dirty="0" err="1">
                <a:solidFill>
                  <a:srgbClr val="0000FF"/>
                </a:solidFill>
              </a:rPr>
              <a:t>dấu</a:t>
            </a:r>
            <a:r>
              <a:rPr lang="en-US" sz="2800" b="1" dirty="0">
                <a:solidFill>
                  <a:srgbClr val="0000FF"/>
                </a:solidFill>
              </a:rPr>
              <a:t> </a:t>
            </a:r>
            <a:r>
              <a:rPr lang="en-US" sz="2800" b="1" dirty="0" err="1">
                <a:solidFill>
                  <a:srgbClr val="0000FF"/>
                </a:solidFill>
              </a:rPr>
              <a:t>phẩy</a:t>
            </a:r>
            <a:r>
              <a:rPr lang="en-US" sz="2800" b="1" dirty="0">
                <a:solidFill>
                  <a:srgbClr val="0000FF"/>
                </a:solidFill>
              </a:rPr>
              <a:t>.</a:t>
            </a:r>
          </a:p>
        </p:txBody>
      </p:sp>
      <p:sp>
        <p:nvSpPr>
          <p:cNvPr id="6152" name="Text Box 8"/>
          <p:cNvSpPr txBox="1">
            <a:spLocks noChangeArrowheads="1"/>
          </p:cNvSpPr>
          <p:nvPr/>
        </p:nvSpPr>
        <p:spPr bwMode="auto">
          <a:xfrm>
            <a:off x="1" y="1733550"/>
            <a:ext cx="8914678" cy="255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b="1" dirty="0">
                <a:solidFill>
                  <a:srgbClr val="0000FF"/>
                </a:solidFill>
              </a:rPr>
              <a:t>      </a:t>
            </a:r>
            <a:r>
              <a:rPr lang="en-US" sz="4000" b="1" dirty="0" err="1">
                <a:solidFill>
                  <a:srgbClr val="0000FF"/>
                </a:solidFill>
              </a:rPr>
              <a:t>Ngày</a:t>
            </a:r>
            <a:r>
              <a:rPr lang="en-US" sz="4000" b="1" dirty="0">
                <a:solidFill>
                  <a:srgbClr val="0000FF"/>
                </a:solidFill>
              </a:rPr>
              <a:t> </a:t>
            </a:r>
            <a:r>
              <a:rPr lang="en-US" sz="4000" b="1" dirty="0" err="1">
                <a:solidFill>
                  <a:srgbClr val="0000FF"/>
                </a:solidFill>
              </a:rPr>
              <a:t>xưa</a:t>
            </a:r>
            <a:r>
              <a:rPr lang="en-US" sz="4000" b="1" dirty="0">
                <a:solidFill>
                  <a:srgbClr val="0000FF"/>
                </a:solidFill>
              </a:rPr>
              <a:t> </a:t>
            </a:r>
            <a:r>
              <a:rPr lang="en-US" sz="4000" b="1" dirty="0" err="1">
                <a:solidFill>
                  <a:srgbClr val="0000FF"/>
                </a:solidFill>
              </a:rPr>
              <a:t>có</a:t>
            </a:r>
            <a:r>
              <a:rPr lang="en-US" sz="4000" b="1" dirty="0">
                <a:solidFill>
                  <a:srgbClr val="0000FF"/>
                </a:solidFill>
              </a:rPr>
              <a:t> </a:t>
            </a:r>
            <a:r>
              <a:rPr lang="en-US" sz="4000" b="1" dirty="0" err="1">
                <a:solidFill>
                  <a:srgbClr val="0000FF"/>
                </a:solidFill>
              </a:rPr>
              <a:t>đôi</a:t>
            </a:r>
            <a:r>
              <a:rPr lang="en-US" sz="4000" b="1" dirty="0">
                <a:solidFill>
                  <a:srgbClr val="0000FF"/>
                </a:solidFill>
              </a:rPr>
              <a:t> </a:t>
            </a:r>
            <a:r>
              <a:rPr lang="en-US" sz="4000" b="1" dirty="0" err="1">
                <a:solidFill>
                  <a:srgbClr val="0000FF"/>
                </a:solidFill>
              </a:rPr>
              <a:t>bạn</a:t>
            </a:r>
            <a:r>
              <a:rPr lang="en-US" sz="4000" b="1" dirty="0">
                <a:solidFill>
                  <a:srgbClr val="0000FF"/>
                </a:solidFill>
              </a:rPr>
              <a:t> </a:t>
            </a:r>
            <a:r>
              <a:rPr lang="en-US" sz="4000" b="1" dirty="0" err="1">
                <a:solidFill>
                  <a:srgbClr val="0000FF"/>
                </a:solidFill>
              </a:rPr>
              <a:t>là</a:t>
            </a:r>
            <a:r>
              <a:rPr lang="en-US" sz="4000" b="1" dirty="0">
                <a:solidFill>
                  <a:srgbClr val="0000FF"/>
                </a:solidFill>
              </a:rPr>
              <a:t> </a:t>
            </a:r>
            <a:r>
              <a:rPr lang="en-US" sz="4000" b="1" dirty="0" err="1">
                <a:solidFill>
                  <a:srgbClr val="0000FF"/>
                </a:solidFill>
              </a:rPr>
              <a:t>Diệc</a:t>
            </a:r>
            <a:r>
              <a:rPr lang="en-US" sz="4000" b="1" dirty="0">
                <a:solidFill>
                  <a:srgbClr val="0000FF"/>
                </a:solidFill>
              </a:rPr>
              <a:t> </a:t>
            </a:r>
            <a:r>
              <a:rPr lang="en-US" sz="4000" b="1" dirty="0" err="1">
                <a:solidFill>
                  <a:srgbClr val="0000FF"/>
                </a:solidFill>
              </a:rPr>
              <a:t>và</a:t>
            </a:r>
            <a:r>
              <a:rPr lang="en-US" sz="4000" b="1" dirty="0">
                <a:solidFill>
                  <a:srgbClr val="0000FF"/>
                </a:solidFill>
              </a:rPr>
              <a:t> </a:t>
            </a:r>
            <a:r>
              <a:rPr lang="en-US" sz="4000" b="1" dirty="0" err="1">
                <a:solidFill>
                  <a:srgbClr val="0000FF"/>
                </a:solidFill>
              </a:rPr>
              <a:t>Cò</a:t>
            </a:r>
            <a:r>
              <a:rPr lang="en-US" sz="4000" b="1" dirty="0">
                <a:solidFill>
                  <a:srgbClr val="0000FF"/>
                </a:solidFill>
              </a:rPr>
              <a:t>       </a:t>
            </a:r>
            <a:r>
              <a:rPr lang="en-US" sz="4000" b="1" dirty="0" err="1">
                <a:solidFill>
                  <a:srgbClr val="0000FF"/>
                </a:solidFill>
              </a:rPr>
              <a:t>Chúng</a:t>
            </a:r>
            <a:r>
              <a:rPr lang="en-US" sz="4000" b="1" dirty="0">
                <a:solidFill>
                  <a:srgbClr val="0000FF"/>
                </a:solidFill>
              </a:rPr>
              <a:t> </a:t>
            </a:r>
            <a:r>
              <a:rPr lang="en-US" sz="4000" b="1" dirty="0" err="1">
                <a:solidFill>
                  <a:srgbClr val="0000FF"/>
                </a:solidFill>
              </a:rPr>
              <a:t>thường</a:t>
            </a:r>
            <a:r>
              <a:rPr lang="en-US" sz="4000" b="1" dirty="0">
                <a:solidFill>
                  <a:srgbClr val="0000FF"/>
                </a:solidFill>
              </a:rPr>
              <a:t> </a:t>
            </a:r>
            <a:r>
              <a:rPr lang="en-US" sz="4000" b="1" dirty="0" err="1">
                <a:solidFill>
                  <a:srgbClr val="0000FF"/>
                </a:solidFill>
              </a:rPr>
              <a:t>cùng</a:t>
            </a:r>
            <a:r>
              <a:rPr lang="en-US" sz="4000" b="1" dirty="0">
                <a:solidFill>
                  <a:srgbClr val="0000FF"/>
                </a:solidFill>
              </a:rPr>
              <a:t> ở    </a:t>
            </a:r>
            <a:r>
              <a:rPr lang="en-US" sz="4000" b="1" dirty="0" err="1">
                <a:solidFill>
                  <a:srgbClr val="0000FF"/>
                </a:solidFill>
              </a:rPr>
              <a:t>cùng</a:t>
            </a:r>
            <a:r>
              <a:rPr lang="en-US" sz="4000" b="1" dirty="0">
                <a:solidFill>
                  <a:srgbClr val="0000FF"/>
                </a:solidFill>
              </a:rPr>
              <a:t> </a:t>
            </a:r>
            <a:r>
              <a:rPr lang="en-US" sz="4000" b="1" dirty="0" err="1" smtClean="0">
                <a:solidFill>
                  <a:srgbClr val="0000FF"/>
                </a:solidFill>
              </a:rPr>
              <a:t>ăn</a:t>
            </a:r>
            <a:r>
              <a:rPr lang="en-US" sz="4000" b="1" dirty="0" smtClean="0">
                <a:solidFill>
                  <a:srgbClr val="0000FF"/>
                </a:solidFill>
              </a:rPr>
              <a:t>    </a:t>
            </a:r>
            <a:r>
              <a:rPr lang="en-US" sz="4000" b="1" dirty="0" err="1">
                <a:solidFill>
                  <a:srgbClr val="0000FF"/>
                </a:solidFill>
              </a:rPr>
              <a:t>cùng</a:t>
            </a:r>
            <a:r>
              <a:rPr lang="en-US" sz="4000" b="1" dirty="0">
                <a:solidFill>
                  <a:srgbClr val="0000FF"/>
                </a:solidFill>
              </a:rPr>
              <a:t> </a:t>
            </a:r>
            <a:r>
              <a:rPr lang="en-US" sz="4000" b="1" dirty="0" err="1">
                <a:solidFill>
                  <a:srgbClr val="0000FF"/>
                </a:solidFill>
              </a:rPr>
              <a:t>làm</a:t>
            </a:r>
            <a:r>
              <a:rPr lang="en-US" sz="4000" b="1" dirty="0">
                <a:solidFill>
                  <a:srgbClr val="0000FF"/>
                </a:solidFill>
              </a:rPr>
              <a:t> </a:t>
            </a:r>
            <a:r>
              <a:rPr lang="en-US" sz="4000" b="1" dirty="0" err="1">
                <a:solidFill>
                  <a:srgbClr val="0000FF"/>
                </a:solidFill>
              </a:rPr>
              <a:t>việc</a:t>
            </a:r>
            <a:r>
              <a:rPr lang="en-US" sz="4000" b="1" dirty="0">
                <a:solidFill>
                  <a:srgbClr val="0000FF"/>
                </a:solidFill>
              </a:rPr>
              <a:t> </a:t>
            </a:r>
            <a:r>
              <a:rPr lang="en-US" sz="4000" b="1" dirty="0" err="1">
                <a:solidFill>
                  <a:srgbClr val="0000FF"/>
                </a:solidFill>
              </a:rPr>
              <a:t>và</a:t>
            </a:r>
            <a:r>
              <a:rPr lang="en-US" sz="4000" b="1" dirty="0">
                <a:solidFill>
                  <a:srgbClr val="0000FF"/>
                </a:solidFill>
              </a:rPr>
              <a:t> </a:t>
            </a:r>
            <a:r>
              <a:rPr lang="en-US" sz="4000" b="1" dirty="0" err="1">
                <a:solidFill>
                  <a:srgbClr val="0000FF"/>
                </a:solidFill>
              </a:rPr>
              <a:t>đi</a:t>
            </a:r>
            <a:r>
              <a:rPr lang="en-US" sz="4000" b="1" dirty="0">
                <a:solidFill>
                  <a:srgbClr val="0000FF"/>
                </a:solidFill>
              </a:rPr>
              <a:t> </a:t>
            </a:r>
            <a:r>
              <a:rPr lang="en-US" sz="4000" b="1" dirty="0" err="1">
                <a:solidFill>
                  <a:srgbClr val="0000FF"/>
                </a:solidFill>
              </a:rPr>
              <a:t>chơi</a:t>
            </a:r>
            <a:r>
              <a:rPr lang="en-US" sz="4000" b="1" dirty="0">
                <a:solidFill>
                  <a:srgbClr val="0000FF"/>
                </a:solidFill>
              </a:rPr>
              <a:t> </a:t>
            </a:r>
            <a:r>
              <a:rPr lang="en-US" sz="4000" b="1" dirty="0" err="1">
                <a:solidFill>
                  <a:srgbClr val="0000FF"/>
                </a:solidFill>
              </a:rPr>
              <a:t>cùng</a:t>
            </a:r>
            <a:r>
              <a:rPr lang="en-US" sz="4000" b="1" dirty="0">
                <a:solidFill>
                  <a:srgbClr val="0000FF"/>
                </a:solidFill>
              </a:rPr>
              <a:t> </a:t>
            </a:r>
            <a:r>
              <a:rPr lang="en-US" sz="4000" b="1" dirty="0" err="1">
                <a:solidFill>
                  <a:srgbClr val="0000FF"/>
                </a:solidFill>
              </a:rPr>
              <a:t>nhau</a:t>
            </a:r>
            <a:r>
              <a:rPr lang="en-US" sz="4000" b="1" dirty="0">
                <a:solidFill>
                  <a:srgbClr val="0000FF"/>
                </a:solidFill>
              </a:rPr>
              <a:t>    </a:t>
            </a:r>
            <a:r>
              <a:rPr lang="en-US" sz="4000" b="1" dirty="0" err="1">
                <a:solidFill>
                  <a:srgbClr val="0000FF"/>
                </a:solidFill>
              </a:rPr>
              <a:t>Hai</a:t>
            </a:r>
            <a:r>
              <a:rPr lang="en-US" sz="4000" b="1" dirty="0">
                <a:solidFill>
                  <a:srgbClr val="0000FF"/>
                </a:solidFill>
              </a:rPr>
              <a:t> </a:t>
            </a:r>
            <a:r>
              <a:rPr lang="en-US" sz="4000" b="1" dirty="0" err="1">
                <a:solidFill>
                  <a:srgbClr val="0000FF"/>
                </a:solidFill>
              </a:rPr>
              <a:t>bạn</a:t>
            </a:r>
            <a:r>
              <a:rPr lang="en-US" sz="4000" b="1" dirty="0">
                <a:solidFill>
                  <a:srgbClr val="0000FF"/>
                </a:solidFill>
              </a:rPr>
              <a:t> </a:t>
            </a:r>
            <a:r>
              <a:rPr lang="en-US" sz="4000" b="1" dirty="0" err="1">
                <a:solidFill>
                  <a:srgbClr val="0000FF"/>
                </a:solidFill>
              </a:rPr>
              <a:t>gắn</a:t>
            </a:r>
            <a:r>
              <a:rPr lang="en-US" sz="4000" b="1" dirty="0">
                <a:solidFill>
                  <a:srgbClr val="0000FF"/>
                </a:solidFill>
              </a:rPr>
              <a:t> </a:t>
            </a:r>
            <a:r>
              <a:rPr lang="en-US" sz="4000" b="1" dirty="0" err="1">
                <a:solidFill>
                  <a:srgbClr val="0000FF"/>
                </a:solidFill>
              </a:rPr>
              <a:t>bó</a:t>
            </a:r>
            <a:r>
              <a:rPr lang="en-US" sz="4000" b="1" dirty="0">
                <a:solidFill>
                  <a:srgbClr val="0000FF"/>
                </a:solidFill>
              </a:rPr>
              <a:t> </a:t>
            </a:r>
            <a:r>
              <a:rPr lang="en-US" sz="4000" b="1" dirty="0" err="1">
                <a:solidFill>
                  <a:srgbClr val="0000FF"/>
                </a:solidFill>
              </a:rPr>
              <a:t>với</a:t>
            </a:r>
            <a:r>
              <a:rPr lang="en-US" sz="4000" b="1" dirty="0">
                <a:solidFill>
                  <a:srgbClr val="0000FF"/>
                </a:solidFill>
              </a:rPr>
              <a:t> </a:t>
            </a:r>
            <a:r>
              <a:rPr lang="en-US" sz="4000" b="1" dirty="0" err="1">
                <a:solidFill>
                  <a:srgbClr val="0000FF"/>
                </a:solidFill>
              </a:rPr>
              <a:t>nhau</a:t>
            </a:r>
            <a:r>
              <a:rPr lang="en-US" sz="4000" b="1" dirty="0">
                <a:solidFill>
                  <a:srgbClr val="0000FF"/>
                </a:solidFill>
              </a:rPr>
              <a:t> </a:t>
            </a:r>
            <a:r>
              <a:rPr lang="en-US" sz="4000" b="1" dirty="0" err="1">
                <a:solidFill>
                  <a:srgbClr val="0000FF"/>
                </a:solidFill>
              </a:rPr>
              <a:t>như</a:t>
            </a:r>
            <a:r>
              <a:rPr lang="en-US" sz="4000" b="1" dirty="0">
                <a:solidFill>
                  <a:srgbClr val="0000FF"/>
                </a:solidFill>
              </a:rPr>
              <a:t> </a:t>
            </a:r>
            <a:r>
              <a:rPr lang="en-US" sz="4000" b="1" dirty="0" err="1">
                <a:solidFill>
                  <a:srgbClr val="0000FF"/>
                </a:solidFill>
              </a:rPr>
              <a:t>hình</a:t>
            </a:r>
            <a:r>
              <a:rPr lang="en-US" sz="4000" b="1" dirty="0">
                <a:solidFill>
                  <a:srgbClr val="0000FF"/>
                </a:solidFill>
              </a:rPr>
              <a:t> </a:t>
            </a:r>
            <a:r>
              <a:rPr lang="en-US" sz="4000" b="1" dirty="0" err="1">
                <a:solidFill>
                  <a:srgbClr val="0000FF"/>
                </a:solidFill>
              </a:rPr>
              <a:t>với</a:t>
            </a:r>
            <a:r>
              <a:rPr lang="en-US" sz="4000" b="1" dirty="0">
                <a:solidFill>
                  <a:srgbClr val="0000FF"/>
                </a:solidFill>
              </a:rPr>
              <a:t> </a:t>
            </a:r>
            <a:r>
              <a:rPr lang="en-US" sz="4000" b="1" dirty="0" err="1">
                <a:solidFill>
                  <a:srgbClr val="0000FF"/>
                </a:solidFill>
              </a:rPr>
              <a:t>bóng</a:t>
            </a:r>
            <a:r>
              <a:rPr lang="en-US" sz="4000" b="1" dirty="0">
                <a:solidFill>
                  <a:srgbClr val="0000FF"/>
                </a:solidFill>
              </a:rPr>
              <a:t>.</a:t>
            </a:r>
          </a:p>
        </p:txBody>
      </p:sp>
      <p:sp>
        <p:nvSpPr>
          <p:cNvPr id="6153" name="Rectangle 9"/>
          <p:cNvSpPr>
            <a:spLocks noChangeArrowheads="1"/>
          </p:cNvSpPr>
          <p:nvPr/>
        </p:nvSpPr>
        <p:spPr bwMode="auto">
          <a:xfrm>
            <a:off x="4919802" y="2634522"/>
            <a:ext cx="380065" cy="309208"/>
          </a:xfrm>
          <a:prstGeom prst="rect">
            <a:avLst/>
          </a:prstGeom>
          <a:solidFill>
            <a:srgbClr val="CCFFCC"/>
          </a:solidFill>
          <a:ln w="9525">
            <a:solidFill>
              <a:schemeClr val="tx1"/>
            </a:solidFill>
            <a:miter lim="800000"/>
            <a:headEnd/>
            <a:tailEnd/>
          </a:ln>
        </p:spPr>
        <p:txBody>
          <a:bodyPr wrap="none" lIns="90379" tIns="45190" rIns="90379" bIns="45190" anchor="ctr"/>
          <a:lstStyle/>
          <a:p>
            <a:pPr defTabSz="903288"/>
            <a:endParaRPr lang="en-US"/>
          </a:p>
        </p:txBody>
      </p:sp>
      <p:sp>
        <p:nvSpPr>
          <p:cNvPr id="6154" name="Rectangle 10"/>
          <p:cNvSpPr>
            <a:spLocks noChangeArrowheads="1"/>
          </p:cNvSpPr>
          <p:nvPr/>
        </p:nvSpPr>
        <p:spPr bwMode="auto">
          <a:xfrm>
            <a:off x="6552507" y="3262530"/>
            <a:ext cx="381668" cy="307902"/>
          </a:xfrm>
          <a:prstGeom prst="rect">
            <a:avLst/>
          </a:prstGeom>
          <a:solidFill>
            <a:srgbClr val="CCFFCC"/>
          </a:solidFill>
          <a:ln w="9525">
            <a:solidFill>
              <a:schemeClr val="tx1"/>
            </a:solidFill>
            <a:miter lim="800000"/>
            <a:headEnd/>
            <a:tailEnd/>
          </a:ln>
        </p:spPr>
        <p:txBody>
          <a:bodyPr wrap="none" lIns="90379" tIns="45190" rIns="90379" bIns="45190" anchor="ctr"/>
          <a:lstStyle/>
          <a:p>
            <a:pPr defTabSz="903288"/>
            <a:endParaRPr lang="en-US"/>
          </a:p>
        </p:txBody>
      </p:sp>
      <p:sp>
        <p:nvSpPr>
          <p:cNvPr id="6155" name="Rectangle 11"/>
          <p:cNvSpPr>
            <a:spLocks noChangeArrowheads="1"/>
          </p:cNvSpPr>
          <p:nvPr/>
        </p:nvSpPr>
        <p:spPr bwMode="auto">
          <a:xfrm>
            <a:off x="7089104" y="2643326"/>
            <a:ext cx="381668" cy="309208"/>
          </a:xfrm>
          <a:prstGeom prst="rect">
            <a:avLst/>
          </a:prstGeom>
          <a:solidFill>
            <a:srgbClr val="CCFFCC"/>
          </a:solidFill>
          <a:ln w="9525">
            <a:solidFill>
              <a:schemeClr val="tx1"/>
            </a:solidFill>
            <a:miter lim="800000"/>
            <a:headEnd/>
            <a:tailEnd/>
          </a:ln>
        </p:spPr>
        <p:txBody>
          <a:bodyPr wrap="none" lIns="90379" tIns="45190" rIns="90379" bIns="45190" anchor="ctr"/>
          <a:lstStyle/>
          <a:p>
            <a:pPr defTabSz="903288"/>
            <a:endParaRPr lang="en-US"/>
          </a:p>
        </p:txBody>
      </p:sp>
      <p:sp>
        <p:nvSpPr>
          <p:cNvPr id="6156" name="Rectangle 12"/>
          <p:cNvSpPr>
            <a:spLocks noChangeArrowheads="1"/>
          </p:cNvSpPr>
          <p:nvPr/>
        </p:nvSpPr>
        <p:spPr bwMode="auto">
          <a:xfrm>
            <a:off x="8344858" y="1881542"/>
            <a:ext cx="380065" cy="457081"/>
          </a:xfrm>
          <a:prstGeom prst="rect">
            <a:avLst/>
          </a:prstGeom>
          <a:solidFill>
            <a:srgbClr val="CCFFCC"/>
          </a:solidFill>
          <a:ln w="9525">
            <a:solidFill>
              <a:schemeClr val="tx1"/>
            </a:solidFill>
            <a:miter lim="800000"/>
            <a:headEnd/>
            <a:tailEnd/>
          </a:ln>
        </p:spPr>
        <p:txBody>
          <a:bodyPr wrap="none" lIns="90379" tIns="45190" rIns="90379" bIns="45190" anchor="ctr"/>
          <a:lstStyle/>
          <a:p>
            <a:pPr defTabSz="903288"/>
            <a:endParaRPr lang="en-US"/>
          </a:p>
        </p:txBody>
      </p:sp>
      <p:sp>
        <p:nvSpPr>
          <p:cNvPr id="6162" name="Text Box 18"/>
          <p:cNvSpPr txBox="1">
            <a:spLocks noChangeArrowheads="1"/>
          </p:cNvSpPr>
          <p:nvPr/>
        </p:nvSpPr>
        <p:spPr bwMode="auto">
          <a:xfrm>
            <a:off x="7100393" y="2365027"/>
            <a:ext cx="381668" cy="64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dirty="0">
                <a:solidFill>
                  <a:srgbClr val="FF0000"/>
                </a:solidFill>
              </a:rPr>
              <a:t>,</a:t>
            </a:r>
          </a:p>
        </p:txBody>
      </p:sp>
      <p:sp>
        <p:nvSpPr>
          <p:cNvPr id="6163" name="Text Box 19"/>
          <p:cNvSpPr txBox="1">
            <a:spLocks noChangeArrowheads="1"/>
          </p:cNvSpPr>
          <p:nvPr/>
        </p:nvSpPr>
        <p:spPr bwMode="auto">
          <a:xfrm>
            <a:off x="4926676" y="2338623"/>
            <a:ext cx="457040" cy="64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b="1" dirty="0">
                <a:solidFill>
                  <a:srgbClr val="FF0000"/>
                </a:solidFill>
              </a:rPr>
              <a:t>,</a:t>
            </a:r>
          </a:p>
        </p:txBody>
      </p:sp>
      <p:sp>
        <p:nvSpPr>
          <p:cNvPr id="6164" name="Text Box 20"/>
          <p:cNvSpPr txBox="1">
            <a:spLocks noChangeArrowheads="1"/>
          </p:cNvSpPr>
          <p:nvPr/>
        </p:nvSpPr>
        <p:spPr bwMode="auto">
          <a:xfrm>
            <a:off x="6518612" y="2881035"/>
            <a:ext cx="304693" cy="8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700" b="1" dirty="0">
                <a:solidFill>
                  <a:srgbClr val="FF0000"/>
                </a:solidFill>
              </a:rPr>
              <a:t>.</a:t>
            </a:r>
          </a:p>
        </p:txBody>
      </p:sp>
      <p:sp>
        <p:nvSpPr>
          <p:cNvPr id="6165" name="Text Box 21"/>
          <p:cNvSpPr txBox="1">
            <a:spLocks noChangeArrowheads="1"/>
          </p:cNvSpPr>
          <p:nvPr/>
        </p:nvSpPr>
        <p:spPr bwMode="auto">
          <a:xfrm>
            <a:off x="8389857" y="1704893"/>
            <a:ext cx="457040" cy="706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eaLnBrk="0" hangingPunct="0">
              <a:defRPr sz="2400">
                <a:solidFill>
                  <a:schemeClr val="tx1"/>
                </a:solidFill>
                <a:latin typeface="Times New Roman" pitchFamily="18" charset="0"/>
              </a:defRPr>
            </a:lvl1pPr>
            <a:lvl2pPr marL="742950" indent="-285750" defTabSz="903288" eaLnBrk="0" hangingPunct="0">
              <a:defRPr sz="2400">
                <a:solidFill>
                  <a:schemeClr val="tx1"/>
                </a:solidFill>
                <a:latin typeface="Times New Roman" pitchFamily="18" charset="0"/>
              </a:defRPr>
            </a:lvl2pPr>
            <a:lvl3pPr marL="1143000" indent="-228600" defTabSz="903288" eaLnBrk="0" hangingPunct="0">
              <a:defRPr sz="2400">
                <a:solidFill>
                  <a:schemeClr val="tx1"/>
                </a:solidFill>
                <a:latin typeface="Times New Roman" pitchFamily="18" charset="0"/>
              </a:defRPr>
            </a:lvl3pPr>
            <a:lvl4pPr marL="1600200" indent="-228600" defTabSz="903288" eaLnBrk="0" hangingPunct="0">
              <a:defRPr sz="2400">
                <a:solidFill>
                  <a:schemeClr val="tx1"/>
                </a:solidFill>
                <a:latin typeface="Times New Roman" pitchFamily="18" charset="0"/>
              </a:defRPr>
            </a:lvl4pPr>
            <a:lvl5pPr marL="2057400" indent="-228600" defTabSz="903288" eaLnBrk="0" hangingPunct="0">
              <a:defRPr sz="2400">
                <a:solidFill>
                  <a:schemeClr val="tx1"/>
                </a:solidFill>
                <a:latin typeface="Times New Roman" pitchFamily="18" charset="0"/>
              </a:defRPr>
            </a:lvl5pPr>
            <a:lvl6pPr marL="2514600" indent="-228600" defTabSz="903288" eaLnBrk="0" fontAlgn="base" hangingPunct="0">
              <a:spcBef>
                <a:spcPct val="0"/>
              </a:spcBef>
              <a:spcAft>
                <a:spcPct val="0"/>
              </a:spcAft>
              <a:defRPr sz="2400">
                <a:solidFill>
                  <a:schemeClr val="tx1"/>
                </a:solidFill>
                <a:latin typeface="Times New Roman" pitchFamily="18" charset="0"/>
              </a:defRPr>
            </a:lvl6pPr>
            <a:lvl7pPr marL="2971800" indent="-228600" defTabSz="903288" eaLnBrk="0" fontAlgn="base" hangingPunct="0">
              <a:spcBef>
                <a:spcPct val="0"/>
              </a:spcBef>
              <a:spcAft>
                <a:spcPct val="0"/>
              </a:spcAft>
              <a:defRPr sz="2400">
                <a:solidFill>
                  <a:schemeClr val="tx1"/>
                </a:solidFill>
                <a:latin typeface="Times New Roman" pitchFamily="18" charset="0"/>
              </a:defRPr>
            </a:lvl7pPr>
            <a:lvl8pPr marL="3429000" indent="-228600" defTabSz="903288" eaLnBrk="0" fontAlgn="base" hangingPunct="0">
              <a:spcBef>
                <a:spcPct val="0"/>
              </a:spcBef>
              <a:spcAft>
                <a:spcPct val="0"/>
              </a:spcAft>
              <a:defRPr sz="2400">
                <a:solidFill>
                  <a:schemeClr val="tx1"/>
                </a:solidFill>
                <a:latin typeface="Times New Roman" pitchFamily="18" charset="0"/>
              </a:defRPr>
            </a:lvl8pPr>
            <a:lvl9pPr marL="3886200" indent="-228600" defTabSz="903288"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b="1" dirty="0">
                <a:solidFill>
                  <a:srgbClr val="FF0000"/>
                </a:solidFill>
              </a:rPr>
              <a:t>.</a:t>
            </a:r>
          </a:p>
        </p:txBody>
      </p:sp>
      <p:cxnSp>
        <p:nvCxnSpPr>
          <p:cNvPr id="3" name="Straight Connector 2"/>
          <p:cNvCxnSpPr/>
          <p:nvPr/>
        </p:nvCxnSpPr>
        <p:spPr>
          <a:xfrm flipV="1">
            <a:off x="1593120" y="663639"/>
            <a:ext cx="7033428" cy="3223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1311430" y="1090214"/>
            <a:ext cx="6613370" cy="303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15094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withEffect">
                                  <p:stCondLst>
                                    <p:cond delay="0"/>
                                  </p:stCondLst>
                                  <p:childTnLst>
                                    <p:set>
                                      <p:cBhvr>
                                        <p:cTn id="6" dur="1" fill="hold">
                                          <p:stCondLst>
                                            <p:cond delay="0"/>
                                          </p:stCondLst>
                                        </p:cTn>
                                        <p:tgtEl>
                                          <p:spTgt spid="6151"/>
                                        </p:tgtEl>
                                        <p:attrNameLst>
                                          <p:attrName>style.visibility</p:attrName>
                                        </p:attrNameLst>
                                      </p:cBhvr>
                                      <p:to>
                                        <p:strVal val="visible"/>
                                      </p:to>
                                    </p:set>
                                    <p:animEffect transition="in" filter="fade">
                                      <p:cBhvr>
                                        <p:cTn id="7" dur="500"/>
                                        <p:tgtEl>
                                          <p:spTgt spid="6151"/>
                                        </p:tgtEl>
                                      </p:cBhvr>
                                    </p:animEffect>
                                    <p:anim calcmode="lin" valueType="num">
                                      <p:cBhvr>
                                        <p:cTn id="8" dur="500" fill="hold"/>
                                        <p:tgtEl>
                                          <p:spTgt spid="6151"/>
                                        </p:tgtEl>
                                        <p:attrNameLst>
                                          <p:attrName>ppt_x</p:attrName>
                                        </p:attrNameLst>
                                      </p:cBhvr>
                                      <p:tavLst>
                                        <p:tav tm="0">
                                          <p:val>
                                            <p:strVal val="#ppt_x"/>
                                          </p:val>
                                        </p:tav>
                                        <p:tav tm="100000">
                                          <p:val>
                                            <p:strVal val="#ppt_x"/>
                                          </p:val>
                                        </p:tav>
                                      </p:tavLst>
                                    </p:anim>
                                    <p:anim calcmode="lin" valueType="num">
                                      <p:cBhvr>
                                        <p:cTn id="9" dur="500" fill="hold"/>
                                        <p:tgtEl>
                                          <p:spTgt spid="6151"/>
                                        </p:tgtEl>
                                        <p:attrNameLst>
                                          <p:attrName>ppt_y</p:attrName>
                                        </p:attrNameLst>
                                      </p:cBhvr>
                                      <p:tavLst>
                                        <p:tav tm="0">
                                          <p:val>
                                            <p:strVal val="#ppt_y-.1"/>
                                          </p:val>
                                        </p:tav>
                                        <p:tav tm="100000">
                                          <p:val>
                                            <p:strVal val="#ppt_y"/>
                                          </p:val>
                                        </p:tav>
                                      </p:tavLst>
                                    </p:anim>
                                  </p:childTnLst>
                                </p:cTn>
                              </p:par>
                              <p:par>
                                <p:cTn id="10" presetID="34" presetClass="entr" presetSubtype="0" fill="hold" nodeType="withEffect">
                                  <p:stCondLst>
                                    <p:cond delay="0"/>
                                  </p:stCondLst>
                                  <p:childTnLst>
                                    <p:set>
                                      <p:cBhvr>
                                        <p:cTn id="11" dur="1" fill="hold">
                                          <p:stCondLst>
                                            <p:cond delay="0"/>
                                          </p:stCondLst>
                                        </p:cTn>
                                        <p:tgtEl>
                                          <p:spTgt spid="6152">
                                            <p:txEl>
                                              <p:pRg st="0" end="0"/>
                                            </p:txEl>
                                          </p:spTgt>
                                        </p:tgtEl>
                                        <p:attrNameLst>
                                          <p:attrName>style.visibility</p:attrName>
                                        </p:attrNameLst>
                                      </p:cBhvr>
                                      <p:to>
                                        <p:strVal val="visible"/>
                                      </p:to>
                                    </p:set>
                                    <p:anim from="(-#ppt_w/2)" to="(#ppt_x)" calcmode="lin" valueType="num">
                                      <p:cBhvr>
                                        <p:cTn id="12" dur="300" fill="hold">
                                          <p:stCondLst>
                                            <p:cond delay="0"/>
                                          </p:stCondLst>
                                        </p:cTn>
                                        <p:tgtEl>
                                          <p:spTgt spid="6152">
                                            <p:txEl>
                                              <p:pRg st="0" end="0"/>
                                            </p:txEl>
                                          </p:spTgt>
                                        </p:tgtEl>
                                        <p:attrNameLst>
                                          <p:attrName>ppt_x</p:attrName>
                                        </p:attrNameLst>
                                      </p:cBhvr>
                                    </p:anim>
                                    <p:anim from="0" to="-1.0" calcmode="lin" valueType="num">
                                      <p:cBhvr>
                                        <p:cTn id="13" dur="100" decel="50000" autoRev="1" fill="hold">
                                          <p:stCondLst>
                                            <p:cond delay="300"/>
                                          </p:stCondLst>
                                        </p:cTn>
                                        <p:tgtEl>
                                          <p:spTgt spid="6152">
                                            <p:txEl>
                                              <p:pRg st="0" end="0"/>
                                            </p:txEl>
                                          </p:spTgt>
                                        </p:tgtEl>
                                        <p:attrNameLst>
                                          <p:attrName>xshear</p:attrName>
                                        </p:attrNameLst>
                                      </p:cBhvr>
                                    </p:anim>
                                    <p:animScale>
                                      <p:cBhvr>
                                        <p:cTn id="14" dur="100" decel="100000" autoRev="1" fill="hold">
                                          <p:stCondLst>
                                            <p:cond delay="300"/>
                                          </p:stCondLst>
                                        </p:cTn>
                                        <p:tgtEl>
                                          <p:spTgt spid="6152">
                                            <p:txEl>
                                              <p:pRg st="0" end="0"/>
                                            </p:txEl>
                                          </p:spTgt>
                                        </p:tgtEl>
                                      </p:cBhvr>
                                      <p:from x="100000" y="100000"/>
                                      <p:to x="80000" y="100000"/>
                                    </p:animScale>
                                    <p:anim by="(#ppt_h/3+#ppt_w*0.1)" calcmode="lin" valueType="num">
                                      <p:cBhvr additive="sum">
                                        <p:cTn id="15" dur="100" decel="100000" autoRev="1" fill="hold">
                                          <p:stCondLst>
                                            <p:cond delay="300"/>
                                          </p:stCondLst>
                                        </p:cTn>
                                        <p:tgtEl>
                                          <p:spTgt spid="6152">
                                            <p:txEl>
                                              <p:pRg st="0" end="0"/>
                                            </p:txEl>
                                          </p:spTgt>
                                        </p:tgtEl>
                                        <p:attrNameLst>
                                          <p:attrName>ppt_x</p:attrName>
                                        </p:attrNameLst>
                                      </p:cBhvr>
                                    </p:anim>
                                  </p:childTnLst>
                                </p:cTn>
                              </p:par>
                              <p:par>
                                <p:cTn id="16" presetID="29" presetClass="entr" presetSubtype="0" fill="hold" grpId="0" nodeType="withEffect">
                                  <p:stCondLst>
                                    <p:cond delay="0"/>
                                  </p:stCondLst>
                                  <p:childTnLst>
                                    <p:set>
                                      <p:cBhvr>
                                        <p:cTn id="17" dur="1" fill="hold">
                                          <p:stCondLst>
                                            <p:cond delay="0"/>
                                          </p:stCondLst>
                                        </p:cTn>
                                        <p:tgtEl>
                                          <p:spTgt spid="6156"/>
                                        </p:tgtEl>
                                        <p:attrNameLst>
                                          <p:attrName>style.visibility</p:attrName>
                                        </p:attrNameLst>
                                      </p:cBhvr>
                                      <p:to>
                                        <p:strVal val="visible"/>
                                      </p:to>
                                    </p:set>
                                    <p:anim calcmode="lin" valueType="num">
                                      <p:cBhvr>
                                        <p:cTn id="18" dur="500" fill="hold"/>
                                        <p:tgtEl>
                                          <p:spTgt spid="6156"/>
                                        </p:tgtEl>
                                        <p:attrNameLst>
                                          <p:attrName>ppt_x</p:attrName>
                                        </p:attrNameLst>
                                      </p:cBhvr>
                                      <p:tavLst>
                                        <p:tav tm="0">
                                          <p:val>
                                            <p:strVal val="#ppt_x-.2"/>
                                          </p:val>
                                        </p:tav>
                                        <p:tav tm="100000">
                                          <p:val>
                                            <p:strVal val="#ppt_x"/>
                                          </p:val>
                                        </p:tav>
                                      </p:tavLst>
                                    </p:anim>
                                    <p:anim calcmode="lin" valueType="num">
                                      <p:cBhvr>
                                        <p:cTn id="19" dur="500" fill="hold"/>
                                        <p:tgtEl>
                                          <p:spTgt spid="6156"/>
                                        </p:tgtEl>
                                        <p:attrNameLst>
                                          <p:attrName>ppt_y</p:attrName>
                                        </p:attrNameLst>
                                      </p:cBhvr>
                                      <p:tavLst>
                                        <p:tav tm="0">
                                          <p:val>
                                            <p:strVal val="#ppt_y"/>
                                          </p:val>
                                        </p:tav>
                                        <p:tav tm="100000">
                                          <p:val>
                                            <p:strVal val="#ppt_y"/>
                                          </p:val>
                                        </p:tav>
                                      </p:tavLst>
                                    </p:anim>
                                    <p:animEffect transition="in" filter="wipe(right)" prLst="gradientSize: 0.1">
                                      <p:cBhvr>
                                        <p:cTn id="20" dur="500"/>
                                        <p:tgtEl>
                                          <p:spTgt spid="6156"/>
                                        </p:tgtEl>
                                      </p:cBhvr>
                                    </p:animEffect>
                                  </p:childTnLst>
                                </p:cTn>
                              </p:par>
                              <p:par>
                                <p:cTn id="21" presetID="29" presetClass="entr" presetSubtype="0" fill="hold" grpId="0" nodeType="withEffect">
                                  <p:stCondLst>
                                    <p:cond delay="0"/>
                                  </p:stCondLst>
                                  <p:childTnLst>
                                    <p:set>
                                      <p:cBhvr>
                                        <p:cTn id="22" dur="1" fill="hold">
                                          <p:stCondLst>
                                            <p:cond delay="0"/>
                                          </p:stCondLst>
                                        </p:cTn>
                                        <p:tgtEl>
                                          <p:spTgt spid="6153"/>
                                        </p:tgtEl>
                                        <p:attrNameLst>
                                          <p:attrName>style.visibility</p:attrName>
                                        </p:attrNameLst>
                                      </p:cBhvr>
                                      <p:to>
                                        <p:strVal val="visible"/>
                                      </p:to>
                                    </p:set>
                                    <p:anim calcmode="lin" valueType="num">
                                      <p:cBhvr>
                                        <p:cTn id="23" dur="500" fill="hold"/>
                                        <p:tgtEl>
                                          <p:spTgt spid="6153"/>
                                        </p:tgtEl>
                                        <p:attrNameLst>
                                          <p:attrName>ppt_x</p:attrName>
                                        </p:attrNameLst>
                                      </p:cBhvr>
                                      <p:tavLst>
                                        <p:tav tm="0">
                                          <p:val>
                                            <p:strVal val="#ppt_x-.2"/>
                                          </p:val>
                                        </p:tav>
                                        <p:tav tm="100000">
                                          <p:val>
                                            <p:strVal val="#ppt_x"/>
                                          </p:val>
                                        </p:tav>
                                      </p:tavLst>
                                    </p:anim>
                                    <p:anim calcmode="lin" valueType="num">
                                      <p:cBhvr>
                                        <p:cTn id="24" dur="500" fill="hold"/>
                                        <p:tgtEl>
                                          <p:spTgt spid="6153"/>
                                        </p:tgtEl>
                                        <p:attrNameLst>
                                          <p:attrName>ppt_y</p:attrName>
                                        </p:attrNameLst>
                                      </p:cBhvr>
                                      <p:tavLst>
                                        <p:tav tm="0">
                                          <p:val>
                                            <p:strVal val="#ppt_y"/>
                                          </p:val>
                                        </p:tav>
                                        <p:tav tm="100000">
                                          <p:val>
                                            <p:strVal val="#ppt_y"/>
                                          </p:val>
                                        </p:tav>
                                      </p:tavLst>
                                    </p:anim>
                                    <p:animEffect transition="in" filter="wipe(right)" prLst="gradientSize: 0.1">
                                      <p:cBhvr>
                                        <p:cTn id="25" dur="500"/>
                                        <p:tgtEl>
                                          <p:spTgt spid="6153"/>
                                        </p:tgtEl>
                                      </p:cBhvr>
                                    </p:animEffect>
                                  </p:childTnLst>
                                </p:cTn>
                              </p:par>
                              <p:par>
                                <p:cTn id="26" presetID="29" presetClass="entr" presetSubtype="0" fill="hold" grpId="0" nodeType="withEffect">
                                  <p:stCondLst>
                                    <p:cond delay="0"/>
                                  </p:stCondLst>
                                  <p:childTnLst>
                                    <p:set>
                                      <p:cBhvr>
                                        <p:cTn id="27" dur="1" fill="hold">
                                          <p:stCondLst>
                                            <p:cond delay="0"/>
                                          </p:stCondLst>
                                        </p:cTn>
                                        <p:tgtEl>
                                          <p:spTgt spid="6155"/>
                                        </p:tgtEl>
                                        <p:attrNameLst>
                                          <p:attrName>style.visibility</p:attrName>
                                        </p:attrNameLst>
                                      </p:cBhvr>
                                      <p:to>
                                        <p:strVal val="visible"/>
                                      </p:to>
                                    </p:set>
                                    <p:anim calcmode="lin" valueType="num">
                                      <p:cBhvr>
                                        <p:cTn id="28" dur="500" fill="hold"/>
                                        <p:tgtEl>
                                          <p:spTgt spid="6155"/>
                                        </p:tgtEl>
                                        <p:attrNameLst>
                                          <p:attrName>ppt_x</p:attrName>
                                        </p:attrNameLst>
                                      </p:cBhvr>
                                      <p:tavLst>
                                        <p:tav tm="0">
                                          <p:val>
                                            <p:strVal val="#ppt_x-.2"/>
                                          </p:val>
                                        </p:tav>
                                        <p:tav tm="100000">
                                          <p:val>
                                            <p:strVal val="#ppt_x"/>
                                          </p:val>
                                        </p:tav>
                                      </p:tavLst>
                                    </p:anim>
                                    <p:anim calcmode="lin" valueType="num">
                                      <p:cBhvr>
                                        <p:cTn id="29" dur="500" fill="hold"/>
                                        <p:tgtEl>
                                          <p:spTgt spid="6155"/>
                                        </p:tgtEl>
                                        <p:attrNameLst>
                                          <p:attrName>ppt_y</p:attrName>
                                        </p:attrNameLst>
                                      </p:cBhvr>
                                      <p:tavLst>
                                        <p:tav tm="0">
                                          <p:val>
                                            <p:strVal val="#ppt_y"/>
                                          </p:val>
                                        </p:tav>
                                        <p:tav tm="100000">
                                          <p:val>
                                            <p:strVal val="#ppt_y"/>
                                          </p:val>
                                        </p:tav>
                                      </p:tavLst>
                                    </p:anim>
                                    <p:animEffect transition="in" filter="wipe(right)" prLst="gradientSize: 0.1">
                                      <p:cBhvr>
                                        <p:cTn id="30" dur="500"/>
                                        <p:tgtEl>
                                          <p:spTgt spid="6155"/>
                                        </p:tgtEl>
                                      </p:cBhvr>
                                    </p:animEffect>
                                  </p:childTnLst>
                                </p:cTn>
                              </p:par>
                              <p:par>
                                <p:cTn id="31" presetID="29" presetClass="entr" presetSubtype="0" fill="hold" grpId="0" nodeType="withEffect">
                                  <p:stCondLst>
                                    <p:cond delay="0"/>
                                  </p:stCondLst>
                                  <p:childTnLst>
                                    <p:set>
                                      <p:cBhvr>
                                        <p:cTn id="32" dur="1" fill="hold">
                                          <p:stCondLst>
                                            <p:cond delay="0"/>
                                          </p:stCondLst>
                                        </p:cTn>
                                        <p:tgtEl>
                                          <p:spTgt spid="6154"/>
                                        </p:tgtEl>
                                        <p:attrNameLst>
                                          <p:attrName>style.visibility</p:attrName>
                                        </p:attrNameLst>
                                      </p:cBhvr>
                                      <p:to>
                                        <p:strVal val="visible"/>
                                      </p:to>
                                    </p:set>
                                    <p:anim calcmode="lin" valueType="num">
                                      <p:cBhvr>
                                        <p:cTn id="33" dur="500" fill="hold"/>
                                        <p:tgtEl>
                                          <p:spTgt spid="6154"/>
                                        </p:tgtEl>
                                        <p:attrNameLst>
                                          <p:attrName>ppt_x</p:attrName>
                                        </p:attrNameLst>
                                      </p:cBhvr>
                                      <p:tavLst>
                                        <p:tav tm="0">
                                          <p:val>
                                            <p:strVal val="#ppt_x-.2"/>
                                          </p:val>
                                        </p:tav>
                                        <p:tav tm="100000">
                                          <p:val>
                                            <p:strVal val="#ppt_x"/>
                                          </p:val>
                                        </p:tav>
                                      </p:tavLst>
                                    </p:anim>
                                    <p:anim calcmode="lin" valueType="num">
                                      <p:cBhvr>
                                        <p:cTn id="34" dur="500" fill="hold"/>
                                        <p:tgtEl>
                                          <p:spTgt spid="6154"/>
                                        </p:tgtEl>
                                        <p:attrNameLst>
                                          <p:attrName>ppt_y</p:attrName>
                                        </p:attrNameLst>
                                      </p:cBhvr>
                                      <p:tavLst>
                                        <p:tav tm="0">
                                          <p:val>
                                            <p:strVal val="#ppt_y"/>
                                          </p:val>
                                        </p:tav>
                                        <p:tav tm="100000">
                                          <p:val>
                                            <p:strVal val="#ppt_y"/>
                                          </p:val>
                                        </p:tav>
                                      </p:tavLst>
                                    </p:anim>
                                    <p:animEffect transition="in" filter="wipe(right)" prLst="gradientSize: 0.1">
                                      <p:cBhvr>
                                        <p:cTn id="35" dur="500"/>
                                        <p:tgtEl>
                                          <p:spTgt spid="6154"/>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randombar(horizontal)">
                                      <p:cBhvr>
                                        <p:cTn id="40" dur="500"/>
                                        <p:tgtEl>
                                          <p:spTgt spid="3"/>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randombar(horizontal)">
                                      <p:cBhvr>
                                        <p:cTn id="45" dur="500"/>
                                        <p:tgtEl>
                                          <p:spTgt spid="18"/>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40" presetClass="entr" presetSubtype="0" fill="hold" grpId="0" nodeType="clickEffect">
                                  <p:stCondLst>
                                    <p:cond delay="0"/>
                                  </p:stCondLst>
                                  <p:iterate type="lt">
                                    <p:tmPct val="10000"/>
                                  </p:iterate>
                                  <p:childTnLst>
                                    <p:set>
                                      <p:cBhvr>
                                        <p:cTn id="49" dur="1" fill="hold">
                                          <p:stCondLst>
                                            <p:cond delay="0"/>
                                          </p:stCondLst>
                                        </p:cTn>
                                        <p:tgtEl>
                                          <p:spTgt spid="6165"/>
                                        </p:tgtEl>
                                        <p:attrNameLst>
                                          <p:attrName>style.visibility</p:attrName>
                                        </p:attrNameLst>
                                      </p:cBhvr>
                                      <p:to>
                                        <p:strVal val="visible"/>
                                      </p:to>
                                    </p:set>
                                    <p:animEffect transition="in" filter="fade">
                                      <p:cBhvr>
                                        <p:cTn id="50" dur="500"/>
                                        <p:tgtEl>
                                          <p:spTgt spid="6165"/>
                                        </p:tgtEl>
                                      </p:cBhvr>
                                    </p:animEffect>
                                    <p:anim calcmode="lin" valueType="num">
                                      <p:cBhvr>
                                        <p:cTn id="51" dur="500" fill="hold"/>
                                        <p:tgtEl>
                                          <p:spTgt spid="6165"/>
                                        </p:tgtEl>
                                        <p:attrNameLst>
                                          <p:attrName>ppt_x</p:attrName>
                                        </p:attrNameLst>
                                      </p:cBhvr>
                                      <p:tavLst>
                                        <p:tav tm="0">
                                          <p:val>
                                            <p:strVal val="#ppt_x-.1"/>
                                          </p:val>
                                        </p:tav>
                                        <p:tav tm="100000">
                                          <p:val>
                                            <p:strVal val="#ppt_x"/>
                                          </p:val>
                                        </p:tav>
                                      </p:tavLst>
                                    </p:anim>
                                    <p:anim calcmode="lin" valueType="num">
                                      <p:cBhvr>
                                        <p:cTn id="52" dur="500" fill="hold"/>
                                        <p:tgtEl>
                                          <p:spTgt spid="616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8"/>
                                            </p:cond>
                                          </p:stCondLst>
                                          <p:endCondLst>
                                            <p:cond evt="onStopAudio" delay="0">
                                              <p:tgtEl>
                                                <p:sldTgt/>
                                              </p:tgtEl>
                                            </p:cond>
                                          </p:endCondLst>
                                        </p:cTn>
                                        <p:tgtEl>
                                          <p:sndTgt r:embed="rId2" name="applause.wav"/>
                                        </p:tgtEl>
                                      </p:cMediaNode>
                                    </p:audio>
                                  </p:subTnLst>
                                </p:cTn>
                              </p:par>
                            </p:childTnLst>
                          </p:cTn>
                        </p:par>
                      </p:childTnLst>
                    </p:cTn>
                  </p:par>
                  <p:par>
                    <p:cTn id="53" fill="hold" nodeType="clickPar">
                      <p:stCondLst>
                        <p:cond delay="indefinite"/>
                      </p:stCondLst>
                      <p:childTnLst>
                        <p:par>
                          <p:cTn id="54" fill="hold" nodeType="withGroup">
                            <p:stCondLst>
                              <p:cond delay="0"/>
                            </p:stCondLst>
                            <p:childTnLst>
                              <p:par>
                                <p:cTn id="55" presetID="29" presetClass="entr" presetSubtype="0" fill="hold" grpId="0" nodeType="clickEffect">
                                  <p:stCondLst>
                                    <p:cond delay="0"/>
                                  </p:stCondLst>
                                  <p:childTnLst>
                                    <p:set>
                                      <p:cBhvr>
                                        <p:cTn id="56" dur="1" fill="hold">
                                          <p:stCondLst>
                                            <p:cond delay="0"/>
                                          </p:stCondLst>
                                        </p:cTn>
                                        <p:tgtEl>
                                          <p:spTgt spid="6163"/>
                                        </p:tgtEl>
                                        <p:attrNameLst>
                                          <p:attrName>style.visibility</p:attrName>
                                        </p:attrNameLst>
                                      </p:cBhvr>
                                      <p:to>
                                        <p:strVal val="visible"/>
                                      </p:to>
                                    </p:set>
                                    <p:anim calcmode="lin" valueType="num">
                                      <p:cBhvr>
                                        <p:cTn id="57" dur="500" fill="hold"/>
                                        <p:tgtEl>
                                          <p:spTgt spid="6163"/>
                                        </p:tgtEl>
                                        <p:attrNameLst>
                                          <p:attrName>ppt_x</p:attrName>
                                        </p:attrNameLst>
                                      </p:cBhvr>
                                      <p:tavLst>
                                        <p:tav tm="0">
                                          <p:val>
                                            <p:strVal val="#ppt_x-.2"/>
                                          </p:val>
                                        </p:tav>
                                        <p:tav tm="100000">
                                          <p:val>
                                            <p:strVal val="#ppt_x"/>
                                          </p:val>
                                        </p:tav>
                                      </p:tavLst>
                                    </p:anim>
                                    <p:anim calcmode="lin" valueType="num">
                                      <p:cBhvr>
                                        <p:cTn id="58" dur="500" fill="hold"/>
                                        <p:tgtEl>
                                          <p:spTgt spid="6163"/>
                                        </p:tgtEl>
                                        <p:attrNameLst>
                                          <p:attrName>ppt_y</p:attrName>
                                        </p:attrNameLst>
                                      </p:cBhvr>
                                      <p:tavLst>
                                        <p:tav tm="0">
                                          <p:val>
                                            <p:strVal val="#ppt_y"/>
                                          </p:val>
                                        </p:tav>
                                        <p:tav tm="100000">
                                          <p:val>
                                            <p:strVal val="#ppt_y"/>
                                          </p:val>
                                        </p:tav>
                                      </p:tavLst>
                                    </p:anim>
                                    <p:animEffect transition="in" filter="wipe(right)" prLst="gradientSize: 0.1">
                                      <p:cBhvr>
                                        <p:cTn id="59" dur="500"/>
                                        <p:tgtEl>
                                          <p:spTgt spid="6163"/>
                                        </p:tgtEl>
                                      </p:cBhvr>
                                    </p:animEffect>
                                  </p:childTnLst>
                                  <p:subTnLst>
                                    <p:audio>
                                      <p:cMediaNode>
                                        <p:cTn display="0" masterRel="sameClick">
                                          <p:stCondLst>
                                            <p:cond evt="begin" delay="0">
                                              <p:tn val="55"/>
                                            </p:cond>
                                          </p:stCondLst>
                                          <p:endCondLst>
                                            <p:cond evt="onStopAudio" delay="0">
                                              <p:tgtEl>
                                                <p:sldTgt/>
                                              </p:tgtEl>
                                            </p:cond>
                                          </p:endCondLst>
                                        </p:cTn>
                                        <p:tgtEl>
                                          <p:sndTgt r:embed="rId2" name="applause.wav"/>
                                        </p:tgtEl>
                                      </p:cMediaNode>
                                    </p:audio>
                                  </p:subTnLst>
                                </p:cTn>
                              </p:par>
                            </p:childTnLst>
                          </p:cTn>
                        </p:par>
                      </p:childTnLst>
                    </p:cTn>
                  </p:par>
                  <p:par>
                    <p:cTn id="60" fill="hold" nodeType="clickPar">
                      <p:stCondLst>
                        <p:cond delay="indefinite"/>
                      </p:stCondLst>
                      <p:childTnLst>
                        <p:par>
                          <p:cTn id="61" fill="hold" nodeType="withGroup">
                            <p:stCondLst>
                              <p:cond delay="0"/>
                            </p:stCondLst>
                            <p:childTnLst>
                              <p:par>
                                <p:cTn id="62" presetID="49" presetClass="entr" presetSubtype="0" decel="100000" fill="hold" grpId="0" nodeType="clickEffect">
                                  <p:stCondLst>
                                    <p:cond delay="0"/>
                                  </p:stCondLst>
                                  <p:childTnLst>
                                    <p:set>
                                      <p:cBhvr>
                                        <p:cTn id="63" dur="1" fill="hold">
                                          <p:stCondLst>
                                            <p:cond delay="0"/>
                                          </p:stCondLst>
                                        </p:cTn>
                                        <p:tgtEl>
                                          <p:spTgt spid="6162"/>
                                        </p:tgtEl>
                                        <p:attrNameLst>
                                          <p:attrName>style.visibility</p:attrName>
                                        </p:attrNameLst>
                                      </p:cBhvr>
                                      <p:to>
                                        <p:strVal val="visible"/>
                                      </p:to>
                                    </p:set>
                                    <p:anim calcmode="lin" valueType="num">
                                      <p:cBhvr>
                                        <p:cTn id="64" dur="500" fill="hold"/>
                                        <p:tgtEl>
                                          <p:spTgt spid="6162"/>
                                        </p:tgtEl>
                                        <p:attrNameLst>
                                          <p:attrName>ppt_w</p:attrName>
                                        </p:attrNameLst>
                                      </p:cBhvr>
                                      <p:tavLst>
                                        <p:tav tm="0">
                                          <p:val>
                                            <p:fltVal val="0"/>
                                          </p:val>
                                        </p:tav>
                                        <p:tav tm="100000">
                                          <p:val>
                                            <p:strVal val="#ppt_w"/>
                                          </p:val>
                                        </p:tav>
                                      </p:tavLst>
                                    </p:anim>
                                    <p:anim calcmode="lin" valueType="num">
                                      <p:cBhvr>
                                        <p:cTn id="65" dur="500" fill="hold"/>
                                        <p:tgtEl>
                                          <p:spTgt spid="6162"/>
                                        </p:tgtEl>
                                        <p:attrNameLst>
                                          <p:attrName>ppt_h</p:attrName>
                                        </p:attrNameLst>
                                      </p:cBhvr>
                                      <p:tavLst>
                                        <p:tav tm="0">
                                          <p:val>
                                            <p:fltVal val="0"/>
                                          </p:val>
                                        </p:tav>
                                        <p:tav tm="100000">
                                          <p:val>
                                            <p:strVal val="#ppt_h"/>
                                          </p:val>
                                        </p:tav>
                                      </p:tavLst>
                                    </p:anim>
                                    <p:anim calcmode="lin" valueType="num">
                                      <p:cBhvr>
                                        <p:cTn id="66" dur="500" fill="hold"/>
                                        <p:tgtEl>
                                          <p:spTgt spid="6162"/>
                                        </p:tgtEl>
                                        <p:attrNameLst>
                                          <p:attrName>style.rotation</p:attrName>
                                        </p:attrNameLst>
                                      </p:cBhvr>
                                      <p:tavLst>
                                        <p:tav tm="0">
                                          <p:val>
                                            <p:fltVal val="360"/>
                                          </p:val>
                                        </p:tav>
                                        <p:tav tm="100000">
                                          <p:val>
                                            <p:fltVal val="0"/>
                                          </p:val>
                                        </p:tav>
                                      </p:tavLst>
                                    </p:anim>
                                    <p:animEffect transition="in" filter="fade">
                                      <p:cBhvr>
                                        <p:cTn id="67" dur="500"/>
                                        <p:tgtEl>
                                          <p:spTgt spid="6162"/>
                                        </p:tgtEl>
                                      </p:cBhvr>
                                    </p:animEffect>
                                  </p:childTnLst>
                                  <p:subTnLst>
                                    <p:audio>
                                      <p:cMediaNode>
                                        <p:cTn display="0" masterRel="sameClick">
                                          <p:stCondLst>
                                            <p:cond evt="begin" delay="0">
                                              <p:tn val="62"/>
                                            </p:cond>
                                          </p:stCondLst>
                                          <p:endCondLst>
                                            <p:cond evt="onStopAudio" delay="0">
                                              <p:tgtEl>
                                                <p:sldTgt/>
                                              </p:tgtEl>
                                            </p:cond>
                                          </p:endCondLst>
                                        </p:cTn>
                                        <p:tgtEl>
                                          <p:sndTgt r:embed="rId2" name="applause.wav"/>
                                        </p:tgtEl>
                                      </p:cMediaNode>
                                    </p:audio>
                                  </p:subTnLst>
                                </p:cTn>
                              </p:par>
                            </p:childTnLst>
                          </p:cTn>
                        </p:par>
                      </p:childTnLst>
                    </p:cTn>
                  </p:par>
                  <p:par>
                    <p:cTn id="68" fill="hold" nodeType="clickPar">
                      <p:stCondLst>
                        <p:cond delay="indefinite"/>
                      </p:stCondLst>
                      <p:childTnLst>
                        <p:par>
                          <p:cTn id="69" fill="hold" nodeType="withGroup">
                            <p:stCondLst>
                              <p:cond delay="0"/>
                            </p:stCondLst>
                            <p:childTnLst>
                              <p:par>
                                <p:cTn id="70" presetID="35" presetClass="entr" presetSubtype="0" fill="hold" grpId="0" nodeType="clickEffect">
                                  <p:stCondLst>
                                    <p:cond delay="0"/>
                                  </p:stCondLst>
                                  <p:childTnLst>
                                    <p:set>
                                      <p:cBhvr>
                                        <p:cTn id="71" dur="1" fill="hold">
                                          <p:stCondLst>
                                            <p:cond delay="0"/>
                                          </p:stCondLst>
                                        </p:cTn>
                                        <p:tgtEl>
                                          <p:spTgt spid="6164"/>
                                        </p:tgtEl>
                                        <p:attrNameLst>
                                          <p:attrName>style.visibility</p:attrName>
                                        </p:attrNameLst>
                                      </p:cBhvr>
                                      <p:to>
                                        <p:strVal val="visible"/>
                                      </p:to>
                                    </p:set>
                                    <p:animEffect transition="in" filter="fade">
                                      <p:cBhvr>
                                        <p:cTn id="72" dur="500"/>
                                        <p:tgtEl>
                                          <p:spTgt spid="6164"/>
                                        </p:tgtEl>
                                      </p:cBhvr>
                                    </p:animEffect>
                                    <p:anim calcmode="lin" valueType="num">
                                      <p:cBhvr>
                                        <p:cTn id="73" dur="500" fill="hold"/>
                                        <p:tgtEl>
                                          <p:spTgt spid="6164"/>
                                        </p:tgtEl>
                                        <p:attrNameLst>
                                          <p:attrName>style.rotation</p:attrName>
                                        </p:attrNameLst>
                                      </p:cBhvr>
                                      <p:tavLst>
                                        <p:tav tm="0">
                                          <p:val>
                                            <p:fltVal val="720"/>
                                          </p:val>
                                        </p:tav>
                                        <p:tav tm="100000">
                                          <p:val>
                                            <p:fltVal val="0"/>
                                          </p:val>
                                        </p:tav>
                                      </p:tavLst>
                                    </p:anim>
                                    <p:anim calcmode="lin" valueType="num">
                                      <p:cBhvr>
                                        <p:cTn id="74" dur="500" fill="hold"/>
                                        <p:tgtEl>
                                          <p:spTgt spid="6164"/>
                                        </p:tgtEl>
                                        <p:attrNameLst>
                                          <p:attrName>ppt_h</p:attrName>
                                        </p:attrNameLst>
                                      </p:cBhvr>
                                      <p:tavLst>
                                        <p:tav tm="0">
                                          <p:val>
                                            <p:fltVal val="0"/>
                                          </p:val>
                                        </p:tav>
                                        <p:tav tm="100000">
                                          <p:val>
                                            <p:strVal val="#ppt_h"/>
                                          </p:val>
                                        </p:tav>
                                      </p:tavLst>
                                    </p:anim>
                                    <p:anim calcmode="lin" valueType="num">
                                      <p:cBhvr>
                                        <p:cTn id="75" dur="500" fill="hold"/>
                                        <p:tgtEl>
                                          <p:spTgt spid="6164"/>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7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0"/>
      <p:bldP spid="6153" grpId="0" animBg="1"/>
      <p:bldP spid="6154" grpId="0" animBg="1"/>
      <p:bldP spid="6155" grpId="0" animBg="1"/>
      <p:bldP spid="6156" grpId="0" animBg="1"/>
      <p:bldP spid="6162" grpId="0"/>
      <p:bldP spid="6163" grpId="0"/>
      <p:bldP spid="6164" grpId="0"/>
      <p:bldP spid="616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ctrTitle"/>
          </p:nvPr>
        </p:nvSpPr>
        <p:spPr/>
        <p:txBody>
          <a:bodyPr/>
          <a:lstStyle/>
          <a:p>
            <a:pPr eaLnBrk="1" hangingPunct="1"/>
            <a:endParaRPr lang="vi-VN" smtClean="0"/>
          </a:p>
        </p:txBody>
      </p:sp>
      <p:sp>
        <p:nvSpPr>
          <p:cNvPr id="57347" name="Subtitle 2"/>
          <p:cNvSpPr>
            <a:spLocks noGrp="1"/>
          </p:cNvSpPr>
          <p:nvPr>
            <p:ph type="subTitle" idx="1"/>
          </p:nvPr>
        </p:nvSpPr>
        <p:spPr/>
        <p:txBody>
          <a:bodyPr/>
          <a:lstStyle/>
          <a:p>
            <a:pPr eaLnBrk="1" hangingPunct="1"/>
            <a:endParaRPr lang="vi-VN" smtClean="0"/>
          </a:p>
        </p:txBody>
      </p:sp>
      <p:pic>
        <p:nvPicPr>
          <p:cNvPr id="57348"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WordArt 3"/>
          <p:cNvSpPr>
            <a:spLocks noChangeArrowheads="1" noChangeShapeType="1" noTextEdit="1"/>
          </p:cNvSpPr>
          <p:nvPr/>
        </p:nvSpPr>
        <p:spPr bwMode="auto">
          <a:xfrm>
            <a:off x="762000" y="933371"/>
            <a:ext cx="7933834" cy="1739379"/>
          </a:xfrm>
          <a:prstGeom prst="rect">
            <a:avLst/>
          </a:prstGeom>
        </p:spPr>
        <p:txBody>
          <a:bodyPr wrap="none" fromWordArt="1">
            <a:prstTxWarp prst="textPlain">
              <a:avLst>
                <a:gd name="adj" fmla="val 50000"/>
              </a:avLst>
            </a:prstTxWarp>
          </a:bodyPr>
          <a:lstStyle/>
          <a:p>
            <a:pPr algn="ctr"/>
            <a:r>
              <a:rPr lang="vi-VN" sz="3600" b="1"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Mọi người </a:t>
            </a:r>
            <a:br>
              <a:rPr lang="vi-VN" sz="3600" b="1"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br>
            <a:r>
              <a:rPr lang="vi-VN" sz="3600" b="1"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cùng thắng!</a:t>
            </a:r>
            <a:endParaRPr lang="en-US" sz="36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6" name="WordArt 12"/>
          <p:cNvSpPr>
            <a:spLocks noChangeArrowheads="1" noChangeShapeType="1" noTextEdit="1"/>
          </p:cNvSpPr>
          <p:nvPr/>
        </p:nvSpPr>
        <p:spPr bwMode="auto">
          <a:xfrm>
            <a:off x="990600" y="514350"/>
            <a:ext cx="7429459" cy="477069"/>
          </a:xfrm>
          <a:prstGeom prst="rect">
            <a:avLst/>
          </a:prstGeom>
        </p:spPr>
        <p:txBody>
          <a:bodyPr wrap="none" fromWordArt="1">
            <a:prstTxWarp prst="textPlain">
              <a:avLst>
                <a:gd name="adj" fmla="val 50000"/>
              </a:avLst>
            </a:prstTxWarp>
          </a:bodyPr>
          <a:lstStyle/>
          <a:p>
            <a:pPr algn="ctr"/>
            <a:r>
              <a:rPr lang="en-US" sz="16600" b="1" kern="10" dirty="0" smtClean="0">
                <a:ln w="12700">
                  <a:solidFill>
                    <a:srgbClr val="FF00FF"/>
                  </a:solidFill>
                  <a:round/>
                  <a:headEnd/>
                  <a:tailEnd/>
                </a:ln>
                <a:solidFill>
                  <a:srgbClr val="0000FF"/>
                </a:solidFill>
                <a:latin typeface="Times New Roman"/>
                <a:cs typeface="Times New Roman"/>
              </a:rPr>
              <a:t>NHÌN HÌNH ĐOÁN THÀNH </a:t>
            </a:r>
            <a:r>
              <a:rPr lang="en-US" sz="16600" b="1" kern="10" dirty="0">
                <a:ln w="12700">
                  <a:solidFill>
                    <a:srgbClr val="FF00FF"/>
                  </a:solidFill>
                  <a:round/>
                  <a:headEnd/>
                  <a:tailEnd/>
                </a:ln>
                <a:solidFill>
                  <a:srgbClr val="0000FF"/>
                </a:solidFill>
                <a:latin typeface="Times New Roman"/>
                <a:cs typeface="Times New Roman"/>
              </a:rPr>
              <a:t>NGỮ  </a:t>
            </a:r>
          </a:p>
        </p:txBody>
      </p:sp>
      <p:grpSp>
        <p:nvGrpSpPr>
          <p:cNvPr id="5" name="Group 4"/>
          <p:cNvGrpSpPr/>
          <p:nvPr/>
        </p:nvGrpSpPr>
        <p:grpSpPr>
          <a:xfrm>
            <a:off x="2819400" y="1123950"/>
            <a:ext cx="3632200" cy="2847645"/>
            <a:chOff x="2819400" y="1123950"/>
            <a:chExt cx="3632200" cy="2847645"/>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9400" y="1123950"/>
              <a:ext cx="3632200" cy="2847645"/>
            </a:xfrm>
            <a:prstGeom prst="rect">
              <a:avLst/>
            </a:prstGeom>
          </p:spPr>
        </p:pic>
        <p:sp>
          <p:nvSpPr>
            <p:cNvPr id="53253" name="Text Box 5"/>
            <p:cNvSpPr txBox="1">
              <a:spLocks noChangeArrowheads="1"/>
            </p:cNvSpPr>
            <p:nvPr/>
          </p:nvSpPr>
          <p:spPr bwMode="auto">
            <a:xfrm>
              <a:off x="4267200" y="3371431"/>
              <a:ext cx="1085850"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NI-Juni" pitchFamily="2" charset="0"/>
                </a:defRPr>
              </a:lvl1pPr>
              <a:lvl2pPr marL="742950" indent="-285750">
                <a:spcBef>
                  <a:spcPct val="20000"/>
                </a:spcBef>
                <a:buChar char="–"/>
                <a:defRPr sz="2800">
                  <a:solidFill>
                    <a:schemeClr val="tx1"/>
                  </a:solidFill>
                  <a:latin typeface="VNI-Juni" pitchFamily="2" charset="0"/>
                </a:defRPr>
              </a:lvl2pPr>
              <a:lvl3pPr marL="1143000" indent="-228600">
                <a:spcBef>
                  <a:spcPct val="20000"/>
                </a:spcBef>
                <a:buChar char="•"/>
                <a:defRPr sz="2400">
                  <a:solidFill>
                    <a:schemeClr val="tx1"/>
                  </a:solidFill>
                  <a:latin typeface="VNI-Juni" pitchFamily="2" charset="0"/>
                </a:defRPr>
              </a:lvl3pPr>
              <a:lvl4pPr marL="1600200" indent="-228600">
                <a:spcBef>
                  <a:spcPct val="20000"/>
                </a:spcBef>
                <a:buChar char="–"/>
                <a:defRPr sz="2000">
                  <a:solidFill>
                    <a:schemeClr val="tx1"/>
                  </a:solidFill>
                  <a:latin typeface="VNI-Juni" pitchFamily="2" charset="0"/>
                </a:defRPr>
              </a:lvl4pPr>
              <a:lvl5pPr marL="2057400" indent="-228600">
                <a:spcBef>
                  <a:spcPct val="20000"/>
                </a:spcBef>
                <a:buChar char="»"/>
                <a:defRPr sz="2000">
                  <a:solidFill>
                    <a:schemeClr val="tx1"/>
                  </a:solidFill>
                  <a:latin typeface="VNI-Juni" pitchFamily="2" charset="0"/>
                </a:defRPr>
              </a:lvl5pPr>
              <a:lvl6pPr marL="2514600" indent="-228600" eaLnBrk="0" fontAlgn="base" hangingPunct="0">
                <a:spcBef>
                  <a:spcPct val="20000"/>
                </a:spcBef>
                <a:spcAft>
                  <a:spcPct val="0"/>
                </a:spcAft>
                <a:buChar char="»"/>
                <a:defRPr sz="2000">
                  <a:solidFill>
                    <a:schemeClr val="tx1"/>
                  </a:solidFill>
                  <a:latin typeface="VNI-Juni" pitchFamily="2" charset="0"/>
                </a:defRPr>
              </a:lvl6pPr>
              <a:lvl7pPr marL="2971800" indent="-228600" eaLnBrk="0" fontAlgn="base" hangingPunct="0">
                <a:spcBef>
                  <a:spcPct val="20000"/>
                </a:spcBef>
                <a:spcAft>
                  <a:spcPct val="0"/>
                </a:spcAft>
                <a:buChar char="»"/>
                <a:defRPr sz="2000">
                  <a:solidFill>
                    <a:schemeClr val="tx1"/>
                  </a:solidFill>
                  <a:latin typeface="VNI-Juni" pitchFamily="2" charset="0"/>
                </a:defRPr>
              </a:lvl7pPr>
              <a:lvl8pPr marL="3429000" indent="-228600" eaLnBrk="0" fontAlgn="base" hangingPunct="0">
                <a:spcBef>
                  <a:spcPct val="20000"/>
                </a:spcBef>
                <a:spcAft>
                  <a:spcPct val="0"/>
                </a:spcAft>
                <a:buChar char="»"/>
                <a:defRPr sz="2000">
                  <a:solidFill>
                    <a:schemeClr val="tx1"/>
                  </a:solidFill>
                  <a:latin typeface="VNI-Juni" pitchFamily="2" charset="0"/>
                </a:defRPr>
              </a:lvl8pPr>
              <a:lvl9pPr marL="3886200" indent="-228600" eaLnBrk="0" fontAlgn="base" hangingPunct="0">
                <a:spcBef>
                  <a:spcPct val="20000"/>
                </a:spcBef>
                <a:spcAft>
                  <a:spcPct val="0"/>
                </a:spcAft>
                <a:buChar char="»"/>
                <a:defRPr sz="2000">
                  <a:solidFill>
                    <a:schemeClr val="tx1"/>
                  </a:solidFill>
                  <a:latin typeface="VNI-Juni" pitchFamily="2" charset="0"/>
                </a:defRPr>
              </a:lvl9pPr>
            </a:lstStyle>
            <a:p>
              <a:pPr>
                <a:spcBef>
                  <a:spcPct val="50000"/>
                </a:spcBef>
                <a:buFontTx/>
                <a:buNone/>
              </a:pPr>
              <a:r>
                <a:rPr lang="en-US" altLang="en-US" sz="3300" b="1" dirty="0" smtClean="0">
                  <a:solidFill>
                    <a:srgbClr val="FFFF00"/>
                  </a:solidFill>
                  <a:latin typeface="Times New Roman" panose="02020603050405020304" pitchFamily="18" charset="0"/>
                </a:rPr>
                <a:t>Hạc</a:t>
              </a:r>
              <a:endParaRPr lang="en-US" altLang="en-US" sz="3300" b="1" dirty="0">
                <a:solidFill>
                  <a:srgbClr val="FFFF00"/>
                </a:solidFill>
                <a:latin typeface="Times New Roman" panose="02020603050405020304" pitchFamily="18" charset="0"/>
              </a:endParaRPr>
            </a:p>
          </p:txBody>
        </p:sp>
      </p:grpSp>
      <p:sp>
        <p:nvSpPr>
          <p:cNvPr id="9" name="Rectangle 1"/>
          <p:cNvSpPr>
            <a:spLocks noChangeArrowheads="1"/>
          </p:cNvSpPr>
          <p:nvPr/>
        </p:nvSpPr>
        <p:spPr bwMode="auto">
          <a:xfrm>
            <a:off x="2917050" y="4104126"/>
            <a:ext cx="357655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NI-Juni" pitchFamily="2" charset="0"/>
              </a:defRPr>
            </a:lvl1pPr>
            <a:lvl2pPr marL="742950" indent="-285750">
              <a:spcBef>
                <a:spcPct val="20000"/>
              </a:spcBef>
              <a:buChar char="–"/>
              <a:defRPr sz="2800">
                <a:solidFill>
                  <a:schemeClr val="tx1"/>
                </a:solidFill>
                <a:latin typeface="VNI-Juni" pitchFamily="2" charset="0"/>
              </a:defRPr>
            </a:lvl2pPr>
            <a:lvl3pPr marL="1143000" indent="-228600">
              <a:spcBef>
                <a:spcPct val="20000"/>
              </a:spcBef>
              <a:buChar char="•"/>
              <a:defRPr sz="2400">
                <a:solidFill>
                  <a:schemeClr val="tx1"/>
                </a:solidFill>
                <a:latin typeface="VNI-Juni" pitchFamily="2" charset="0"/>
              </a:defRPr>
            </a:lvl3pPr>
            <a:lvl4pPr marL="1600200" indent="-228600">
              <a:spcBef>
                <a:spcPct val="20000"/>
              </a:spcBef>
              <a:buChar char="–"/>
              <a:defRPr sz="2000">
                <a:solidFill>
                  <a:schemeClr val="tx1"/>
                </a:solidFill>
                <a:latin typeface="VNI-Juni" pitchFamily="2" charset="0"/>
              </a:defRPr>
            </a:lvl4pPr>
            <a:lvl5pPr marL="2057400" indent="-228600">
              <a:spcBef>
                <a:spcPct val="20000"/>
              </a:spcBef>
              <a:buChar char="»"/>
              <a:defRPr sz="2000">
                <a:solidFill>
                  <a:schemeClr val="tx1"/>
                </a:solidFill>
                <a:latin typeface="VNI-Juni" pitchFamily="2" charset="0"/>
              </a:defRPr>
            </a:lvl5pPr>
            <a:lvl6pPr marL="2514600" indent="-228600" eaLnBrk="0" fontAlgn="base" hangingPunct="0">
              <a:spcBef>
                <a:spcPct val="20000"/>
              </a:spcBef>
              <a:spcAft>
                <a:spcPct val="0"/>
              </a:spcAft>
              <a:buChar char="»"/>
              <a:defRPr sz="2000">
                <a:solidFill>
                  <a:schemeClr val="tx1"/>
                </a:solidFill>
                <a:latin typeface="VNI-Juni" pitchFamily="2" charset="0"/>
              </a:defRPr>
            </a:lvl6pPr>
            <a:lvl7pPr marL="2971800" indent="-228600" eaLnBrk="0" fontAlgn="base" hangingPunct="0">
              <a:spcBef>
                <a:spcPct val="20000"/>
              </a:spcBef>
              <a:spcAft>
                <a:spcPct val="0"/>
              </a:spcAft>
              <a:buChar char="»"/>
              <a:defRPr sz="2000">
                <a:solidFill>
                  <a:schemeClr val="tx1"/>
                </a:solidFill>
                <a:latin typeface="VNI-Juni" pitchFamily="2" charset="0"/>
              </a:defRPr>
            </a:lvl7pPr>
            <a:lvl8pPr marL="3429000" indent="-228600" eaLnBrk="0" fontAlgn="base" hangingPunct="0">
              <a:spcBef>
                <a:spcPct val="20000"/>
              </a:spcBef>
              <a:spcAft>
                <a:spcPct val="0"/>
              </a:spcAft>
              <a:buChar char="»"/>
              <a:defRPr sz="2000">
                <a:solidFill>
                  <a:schemeClr val="tx1"/>
                </a:solidFill>
                <a:latin typeface="VNI-Juni" pitchFamily="2" charset="0"/>
              </a:defRPr>
            </a:lvl8pPr>
            <a:lvl9pPr marL="3886200" indent="-228600" eaLnBrk="0" fontAlgn="base" hangingPunct="0">
              <a:spcBef>
                <a:spcPct val="20000"/>
              </a:spcBef>
              <a:spcAft>
                <a:spcPct val="0"/>
              </a:spcAft>
              <a:buChar char="»"/>
              <a:defRPr sz="2000">
                <a:solidFill>
                  <a:schemeClr val="tx1"/>
                </a:solidFill>
                <a:latin typeface="VNI-Juni" pitchFamily="2" charset="0"/>
              </a:defRPr>
            </a:lvl9pPr>
          </a:lstStyle>
          <a:p>
            <a:pPr>
              <a:spcBef>
                <a:spcPct val="0"/>
              </a:spcBef>
              <a:buFontTx/>
              <a:buNone/>
            </a:pPr>
            <a:r>
              <a:rPr lang="en-US" altLang="en-US" sz="4000" dirty="0">
                <a:solidFill>
                  <a:srgbClr val="006600"/>
                </a:solidFill>
                <a:latin typeface="Arial" panose="020B0604020202020204" pitchFamily="34" charset="0"/>
                <a:cs typeface="Arial" panose="020B0604020202020204" pitchFamily="34" charset="0"/>
              </a:rPr>
              <a:t> </a:t>
            </a:r>
            <a:r>
              <a:rPr lang="en-US" altLang="en-US" sz="4000" b="1" dirty="0" smtClean="0">
                <a:solidFill>
                  <a:srgbClr val="006600"/>
                </a:solidFill>
                <a:latin typeface="Arial" panose="020B0604020202020204" pitchFamily="34" charset="0"/>
                <a:cs typeface="Arial" panose="020B0604020202020204" pitchFamily="34" charset="0"/>
              </a:rPr>
              <a:t>Gầy như hạc</a:t>
            </a:r>
            <a:endParaRPr lang="en-US" altLang="en-US" sz="4000" b="1" dirty="0">
              <a:solidFill>
                <a:srgbClr val="006600"/>
              </a:solidFill>
              <a:latin typeface="Arial" panose="020B0604020202020204" pitchFamily="34" charset="0"/>
            </a:endParaRPr>
          </a:p>
        </p:txBody>
      </p:sp>
      <p:sp>
        <p:nvSpPr>
          <p:cNvPr id="10" name="Rectangle 1"/>
          <p:cNvSpPr>
            <a:spLocks noChangeArrowheads="1"/>
          </p:cNvSpPr>
          <p:nvPr/>
        </p:nvSpPr>
        <p:spPr bwMode="auto">
          <a:xfrm>
            <a:off x="2942450" y="4104126"/>
            <a:ext cx="560308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NI-Juni" pitchFamily="2" charset="0"/>
              </a:defRPr>
            </a:lvl1pPr>
            <a:lvl2pPr marL="742950" indent="-285750">
              <a:spcBef>
                <a:spcPct val="20000"/>
              </a:spcBef>
              <a:buChar char="–"/>
              <a:defRPr sz="2800">
                <a:solidFill>
                  <a:schemeClr val="tx1"/>
                </a:solidFill>
                <a:latin typeface="VNI-Juni" pitchFamily="2" charset="0"/>
              </a:defRPr>
            </a:lvl2pPr>
            <a:lvl3pPr marL="1143000" indent="-228600">
              <a:spcBef>
                <a:spcPct val="20000"/>
              </a:spcBef>
              <a:buChar char="•"/>
              <a:defRPr sz="2400">
                <a:solidFill>
                  <a:schemeClr val="tx1"/>
                </a:solidFill>
                <a:latin typeface="VNI-Juni" pitchFamily="2" charset="0"/>
              </a:defRPr>
            </a:lvl3pPr>
            <a:lvl4pPr marL="1600200" indent="-228600">
              <a:spcBef>
                <a:spcPct val="20000"/>
              </a:spcBef>
              <a:buChar char="–"/>
              <a:defRPr sz="2000">
                <a:solidFill>
                  <a:schemeClr val="tx1"/>
                </a:solidFill>
                <a:latin typeface="VNI-Juni" pitchFamily="2" charset="0"/>
              </a:defRPr>
            </a:lvl4pPr>
            <a:lvl5pPr marL="2057400" indent="-228600">
              <a:spcBef>
                <a:spcPct val="20000"/>
              </a:spcBef>
              <a:buChar char="»"/>
              <a:defRPr sz="2000">
                <a:solidFill>
                  <a:schemeClr val="tx1"/>
                </a:solidFill>
                <a:latin typeface="VNI-Juni" pitchFamily="2" charset="0"/>
              </a:defRPr>
            </a:lvl5pPr>
            <a:lvl6pPr marL="2514600" indent="-228600" eaLnBrk="0" fontAlgn="base" hangingPunct="0">
              <a:spcBef>
                <a:spcPct val="20000"/>
              </a:spcBef>
              <a:spcAft>
                <a:spcPct val="0"/>
              </a:spcAft>
              <a:buChar char="»"/>
              <a:defRPr sz="2000">
                <a:solidFill>
                  <a:schemeClr val="tx1"/>
                </a:solidFill>
                <a:latin typeface="VNI-Juni" pitchFamily="2" charset="0"/>
              </a:defRPr>
            </a:lvl6pPr>
            <a:lvl7pPr marL="2971800" indent="-228600" eaLnBrk="0" fontAlgn="base" hangingPunct="0">
              <a:spcBef>
                <a:spcPct val="20000"/>
              </a:spcBef>
              <a:spcAft>
                <a:spcPct val="0"/>
              </a:spcAft>
              <a:buChar char="»"/>
              <a:defRPr sz="2000">
                <a:solidFill>
                  <a:schemeClr val="tx1"/>
                </a:solidFill>
                <a:latin typeface="VNI-Juni" pitchFamily="2" charset="0"/>
              </a:defRPr>
            </a:lvl7pPr>
            <a:lvl8pPr marL="3429000" indent="-228600" eaLnBrk="0" fontAlgn="base" hangingPunct="0">
              <a:spcBef>
                <a:spcPct val="20000"/>
              </a:spcBef>
              <a:spcAft>
                <a:spcPct val="0"/>
              </a:spcAft>
              <a:buChar char="»"/>
              <a:defRPr sz="2000">
                <a:solidFill>
                  <a:schemeClr val="tx1"/>
                </a:solidFill>
                <a:latin typeface="VNI-Juni" pitchFamily="2" charset="0"/>
              </a:defRPr>
            </a:lvl8pPr>
            <a:lvl9pPr marL="3886200" indent="-228600" eaLnBrk="0" fontAlgn="base" hangingPunct="0">
              <a:spcBef>
                <a:spcPct val="20000"/>
              </a:spcBef>
              <a:spcAft>
                <a:spcPct val="0"/>
              </a:spcAft>
              <a:buChar char="»"/>
              <a:defRPr sz="2000">
                <a:solidFill>
                  <a:schemeClr val="tx1"/>
                </a:solidFill>
                <a:latin typeface="VNI-Juni" pitchFamily="2" charset="0"/>
              </a:defRPr>
            </a:lvl9pPr>
          </a:lstStyle>
          <a:p>
            <a:pPr>
              <a:spcBef>
                <a:spcPct val="0"/>
              </a:spcBef>
              <a:buFontTx/>
              <a:buNone/>
            </a:pPr>
            <a:r>
              <a:rPr lang="en-US" altLang="en-US" sz="4000" b="1" dirty="0">
                <a:solidFill>
                  <a:srgbClr val="FFFFFF"/>
                </a:solidFill>
                <a:latin typeface="Arial" panose="020B0604020202020204" pitchFamily="34" charset="0"/>
                <a:cs typeface="Arial" panose="020B0604020202020204" pitchFamily="34" charset="0"/>
              </a:rPr>
              <a:t> </a:t>
            </a:r>
            <a:r>
              <a:rPr lang="en-US" altLang="en-US" sz="4000" b="1" dirty="0" smtClean="0">
                <a:solidFill>
                  <a:srgbClr val="0000CC"/>
                </a:solidFill>
                <a:latin typeface="Arial" panose="020B0604020202020204" pitchFamily="34" charset="0"/>
                <a:cs typeface="Arial" panose="020B0604020202020204" pitchFamily="34" charset="0"/>
              </a:rPr>
              <a:t>Nói như vẹt.</a:t>
            </a:r>
            <a:endParaRPr lang="en-US" altLang="en-US" sz="4000" b="1" dirty="0">
              <a:solidFill>
                <a:srgbClr val="0000CC"/>
              </a:solidFill>
              <a:latin typeface="Arial" panose="020B0604020202020204" pitchFamily="34" charset="0"/>
            </a:endParaRPr>
          </a:p>
        </p:txBody>
      </p:sp>
      <p:grpSp>
        <p:nvGrpSpPr>
          <p:cNvPr id="2" name="Group 1"/>
          <p:cNvGrpSpPr/>
          <p:nvPr/>
        </p:nvGrpSpPr>
        <p:grpSpPr>
          <a:xfrm>
            <a:off x="1981200" y="1091288"/>
            <a:ext cx="4782865" cy="2880307"/>
            <a:chOff x="1981200" y="1091288"/>
            <a:chExt cx="4782865" cy="2880307"/>
          </a:xfrm>
        </p:grpSpPr>
        <p:pic>
          <p:nvPicPr>
            <p:cNvPr id="17" name="Picture 2" descr="C:\Users\ACER\AppData\Local\Temp\Rar$DIa0.621\vet.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2932479" y="140009"/>
              <a:ext cx="2880307" cy="4782865"/>
            </a:xfrm>
            <a:prstGeom prst="rect">
              <a:avLst/>
            </a:prstGeom>
            <a:noFill/>
            <a:ln w="41275">
              <a:solidFill>
                <a:srgbClr val="006600"/>
              </a:solidFill>
              <a:miter lim="800000"/>
              <a:headEnd/>
              <a:tailEnd/>
            </a:ln>
            <a:extLst>
              <a:ext uri="{909E8E84-426E-40DD-AFC4-6F175D3DCCD1}">
                <a14:hiddenFill xmlns:a14="http://schemas.microsoft.com/office/drawing/2010/main">
                  <a:solidFill>
                    <a:srgbClr val="FFFFFF"/>
                  </a:solidFill>
                </a14:hiddenFill>
              </a:ext>
            </a:extLst>
          </p:spPr>
        </p:pic>
        <p:sp>
          <p:nvSpPr>
            <p:cNvPr id="18" name="Text Box 5"/>
            <p:cNvSpPr txBox="1">
              <a:spLocks noChangeArrowheads="1"/>
            </p:cNvSpPr>
            <p:nvPr/>
          </p:nvSpPr>
          <p:spPr bwMode="auto">
            <a:xfrm>
              <a:off x="5521983" y="3347301"/>
              <a:ext cx="1085850"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NI-Juni" pitchFamily="2" charset="0"/>
                </a:defRPr>
              </a:lvl1pPr>
              <a:lvl2pPr marL="742950" indent="-285750">
                <a:spcBef>
                  <a:spcPct val="20000"/>
                </a:spcBef>
                <a:buChar char="–"/>
                <a:defRPr sz="2800">
                  <a:solidFill>
                    <a:schemeClr val="tx1"/>
                  </a:solidFill>
                  <a:latin typeface="VNI-Juni" pitchFamily="2" charset="0"/>
                </a:defRPr>
              </a:lvl2pPr>
              <a:lvl3pPr marL="1143000" indent="-228600">
                <a:spcBef>
                  <a:spcPct val="20000"/>
                </a:spcBef>
                <a:buChar char="•"/>
                <a:defRPr sz="2400">
                  <a:solidFill>
                    <a:schemeClr val="tx1"/>
                  </a:solidFill>
                  <a:latin typeface="VNI-Juni" pitchFamily="2" charset="0"/>
                </a:defRPr>
              </a:lvl3pPr>
              <a:lvl4pPr marL="1600200" indent="-228600">
                <a:spcBef>
                  <a:spcPct val="20000"/>
                </a:spcBef>
                <a:buChar char="–"/>
                <a:defRPr sz="2000">
                  <a:solidFill>
                    <a:schemeClr val="tx1"/>
                  </a:solidFill>
                  <a:latin typeface="VNI-Juni" pitchFamily="2" charset="0"/>
                </a:defRPr>
              </a:lvl4pPr>
              <a:lvl5pPr marL="2057400" indent="-228600">
                <a:spcBef>
                  <a:spcPct val="20000"/>
                </a:spcBef>
                <a:buChar char="»"/>
                <a:defRPr sz="2000">
                  <a:solidFill>
                    <a:schemeClr val="tx1"/>
                  </a:solidFill>
                  <a:latin typeface="VNI-Juni" pitchFamily="2" charset="0"/>
                </a:defRPr>
              </a:lvl5pPr>
              <a:lvl6pPr marL="2514600" indent="-228600" eaLnBrk="0" fontAlgn="base" hangingPunct="0">
                <a:spcBef>
                  <a:spcPct val="20000"/>
                </a:spcBef>
                <a:spcAft>
                  <a:spcPct val="0"/>
                </a:spcAft>
                <a:buChar char="»"/>
                <a:defRPr sz="2000">
                  <a:solidFill>
                    <a:schemeClr val="tx1"/>
                  </a:solidFill>
                  <a:latin typeface="VNI-Juni" pitchFamily="2" charset="0"/>
                </a:defRPr>
              </a:lvl6pPr>
              <a:lvl7pPr marL="2971800" indent="-228600" eaLnBrk="0" fontAlgn="base" hangingPunct="0">
                <a:spcBef>
                  <a:spcPct val="20000"/>
                </a:spcBef>
                <a:spcAft>
                  <a:spcPct val="0"/>
                </a:spcAft>
                <a:buChar char="»"/>
                <a:defRPr sz="2000">
                  <a:solidFill>
                    <a:schemeClr val="tx1"/>
                  </a:solidFill>
                  <a:latin typeface="VNI-Juni" pitchFamily="2" charset="0"/>
                </a:defRPr>
              </a:lvl7pPr>
              <a:lvl8pPr marL="3429000" indent="-228600" eaLnBrk="0" fontAlgn="base" hangingPunct="0">
                <a:spcBef>
                  <a:spcPct val="20000"/>
                </a:spcBef>
                <a:spcAft>
                  <a:spcPct val="0"/>
                </a:spcAft>
                <a:buChar char="»"/>
                <a:defRPr sz="2000">
                  <a:solidFill>
                    <a:schemeClr val="tx1"/>
                  </a:solidFill>
                  <a:latin typeface="VNI-Juni" pitchFamily="2" charset="0"/>
                </a:defRPr>
              </a:lvl8pPr>
              <a:lvl9pPr marL="3886200" indent="-228600" eaLnBrk="0" fontAlgn="base" hangingPunct="0">
                <a:spcBef>
                  <a:spcPct val="20000"/>
                </a:spcBef>
                <a:spcAft>
                  <a:spcPct val="0"/>
                </a:spcAft>
                <a:buChar char="»"/>
                <a:defRPr sz="2000">
                  <a:solidFill>
                    <a:schemeClr val="tx1"/>
                  </a:solidFill>
                  <a:latin typeface="VNI-Juni" pitchFamily="2" charset="0"/>
                </a:defRPr>
              </a:lvl9pPr>
            </a:lstStyle>
            <a:p>
              <a:pPr>
                <a:spcBef>
                  <a:spcPct val="50000"/>
                </a:spcBef>
                <a:buFontTx/>
                <a:buNone/>
              </a:pPr>
              <a:r>
                <a:rPr lang="en-US" altLang="en-US" sz="3300" b="1" dirty="0" smtClean="0">
                  <a:solidFill>
                    <a:srgbClr val="FFFF00"/>
                  </a:solidFill>
                  <a:latin typeface="Times New Roman" panose="02020603050405020304" pitchFamily="18" charset="0"/>
                </a:rPr>
                <a:t>Vẹt</a:t>
              </a:r>
              <a:endParaRPr lang="en-US" altLang="en-US" sz="3300" b="1" dirty="0">
                <a:solidFill>
                  <a:srgbClr val="FFFF00"/>
                </a:solidFill>
                <a:latin typeface="Times New Roman" panose="02020603050405020304" pitchFamily="18" charset="0"/>
              </a:endParaRPr>
            </a:p>
          </p:txBody>
        </p:sp>
      </p:gr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subTnLst>
                                    <p:audio>
                                      <p:cMediaNode>
                                        <p:cTn display="0" masterRel="sameClick">
                                          <p:stCondLst>
                                            <p:cond evt="begin" delay="0">
                                              <p:tn val="20"/>
                                            </p:cond>
                                          </p:stCondLst>
                                          <p:endCondLst>
                                            <p:cond evt="onStopAudio" delay="0">
                                              <p:tgtEl>
                                                <p:sldTgt/>
                                              </p:tgtEl>
                                            </p:cond>
                                          </p:endCondLst>
                                        </p:cTn>
                                        <p:tgtEl>
                                          <p:sndTgt r:embed="rId3" name="applause.wav"/>
                                        </p:tgtEl>
                                      </p:cMediaNode>
                                    </p:audio>
                                  </p:subTnLst>
                                </p:cTn>
                              </p:par>
                            </p:childTnLst>
                          </p:cTn>
                        </p:par>
                      </p:childTnLst>
                    </p:cTn>
                  </p:par>
                  <p:par>
                    <p:cTn id="23" fill="hold">
                      <p:stCondLst>
                        <p:cond delay="indefinite"/>
                      </p:stCondLst>
                      <p:childTnLst>
                        <p:par>
                          <p:cTn id="24" fill="hold">
                            <p:stCondLst>
                              <p:cond delay="0"/>
                            </p:stCondLst>
                            <p:childTnLst>
                              <p:par>
                                <p:cTn id="25" presetID="9" presetClass="exit" presetSubtype="0" fill="hold" nodeType="clickEffect">
                                  <p:stCondLst>
                                    <p:cond delay="0"/>
                                  </p:stCondLst>
                                  <p:childTnLst>
                                    <p:animEffect transition="out" filter="dissolve">
                                      <p:cBhvr>
                                        <p:cTn id="26" dur="500"/>
                                        <p:tgtEl>
                                          <p:spTgt spid="5"/>
                                        </p:tgtEl>
                                      </p:cBhvr>
                                    </p:animEffect>
                                    <p:set>
                                      <p:cBhvr>
                                        <p:cTn id="27" dur="1" fill="hold">
                                          <p:stCondLst>
                                            <p:cond delay="499"/>
                                          </p:stCondLst>
                                        </p:cTn>
                                        <p:tgtEl>
                                          <p:spTgt spid="5"/>
                                        </p:tgtEl>
                                        <p:attrNameLst>
                                          <p:attrName>style.visibility</p:attrName>
                                        </p:attrNameLst>
                                      </p:cBhvr>
                                      <p:to>
                                        <p:strVal val="hidden"/>
                                      </p:to>
                                    </p:set>
                                  </p:childTnLst>
                                </p:cTn>
                              </p:par>
                              <p:par>
                                <p:cTn id="28" presetID="3" presetClass="exit" presetSubtype="10" fill="hold" grpId="1" nodeType="withEffect">
                                  <p:stCondLst>
                                    <p:cond delay="0"/>
                                  </p:stCondLst>
                                  <p:childTnLst>
                                    <p:animEffect transition="out" filter="blinds(horizontal)">
                                      <p:cBhvr>
                                        <p:cTn id="29" dur="500"/>
                                        <p:tgtEl>
                                          <p:spTgt spid="9"/>
                                        </p:tgtEl>
                                      </p:cBhvr>
                                    </p:animEffect>
                                    <p:set>
                                      <p:cBhvr>
                                        <p:cTn id="30" dur="1" fill="hold">
                                          <p:stCondLst>
                                            <p:cond delay="499"/>
                                          </p:stCondLst>
                                        </p:cTn>
                                        <p:tgtEl>
                                          <p:spTgt spid="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randombar(horizontal)">
                                      <p:cBhvr>
                                        <p:cTn id="35" dur="500"/>
                                        <p:tgtEl>
                                          <p:spTgt spid="2"/>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randombar(horizontal)">
                                      <p:cBhvr>
                                        <p:cTn id="40" dur="500"/>
                                        <p:tgtEl>
                                          <p:spTgt spid="10"/>
                                        </p:tgtEl>
                                      </p:cBhvr>
                                    </p:animEffect>
                                  </p:childTnLst>
                                  <p:subTnLst>
                                    <p:audio>
                                      <p:cMediaNode>
                                        <p:cTn display="0" masterRel="sameClick">
                                          <p:stCondLst>
                                            <p:cond evt="begin" delay="0">
                                              <p:tn val="38"/>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9" grpId="1"/>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060610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47106" name="Picture 2" descr="!confty!"/>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293019" y="485775"/>
            <a:ext cx="6457950" cy="4332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59" name="Picture 3" descr="phaobong"/>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041232" y="1"/>
            <a:ext cx="1164431" cy="2327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0" name="Picture 4" descr="phaobong"/>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425803" y="0"/>
            <a:ext cx="1575197" cy="314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WordArt 5"/>
          <p:cNvSpPr>
            <a:spLocks noChangeArrowheads="1" noChangeShapeType="1" noTextEdit="1"/>
          </p:cNvSpPr>
          <p:nvPr/>
        </p:nvSpPr>
        <p:spPr bwMode="auto">
          <a:xfrm>
            <a:off x="1357313" y="2114550"/>
            <a:ext cx="6515100" cy="1257300"/>
          </a:xfrm>
          <a:prstGeom prst="rect">
            <a:avLst/>
          </a:prstGeom>
        </p:spPr>
        <p:txBody>
          <a:bodyPr wrap="none" fromWordArt="1">
            <a:prstTxWarp prst="textPlain">
              <a:avLst>
                <a:gd name="adj" fmla="val 50000"/>
              </a:avLst>
            </a:prstTxWarp>
          </a:bodyPr>
          <a:lstStyle/>
          <a:p>
            <a:pPr algn="ctr" eaLnBrk="0" hangingPunct="0"/>
            <a:r>
              <a:rPr lang="vi-VN" sz="3300" b="1" kern="10">
                <a:ln w="38100">
                  <a:solidFill>
                    <a:srgbClr val="FFFFFF"/>
                  </a:solidFill>
                  <a:round/>
                  <a:headEnd/>
                  <a:tailEnd/>
                </a:ln>
                <a:solidFill>
                  <a:srgbClr val="FF3300"/>
                </a:solidFill>
                <a:latin typeface="Arial" panose="020B0604020202020204" pitchFamily="34" charset="0"/>
                <a:cs typeface="Arial" panose="020B0604020202020204" pitchFamily="34" charset="0"/>
              </a:rPr>
              <a:t>Chúc mừng chiến thắng!</a:t>
            </a:r>
          </a:p>
        </p:txBody>
      </p:sp>
      <p:sp>
        <p:nvSpPr>
          <p:cNvPr id="47110" name="Text Box 6"/>
          <p:cNvSpPr txBox="1">
            <a:spLocks noChangeArrowheads="1"/>
          </p:cNvSpPr>
          <p:nvPr/>
        </p:nvSpPr>
        <p:spPr bwMode="auto">
          <a:xfrm>
            <a:off x="1371600" y="4114800"/>
            <a:ext cx="171450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Unicode MS" panose="020B0604020202020204" pitchFamily="34" charset="-128"/>
              </a:defRPr>
            </a:lvl1pPr>
            <a:lvl2pPr marL="742950" indent="-285750">
              <a:spcBef>
                <a:spcPct val="20000"/>
              </a:spcBef>
              <a:buChar char="–"/>
              <a:defRPr sz="2800">
                <a:solidFill>
                  <a:schemeClr val="tx1"/>
                </a:solidFill>
                <a:latin typeface="Arial Unicode MS" panose="020B0604020202020204" pitchFamily="34" charset="-128"/>
              </a:defRPr>
            </a:lvl2pPr>
            <a:lvl3pPr marL="1143000" indent="-228600">
              <a:spcBef>
                <a:spcPct val="20000"/>
              </a:spcBef>
              <a:buChar char="•"/>
              <a:defRPr sz="2400">
                <a:solidFill>
                  <a:schemeClr val="tx1"/>
                </a:solidFill>
                <a:latin typeface="Arial Unicode MS" panose="020B0604020202020204" pitchFamily="34" charset="-128"/>
              </a:defRPr>
            </a:lvl3pPr>
            <a:lvl4pPr marL="1600200" indent="-228600">
              <a:spcBef>
                <a:spcPct val="20000"/>
              </a:spcBef>
              <a:buChar char="–"/>
              <a:defRPr sz="2000">
                <a:solidFill>
                  <a:schemeClr val="tx1"/>
                </a:solidFill>
                <a:latin typeface="Arial Unicode MS" panose="020B0604020202020204" pitchFamily="34" charset="-128"/>
              </a:defRPr>
            </a:lvl4pPr>
            <a:lvl5pPr marL="2057400" indent="-228600">
              <a:spcBef>
                <a:spcPct val="20000"/>
              </a:spcBef>
              <a:buChar char="»"/>
              <a:defRPr sz="2000">
                <a:solidFill>
                  <a:schemeClr val="tx1"/>
                </a:solidFill>
                <a:latin typeface="Arial Unicode MS" panose="020B0604020202020204" pitchFamily="34" charset="-128"/>
              </a:defRPr>
            </a:lvl5pPr>
            <a:lvl6pPr marL="2514600" indent="-228600" eaLnBrk="0" fontAlgn="base" hangingPunct="0">
              <a:spcBef>
                <a:spcPct val="20000"/>
              </a:spcBef>
              <a:spcAft>
                <a:spcPct val="0"/>
              </a:spcAft>
              <a:buChar char="»"/>
              <a:defRPr sz="2000">
                <a:solidFill>
                  <a:schemeClr val="tx1"/>
                </a:solidFill>
                <a:latin typeface="Arial Unicode MS" panose="020B0604020202020204" pitchFamily="34" charset="-128"/>
              </a:defRPr>
            </a:lvl6pPr>
            <a:lvl7pPr marL="2971800" indent="-228600" eaLnBrk="0" fontAlgn="base" hangingPunct="0">
              <a:spcBef>
                <a:spcPct val="20000"/>
              </a:spcBef>
              <a:spcAft>
                <a:spcPct val="0"/>
              </a:spcAft>
              <a:buChar char="»"/>
              <a:defRPr sz="2000">
                <a:solidFill>
                  <a:schemeClr val="tx1"/>
                </a:solidFill>
                <a:latin typeface="Arial Unicode MS" panose="020B0604020202020204" pitchFamily="34" charset="-128"/>
              </a:defRPr>
            </a:lvl7pPr>
            <a:lvl8pPr marL="3429000" indent="-228600" eaLnBrk="0" fontAlgn="base" hangingPunct="0">
              <a:spcBef>
                <a:spcPct val="20000"/>
              </a:spcBef>
              <a:spcAft>
                <a:spcPct val="0"/>
              </a:spcAft>
              <a:buChar char="»"/>
              <a:defRPr sz="2000">
                <a:solidFill>
                  <a:schemeClr val="tx1"/>
                </a:solidFill>
                <a:latin typeface="Arial Unicode MS" panose="020B0604020202020204" pitchFamily="34" charset="-128"/>
              </a:defRPr>
            </a:lvl8pPr>
            <a:lvl9pPr marL="3886200" indent="-228600" eaLnBrk="0" fontAlgn="base" hangingPunct="0">
              <a:spcBef>
                <a:spcPct val="20000"/>
              </a:spcBef>
              <a:spcAft>
                <a:spcPct val="0"/>
              </a:spcAft>
              <a:buChar char="»"/>
              <a:defRPr sz="2000">
                <a:solidFill>
                  <a:schemeClr val="tx1"/>
                </a:solidFill>
                <a:latin typeface="Arial Unicode MS" panose="020B0604020202020204" pitchFamily="34" charset="-128"/>
              </a:defRPr>
            </a:lvl9pPr>
          </a:lstStyle>
          <a:p>
            <a:pPr>
              <a:spcBef>
                <a:spcPct val="50000"/>
              </a:spcBef>
              <a:buFontTx/>
              <a:buNone/>
            </a:pPr>
            <a:endParaRPr lang="en-US" altLang="en-US" sz="1350" b="1">
              <a:solidFill>
                <a:srgbClr val="000000"/>
              </a:solidFill>
            </a:endParaRPr>
          </a:p>
        </p:txBody>
      </p:sp>
      <p:pic>
        <p:nvPicPr>
          <p:cNvPr id="70663" name="Picture 10" descr="d15.gi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286500" y="3513535"/>
            <a:ext cx="1257300" cy="1344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2" name="Picture 8" descr="Hinh dong (30)"/>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915150" y="5667375"/>
            <a:ext cx="5715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3" name="Picture 9" descr="Hinh dong (30)"/>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885950" y="5610225"/>
            <a:ext cx="5715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6" name="Picture 10" descr="snowcones"/>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1143000" y="0"/>
            <a:ext cx="6858000"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7" name="Picture 11" descr="snowcones"/>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1143000" y="4814887"/>
            <a:ext cx="6858000"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8" name="Picture 10" descr="d15.gi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43050" y="3371850"/>
            <a:ext cx="1257300" cy="13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afterEffect">
                                  <p:stCondLst>
                                    <p:cond delay="0"/>
                                  </p:stCondLst>
                                  <p:childTnLst>
                                    <p:set>
                                      <p:cBhvr>
                                        <p:cTn id="6" dur="1" fill="hold">
                                          <p:stCondLst>
                                            <p:cond delay="0"/>
                                          </p:stCondLst>
                                        </p:cTn>
                                        <p:tgtEl>
                                          <p:spTgt spid="47109"/>
                                        </p:tgtEl>
                                        <p:attrNameLst>
                                          <p:attrName>style.visibility</p:attrName>
                                        </p:attrNameLst>
                                      </p:cBhvr>
                                      <p:to>
                                        <p:strVal val="visible"/>
                                      </p:to>
                                    </p:set>
                                    <p:animEffect transition="in" filter="fade">
                                      <p:cBhvr>
                                        <p:cTn id="7" dur="193" decel="100000"/>
                                        <p:tgtEl>
                                          <p:spTgt spid="47109"/>
                                        </p:tgtEl>
                                      </p:cBhvr>
                                    </p:animEffect>
                                    <p:animScale>
                                      <p:cBhvr>
                                        <p:cTn id="8" dur="193" decel="100000"/>
                                        <p:tgtEl>
                                          <p:spTgt spid="47109"/>
                                        </p:tgtEl>
                                      </p:cBhvr>
                                      <p:from x="10000" y="10000"/>
                                      <p:to x="200000" y="450000"/>
                                    </p:animScale>
                                    <p:animScale>
                                      <p:cBhvr>
                                        <p:cTn id="9" dur="308" accel="100000" fill="hold">
                                          <p:stCondLst>
                                            <p:cond delay="193"/>
                                          </p:stCondLst>
                                        </p:cTn>
                                        <p:tgtEl>
                                          <p:spTgt spid="47109"/>
                                        </p:tgtEl>
                                      </p:cBhvr>
                                      <p:from x="200000" y="450000"/>
                                      <p:to x="100000" y="100000"/>
                                    </p:animScale>
                                    <p:set>
                                      <p:cBhvr>
                                        <p:cTn id="10" dur="193" fill="hold"/>
                                        <p:tgtEl>
                                          <p:spTgt spid="47109"/>
                                        </p:tgtEl>
                                        <p:attrNameLst>
                                          <p:attrName>ppt_x</p:attrName>
                                        </p:attrNameLst>
                                      </p:cBhvr>
                                      <p:to>
                                        <p:strVal val="(0.5)"/>
                                      </p:to>
                                    </p:set>
                                    <p:anim from="(0.5)" to="(#ppt_x)" calcmode="lin" valueType="num">
                                      <p:cBhvr>
                                        <p:cTn id="11" dur="308" accel="100000" fill="hold">
                                          <p:stCondLst>
                                            <p:cond delay="193"/>
                                          </p:stCondLst>
                                        </p:cTn>
                                        <p:tgtEl>
                                          <p:spTgt spid="47109"/>
                                        </p:tgtEl>
                                        <p:attrNameLst>
                                          <p:attrName>ppt_x</p:attrName>
                                        </p:attrNameLst>
                                      </p:cBhvr>
                                    </p:anim>
                                    <p:set>
                                      <p:cBhvr>
                                        <p:cTn id="12" dur="193" fill="hold"/>
                                        <p:tgtEl>
                                          <p:spTgt spid="47109"/>
                                        </p:tgtEl>
                                        <p:attrNameLst>
                                          <p:attrName>ppt_y</p:attrName>
                                        </p:attrNameLst>
                                      </p:cBhvr>
                                      <p:to>
                                        <p:strVal val="(#ppt_y+0.4)"/>
                                      </p:to>
                                    </p:set>
                                    <p:anim from="(#ppt_y+0.4)" to="(#ppt_y)" calcmode="lin" valueType="num">
                                      <p:cBhvr>
                                        <p:cTn id="13" dur="308" accel="100000" fill="hold">
                                          <p:stCondLst>
                                            <p:cond delay="193"/>
                                          </p:stCondLst>
                                        </p:cTn>
                                        <p:tgtEl>
                                          <p:spTgt spid="47109"/>
                                        </p:tgtEl>
                                        <p:attrNameLst>
                                          <p:attrName>ppt_y</p:attrName>
                                        </p:attrNameLst>
                                      </p:cBhvr>
                                    </p:anim>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14" fill="hold" nodeType="afterGroup">
                            <p:stCondLst>
                              <p:cond delay="501"/>
                            </p:stCondLst>
                            <p:childTnLst>
                              <p:par>
                                <p:cTn id="15" presetID="10" presetClass="entr" presetSubtype="0" fill="hold" grpId="1" nodeType="afterEffect">
                                  <p:stCondLst>
                                    <p:cond delay="0"/>
                                  </p:stCondLst>
                                  <p:childTnLst>
                                    <p:set>
                                      <p:cBhvr>
                                        <p:cTn id="16" dur="1" fill="hold">
                                          <p:stCondLst>
                                            <p:cond delay="0"/>
                                          </p:stCondLst>
                                        </p:cTn>
                                        <p:tgtEl>
                                          <p:spTgt spid="47109"/>
                                        </p:tgtEl>
                                        <p:attrNameLst>
                                          <p:attrName>style.visibility</p:attrName>
                                        </p:attrNameLst>
                                      </p:cBhvr>
                                      <p:to>
                                        <p:strVal val="visible"/>
                                      </p:to>
                                    </p:set>
                                    <p:animEffect transition="in" filter="fade">
                                      <p:cBhvr>
                                        <p:cTn id="17" dur="2000"/>
                                        <p:tgtEl>
                                          <p:spTgt spid="47109"/>
                                        </p:tgtEl>
                                      </p:cBhvr>
                                    </p:animEffect>
                                  </p:childTnLst>
                                </p:cTn>
                              </p:par>
                              <p:par>
                                <p:cTn id="18" presetID="64" presetClass="path" presetSubtype="0" accel="50000" decel="50000" fill="hold" nodeType="withEffect">
                                  <p:stCondLst>
                                    <p:cond delay="0"/>
                                  </p:stCondLst>
                                  <p:childTnLst>
                                    <p:animMotion origin="layout" path="M -3.33333E-6 4.81481E-6 L -0.13125 -1.00973 " pathEditMode="relative" rAng="0" ptsTypes="AA">
                                      <p:cBhvr>
                                        <p:cTn id="19" dur="2000" fill="hold"/>
                                        <p:tgtEl>
                                          <p:spTgt spid="47112"/>
                                        </p:tgtEl>
                                        <p:attrNameLst>
                                          <p:attrName>ppt_x</p:attrName>
                                          <p:attrName>ppt_y</p:attrName>
                                        </p:attrNameLst>
                                      </p:cBhvr>
                                      <p:rCtr x="-6562" y="-50486"/>
                                    </p:animMotion>
                                  </p:childTnLst>
                                </p:cTn>
                              </p:par>
                              <p:par>
                                <p:cTn id="20" presetID="64" presetClass="path" presetSubtype="0" accel="50000" decel="50000" fill="hold" nodeType="withEffect">
                                  <p:stCondLst>
                                    <p:cond delay="0"/>
                                  </p:stCondLst>
                                  <p:childTnLst>
                                    <p:animMotion origin="layout" path="M 2.77556E-17 -4.07407E-6 L -0.00434 -1.03009 " pathEditMode="relative" rAng="0" ptsTypes="AA">
                                      <p:cBhvr>
                                        <p:cTn id="21" dur="2000" fill="hold"/>
                                        <p:tgtEl>
                                          <p:spTgt spid="47113"/>
                                        </p:tgtEl>
                                        <p:attrNameLst>
                                          <p:attrName>ppt_x</p:attrName>
                                          <p:attrName>ppt_y</p:attrName>
                                        </p:attrNameLst>
                                      </p:cBhvr>
                                      <p:rCtr x="-226" y="-51505"/>
                                    </p:animMotion>
                                  </p:childTnLst>
                                </p:cTn>
                              </p:par>
                            </p:childTnLst>
                          </p:cTn>
                        </p:par>
                        <p:par>
                          <p:cTn id="22" fill="hold" nodeType="afterGroup">
                            <p:stCondLst>
                              <p:cond delay="2501"/>
                            </p:stCondLst>
                            <p:childTnLst>
                              <p:par>
                                <p:cTn id="23" presetID="35" presetClass="emph" presetSubtype="0" fill="hold" grpId="2" nodeType="afterEffect">
                                  <p:stCondLst>
                                    <p:cond delay="0"/>
                                  </p:stCondLst>
                                  <p:childTnLst>
                                    <p:anim calcmode="discrete" valueType="str">
                                      <p:cBhvr>
                                        <p:cTn id="24" dur="500" fill="hold"/>
                                        <p:tgtEl>
                                          <p:spTgt spid="47109"/>
                                        </p:tgtEl>
                                        <p:attrNameLst>
                                          <p:attrName>style.visibility</p:attrName>
                                        </p:attrNameLst>
                                      </p:cBhvr>
                                      <p:tavLst>
                                        <p:tav tm="0">
                                          <p:val>
                                            <p:strVal val="hidden"/>
                                          </p:val>
                                        </p:tav>
                                        <p:tav tm="50000">
                                          <p:val>
                                            <p:strVal val="visible"/>
                                          </p:val>
                                        </p:tav>
                                      </p:tavLst>
                                    </p:anim>
                                  </p:childTnLst>
                                </p:cTn>
                              </p:par>
                              <p:par>
                                <p:cTn id="25" presetID="26" presetClass="emph" presetSubtype="0" fill="hold" grpId="3" nodeType="withEffect">
                                  <p:stCondLst>
                                    <p:cond delay="0"/>
                                  </p:stCondLst>
                                  <p:childTnLst>
                                    <p:animEffect transition="out" filter="fade">
                                      <p:cBhvr>
                                        <p:cTn id="26" dur="500" tmFilter="0, 0; .2, .5; .8, .5; 1, 0"/>
                                        <p:tgtEl>
                                          <p:spTgt spid="47109"/>
                                        </p:tgtEl>
                                      </p:cBhvr>
                                    </p:animEffect>
                                    <p:animScale>
                                      <p:cBhvr>
                                        <p:cTn id="27" dur="250" autoRev="1" fill="hold"/>
                                        <p:tgtEl>
                                          <p:spTgt spid="47109"/>
                                        </p:tgtEl>
                                      </p:cBhvr>
                                      <p:by x="105000" y="105000"/>
                                    </p:animScale>
                                  </p:childTnLst>
                                </p:cTn>
                              </p:par>
                              <p:par>
                                <p:cTn id="28" presetID="9" presetClass="entr" presetSubtype="0" fill="hold" grpId="0" nodeType="withEffect" nodePh="1">
                                  <p:stCondLst>
                                    <p:cond delay="0"/>
                                  </p:stCondLst>
                                  <p:endCondLst>
                                    <p:cond evt="begin" delay="0">
                                      <p:tn val="28"/>
                                    </p:cond>
                                  </p:endCondLst>
                                  <p:childTnLst>
                                    <p:set>
                                      <p:cBhvr>
                                        <p:cTn id="29" dur="1" fill="hold">
                                          <p:stCondLst>
                                            <p:cond delay="0"/>
                                          </p:stCondLst>
                                        </p:cTn>
                                        <p:tgtEl>
                                          <p:spTgt spid="47110"/>
                                        </p:tgtEl>
                                        <p:attrNameLst>
                                          <p:attrName>style.visibility</p:attrName>
                                        </p:attrNameLst>
                                      </p:cBhvr>
                                      <p:to>
                                        <p:strVal val="visible"/>
                                      </p:to>
                                    </p:set>
                                    <p:animEffect transition="in" filter="dissolve">
                                      <p:cBhvr>
                                        <p:cTn id="30" dur="500"/>
                                        <p:tgtEl>
                                          <p:spTgt spid="47110"/>
                                        </p:tgtEl>
                                      </p:cBhvr>
                                    </p:animEffect>
                                  </p:childTnLst>
                                </p:cTn>
                              </p:par>
                              <p:par>
                                <p:cTn id="31" presetID="8" presetClass="entr" presetSubtype="16" fill="hold" nodeType="withEffect">
                                  <p:stCondLst>
                                    <p:cond delay="0"/>
                                  </p:stCondLst>
                                  <p:childTnLst>
                                    <p:set>
                                      <p:cBhvr>
                                        <p:cTn id="32" dur="1" fill="hold">
                                          <p:stCondLst>
                                            <p:cond delay="0"/>
                                          </p:stCondLst>
                                        </p:cTn>
                                        <p:tgtEl>
                                          <p:spTgt spid="47106"/>
                                        </p:tgtEl>
                                        <p:attrNameLst>
                                          <p:attrName>style.visibility</p:attrName>
                                        </p:attrNameLst>
                                      </p:cBhvr>
                                      <p:to>
                                        <p:strVal val="visible"/>
                                      </p:to>
                                    </p:set>
                                    <p:animEffect transition="in" filter="diamond(in)">
                                      <p:cBhvr>
                                        <p:cTn id="33" dur="500"/>
                                        <p:tgtEl>
                                          <p:spTgt spid="47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9" grpId="0" animBg="1"/>
      <p:bldP spid="47109" grpId="1" animBg="1"/>
      <p:bldP spid="47109" grpId="2" animBg="1"/>
      <p:bldP spid="47109" grpId="3" animBg="1"/>
      <p:bldP spid="471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1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0"/>
            <a:ext cx="6858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WordArt 3"/>
          <p:cNvSpPr>
            <a:spLocks noChangeArrowheads="1" noChangeShapeType="1" noTextEdit="1"/>
          </p:cNvSpPr>
          <p:nvPr/>
        </p:nvSpPr>
        <p:spPr bwMode="auto">
          <a:xfrm>
            <a:off x="2743200" y="857250"/>
            <a:ext cx="2457450" cy="571500"/>
          </a:xfrm>
          <a:prstGeom prst="rect">
            <a:avLst/>
          </a:prstGeom>
        </p:spPr>
        <p:txBody>
          <a:bodyPr wrap="none" fromWordArt="1">
            <a:prstTxWarp prst="textPlain">
              <a:avLst>
                <a:gd name="adj" fmla="val 50000"/>
              </a:avLst>
            </a:prstTxWarp>
          </a:bodyPr>
          <a:lstStyle/>
          <a:p>
            <a:pPr algn="ctr" eaLnBrk="0" hangingPunct="0"/>
            <a:r>
              <a:rPr lang="vi-VN" sz="2700" b="1" kern="10">
                <a:ln w="9525">
                  <a:solidFill>
                    <a:srgbClr val="008000"/>
                  </a:solidFill>
                  <a:round/>
                  <a:headEnd/>
                  <a:tailEnd/>
                </a:ln>
                <a:solidFill>
                  <a:srgbClr val="FF0000"/>
                </a:solidFill>
                <a:effectLst>
                  <a:outerShdw dist="107763" dir="18900000" algn="ctr" rotWithShape="0">
                    <a:srgbClr val="C7DFD3">
                      <a:alpha val="50000"/>
                    </a:srgbClr>
                  </a:outerShdw>
                </a:effectLst>
                <a:latin typeface="Arial" panose="020B0604020202020204" pitchFamily="34" charset="0"/>
                <a:cs typeface="Arial" panose="020B0604020202020204" pitchFamily="34" charset="0"/>
              </a:rPr>
              <a:t>Dặn dò:</a:t>
            </a:r>
          </a:p>
        </p:txBody>
      </p:sp>
      <p:sp>
        <p:nvSpPr>
          <p:cNvPr id="69636" name="Rectangle 4"/>
          <p:cNvSpPr>
            <a:spLocks noChangeArrowheads="1"/>
          </p:cNvSpPr>
          <p:nvPr/>
        </p:nvSpPr>
        <p:spPr bwMode="auto">
          <a:xfrm>
            <a:off x="2286000" y="1593502"/>
            <a:ext cx="4572000" cy="2031325"/>
          </a:xfrm>
          <a:prstGeom prst="rect">
            <a:avLst/>
          </a:prstGeom>
          <a:noFill/>
          <a:ln>
            <a:noFill/>
          </a:ln>
          <a:effectLst>
            <a:prstShdw prst="shdw17" dist="17961" dir="2700000">
              <a:srgbClr val="990099"/>
            </a:prstShdw>
          </a:effectLst>
          <a:extLst>
            <a:ext uri="{909E8E84-426E-40DD-AFC4-6F175D3DCCD1}">
              <a14:hiddenFill xmlns:a14="http://schemas.microsoft.com/office/drawing/2010/main">
                <a:gradFill rotWithShape="1">
                  <a:gsLst>
                    <a:gs pos="0">
                      <a:srgbClr val="FF00FF"/>
                    </a:gs>
                    <a:gs pos="50000">
                      <a:srgbClr val="FFFF00"/>
                    </a:gs>
                    <a:gs pos="100000">
                      <a:srgbClr val="FF00FF"/>
                    </a:gs>
                  </a:gsLst>
                  <a:lin ang="5400000" scaled="1"/>
                </a:gradFill>
              </a14:hiddenFill>
            </a:ext>
            <a:ext uri="{91240B29-F687-4F45-9708-019B960494DF}">
              <a14:hiddenLine xmlns:a14="http://schemas.microsoft.com/office/drawing/2010/main" w="9525" algn="ctr">
                <a:solidFill>
                  <a:schemeClr val="folHlink"/>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100" b="1" dirty="0">
                <a:solidFill>
                  <a:srgbClr val="000066"/>
                </a:solidFill>
              </a:rPr>
              <a:t>- </a:t>
            </a:r>
            <a:r>
              <a:rPr lang="en-US" altLang="en-US" sz="2100" b="1" dirty="0" smtClean="0">
                <a:solidFill>
                  <a:srgbClr val="000066"/>
                </a:solidFill>
              </a:rPr>
              <a:t>Xem lại bài, hoàn thành bài 3.</a:t>
            </a:r>
            <a:endParaRPr lang="en-US" altLang="en-US" sz="2100" b="1" dirty="0">
              <a:solidFill>
                <a:srgbClr val="000066"/>
              </a:solidFill>
            </a:endParaRPr>
          </a:p>
          <a:p>
            <a:pPr marL="342900" indent="-342900">
              <a:spcBef>
                <a:spcPct val="0"/>
              </a:spcBef>
              <a:buFontTx/>
              <a:buChar char="-"/>
            </a:pPr>
            <a:r>
              <a:rPr lang="en-US" altLang="en-US" sz="2100" b="1" dirty="0" smtClean="0">
                <a:solidFill>
                  <a:srgbClr val="000066"/>
                </a:solidFill>
              </a:rPr>
              <a:t>Xem </a:t>
            </a:r>
            <a:r>
              <a:rPr lang="en-US" altLang="en-US" sz="2100" b="1" dirty="0">
                <a:solidFill>
                  <a:srgbClr val="000066"/>
                </a:solidFill>
              </a:rPr>
              <a:t>trước </a:t>
            </a:r>
            <a:r>
              <a:rPr lang="en-US" altLang="en-US" sz="2100" b="1" dirty="0" smtClean="0">
                <a:solidFill>
                  <a:srgbClr val="000066"/>
                </a:solidFill>
              </a:rPr>
              <a:t>bài: </a:t>
            </a:r>
          </a:p>
          <a:p>
            <a:pPr>
              <a:spcBef>
                <a:spcPct val="0"/>
              </a:spcBef>
              <a:buNone/>
            </a:pPr>
            <a:r>
              <a:rPr lang="en-US" altLang="en-US" sz="2100" b="1" dirty="0" smtClean="0">
                <a:solidFill>
                  <a:srgbClr val="000066"/>
                </a:solidFill>
              </a:rPr>
              <a:t>MRVT: Từ ngữ về muông thú. Đặt và trả lời câu hỏi “Như thế nào?”</a:t>
            </a:r>
          </a:p>
          <a:p>
            <a:pPr>
              <a:spcBef>
                <a:spcPct val="0"/>
              </a:spcBef>
              <a:buNone/>
            </a:pPr>
            <a:r>
              <a:rPr lang="en-US" altLang="en-US" sz="2100" b="1" dirty="0" smtClean="0">
                <a:solidFill>
                  <a:srgbClr val="000066"/>
                </a:solidFill>
              </a:rPr>
              <a:t>- Tìm hiểu tên và đặc điểm của </a:t>
            </a:r>
            <a:br>
              <a:rPr lang="en-US" altLang="en-US" sz="2100" b="1" dirty="0" smtClean="0">
                <a:solidFill>
                  <a:srgbClr val="000066"/>
                </a:solidFill>
              </a:rPr>
            </a:br>
            <a:r>
              <a:rPr lang="en-US" altLang="en-US" sz="2100" b="1" dirty="0" smtClean="0">
                <a:solidFill>
                  <a:srgbClr val="000066"/>
                </a:solidFill>
              </a:rPr>
              <a:t>    loài thú.</a:t>
            </a:r>
            <a:endParaRPr lang="en-US" altLang="en-US" sz="2100" b="1" dirty="0">
              <a:solidFill>
                <a:srgbClr val="0000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8131"/>
                                        </p:tgtEl>
                                        <p:attrNameLst>
                                          <p:attrName>style.visibility</p:attrName>
                                        </p:attrNameLst>
                                      </p:cBhvr>
                                      <p:to>
                                        <p:strVal val="visible"/>
                                      </p:to>
                                    </p:set>
                                    <p:animEffect transition="in" filter="checkerboard(across)">
                                      <p:cBhvr>
                                        <p:cTn id="7" dur="500"/>
                                        <p:tgtEl>
                                          <p:spTgt spid="48131"/>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3699" y="0"/>
            <a:ext cx="9144000" cy="5143500"/>
          </a:xfrm>
        </p:spPr>
      </p:pic>
      <p:sp>
        <p:nvSpPr>
          <p:cNvPr id="7" name="Text Box 4"/>
          <p:cNvSpPr txBox="1">
            <a:spLocks noChangeArrowheads="1"/>
          </p:cNvSpPr>
          <p:nvPr/>
        </p:nvSpPr>
        <p:spPr bwMode="auto">
          <a:xfrm>
            <a:off x="-315077" y="138181"/>
            <a:ext cx="9753600" cy="1761989"/>
          </a:xfrm>
          <a:prstGeom prst="rect">
            <a:avLst/>
          </a:prstGeom>
          <a:noFill/>
          <a:ln w="9525">
            <a:noFill/>
            <a:miter lim="800000"/>
            <a:headEnd/>
            <a:tailEnd/>
          </a:ln>
          <a:effectLst/>
        </p:spPr>
        <p:txBody>
          <a:bodyPr wrap="square" lIns="68549" tIns="34274" rIns="68549" bIns="3427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4400" b="1" dirty="0" err="1" smtClean="0">
                <a:solidFill>
                  <a:srgbClr val="FF0000"/>
                </a:solidFill>
                <a:effectLst>
                  <a:outerShdw blurRad="38100" dist="38100" dir="2700000" algn="tl">
                    <a:srgbClr val="000000"/>
                  </a:outerShdw>
                </a:effectLst>
                <a:latin typeface="Times New Roman" pitchFamily="18" charset="0"/>
                <a:cs typeface="Times New Roman" pitchFamily="18" charset="0"/>
              </a:rPr>
              <a:t>Luyện</a:t>
            </a:r>
            <a:r>
              <a:rPr lang="en-US" sz="4400" b="1" dirty="0" smtClean="0">
                <a:solidFill>
                  <a:srgbClr val="FF0000"/>
                </a:solidFill>
                <a:effectLst>
                  <a:outerShdw blurRad="38100" dist="38100" dir="2700000" algn="tl">
                    <a:srgbClr val="000000"/>
                  </a:outerShdw>
                </a:effectLst>
                <a:latin typeface="Times New Roman" pitchFamily="18" charset="0"/>
                <a:cs typeface="Times New Roman" pitchFamily="18" charset="0"/>
              </a:rPr>
              <a:t> </a:t>
            </a:r>
            <a:r>
              <a:rPr lang="en-US" sz="4400" b="1" dirty="0" err="1" smtClean="0">
                <a:solidFill>
                  <a:srgbClr val="FF0000"/>
                </a:solidFill>
                <a:effectLst>
                  <a:outerShdw blurRad="38100" dist="38100" dir="2700000" algn="tl">
                    <a:srgbClr val="000000"/>
                  </a:outerShdw>
                </a:effectLst>
                <a:latin typeface="Times New Roman" pitchFamily="18" charset="0"/>
                <a:cs typeface="Times New Roman" pitchFamily="18" charset="0"/>
              </a:rPr>
              <a:t>từ</a:t>
            </a:r>
            <a:r>
              <a:rPr lang="en-US" sz="4400" b="1" dirty="0" smtClean="0">
                <a:solidFill>
                  <a:srgbClr val="FF0000"/>
                </a:solidFill>
                <a:effectLst>
                  <a:outerShdw blurRad="38100" dist="38100" dir="2700000" algn="tl">
                    <a:srgbClr val="000000"/>
                  </a:outerShdw>
                </a:effectLst>
                <a:latin typeface="Times New Roman" pitchFamily="18" charset="0"/>
                <a:cs typeface="Times New Roman" pitchFamily="18" charset="0"/>
              </a:rPr>
              <a:t> </a:t>
            </a:r>
            <a:r>
              <a:rPr lang="en-US" sz="4400" b="1" dirty="0" err="1" smtClean="0">
                <a:solidFill>
                  <a:srgbClr val="FF0000"/>
                </a:solidFill>
                <a:effectLst>
                  <a:outerShdw blurRad="38100" dist="38100" dir="2700000" algn="tl">
                    <a:srgbClr val="000000"/>
                  </a:outerShdw>
                </a:effectLst>
                <a:latin typeface="Times New Roman" pitchFamily="18" charset="0"/>
                <a:cs typeface="Times New Roman" pitchFamily="18" charset="0"/>
              </a:rPr>
              <a:t>và</a:t>
            </a:r>
            <a:r>
              <a:rPr lang="en-US" sz="4400" b="1" dirty="0" smtClean="0">
                <a:solidFill>
                  <a:srgbClr val="FF0000"/>
                </a:solidFill>
                <a:effectLst>
                  <a:outerShdw blurRad="38100" dist="38100" dir="2700000" algn="tl">
                    <a:srgbClr val="000000"/>
                  </a:outerShdw>
                </a:effectLst>
                <a:latin typeface="Times New Roman" pitchFamily="18" charset="0"/>
                <a:cs typeface="Times New Roman" pitchFamily="18" charset="0"/>
              </a:rPr>
              <a:t> </a:t>
            </a:r>
            <a:r>
              <a:rPr lang="en-US" sz="4400" b="1" dirty="0" err="1" smtClean="0">
                <a:solidFill>
                  <a:srgbClr val="FF0000"/>
                </a:solidFill>
                <a:effectLst>
                  <a:outerShdw blurRad="38100" dist="38100" dir="2700000" algn="tl">
                    <a:srgbClr val="000000"/>
                  </a:outerShdw>
                </a:effectLst>
                <a:latin typeface="Times New Roman" pitchFamily="18" charset="0"/>
                <a:cs typeface="Times New Roman" pitchFamily="18" charset="0"/>
              </a:rPr>
              <a:t>câu</a:t>
            </a:r>
            <a:endParaRPr lang="en-US" sz="4400" dirty="0" smtClean="0">
              <a:solidFill>
                <a:srgbClr val="0000FF"/>
              </a:solidFill>
              <a:latin typeface="Times New Roman" pitchFamily="18" charset="0"/>
              <a:cs typeface="Times New Roman" pitchFamily="18" charset="0"/>
            </a:endParaRPr>
          </a:p>
          <a:p>
            <a:pPr algn="ctr" eaLnBrk="1" hangingPunct="1">
              <a:spcBef>
                <a:spcPct val="50000"/>
              </a:spcBef>
              <a:defRPr/>
            </a:pPr>
            <a:r>
              <a:rPr lang="en-US" sz="3200" dirty="0" smtClean="0">
                <a:solidFill>
                  <a:srgbClr val="0000FF"/>
                </a:solidFill>
                <a:latin typeface="VNI-Times" pitchFamily="2" charset="0"/>
              </a:rPr>
              <a:t> </a:t>
            </a:r>
            <a:r>
              <a:rPr lang="en-US" sz="4400" b="1" dirty="0" smtClean="0">
                <a:solidFill>
                  <a:srgbClr val="0000FF"/>
                </a:solidFill>
                <a:latin typeface="Times New Roman" pitchFamily="18" charset="0"/>
              </a:rPr>
              <a:t>Mở rộng vốn từ: Từ ngữ về loài chim </a:t>
            </a:r>
            <a:endParaRPr lang="en-US" sz="4400" b="1" i="1" dirty="0">
              <a:solidFill>
                <a:srgbClr val="0000FF"/>
              </a:solidFill>
              <a:latin typeface="Times New Roman" pitchFamily="18" charset="0"/>
            </a:endParaRPr>
          </a:p>
        </p:txBody>
      </p:sp>
      <p:sp>
        <p:nvSpPr>
          <p:cNvPr id="8" name="Text Box 4"/>
          <p:cNvSpPr txBox="1">
            <a:spLocks noChangeArrowheads="1"/>
          </p:cNvSpPr>
          <p:nvPr/>
        </p:nvSpPr>
        <p:spPr bwMode="auto">
          <a:xfrm>
            <a:off x="-552236" y="2038350"/>
            <a:ext cx="9753600" cy="746326"/>
          </a:xfrm>
          <a:prstGeom prst="rect">
            <a:avLst/>
          </a:prstGeom>
          <a:noFill/>
          <a:ln w="9525">
            <a:noFill/>
            <a:miter lim="800000"/>
            <a:headEnd/>
            <a:tailEnd/>
          </a:ln>
          <a:effectLst/>
        </p:spPr>
        <p:txBody>
          <a:bodyPr wrap="square" lIns="68549" tIns="34274" rIns="68549" bIns="3427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4400" b="1" dirty="0" err="1" smtClean="0">
                <a:solidFill>
                  <a:srgbClr val="0000FF"/>
                </a:solidFill>
                <a:latin typeface="Times New Roman" pitchFamily="18" charset="0"/>
              </a:rPr>
              <a:t>Dấu</a:t>
            </a:r>
            <a:r>
              <a:rPr lang="en-US" sz="4400" b="1" dirty="0" smtClean="0">
                <a:solidFill>
                  <a:srgbClr val="0000FF"/>
                </a:solidFill>
                <a:latin typeface="Times New Roman" pitchFamily="18" charset="0"/>
              </a:rPr>
              <a:t> </a:t>
            </a:r>
            <a:r>
              <a:rPr lang="en-US" sz="4400" b="1" dirty="0" smtClean="0">
                <a:solidFill>
                  <a:srgbClr val="0000FF"/>
                </a:solidFill>
                <a:latin typeface="Times New Roman" pitchFamily="18" charset="0"/>
              </a:rPr>
              <a:t>chấm, dấu phẩy</a:t>
            </a:r>
            <a:endParaRPr lang="en-US" sz="4400" b="1" i="1" dirty="0">
              <a:solidFill>
                <a:srgbClr val="0000FF"/>
              </a:solidFill>
              <a:latin typeface="Times New Roman" pitchFamily="18" charset="0"/>
            </a:endParaRPr>
          </a:p>
        </p:txBody>
      </p:sp>
    </p:spTree>
    <p:extLst>
      <p:ext uri="{BB962C8B-B14F-4D97-AF65-F5344CB8AC3E}">
        <p14:creationId xmlns:p14="http://schemas.microsoft.com/office/powerpoint/2010/main" val="1676592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7"/>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breeze.wav"/>
                                        </p:tgtEl>
                                      </p:cMediaNode>
                                    </p:audio>
                                  </p:subTnLst>
                                </p:cTn>
                              </p:par>
                              <p:par>
                                <p:cTn id="11" presetID="15"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8"/>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1"/>
                                            </p:cond>
                                          </p:stCondLst>
                                          <p:endCondLst>
                                            <p:cond evt="onStopAudio" delay="0">
                                              <p:tgtEl>
                                                <p:sldTgt/>
                                              </p:tgtEl>
                                            </p:cond>
                                          </p:endCondLst>
                                        </p:cTn>
                                        <p:tgtEl>
                                          <p:sndTgt r:embed="rId2"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6229350" y="1314450"/>
            <a:ext cx="80010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nAvant" panose="020B7200000000000000" pitchFamily="34" charset="0"/>
              </a:defRPr>
            </a:lvl1pPr>
            <a:lvl2pPr marL="742950" indent="-285750">
              <a:spcBef>
                <a:spcPct val="20000"/>
              </a:spcBef>
              <a:buChar char="–"/>
              <a:defRPr sz="2800">
                <a:solidFill>
                  <a:schemeClr val="tx1"/>
                </a:solidFill>
                <a:latin typeface=".VnAvant" panose="020B7200000000000000" pitchFamily="34" charset="0"/>
              </a:defRPr>
            </a:lvl2pPr>
            <a:lvl3pPr marL="1143000" indent="-228600">
              <a:spcBef>
                <a:spcPct val="20000"/>
              </a:spcBef>
              <a:buChar char="•"/>
              <a:defRPr sz="2400">
                <a:solidFill>
                  <a:schemeClr val="tx1"/>
                </a:solidFill>
                <a:latin typeface=".VnAvant" panose="020B7200000000000000" pitchFamily="34" charset="0"/>
              </a:defRPr>
            </a:lvl3pPr>
            <a:lvl4pPr marL="1600200" indent="-228600">
              <a:spcBef>
                <a:spcPct val="20000"/>
              </a:spcBef>
              <a:buChar char="–"/>
              <a:defRPr sz="2000">
                <a:solidFill>
                  <a:schemeClr val="tx1"/>
                </a:solidFill>
                <a:latin typeface=".VnAvant" panose="020B7200000000000000" pitchFamily="34" charset="0"/>
              </a:defRPr>
            </a:lvl4pPr>
            <a:lvl5pPr marL="2057400" indent="-228600">
              <a:spcBef>
                <a:spcPct val="20000"/>
              </a:spcBef>
              <a:buChar char="»"/>
              <a:defRPr sz="2000">
                <a:solidFill>
                  <a:schemeClr val="tx1"/>
                </a:solidFill>
                <a:latin typeface=".VnAvant" panose="020B7200000000000000" pitchFamily="34" charset="0"/>
              </a:defRPr>
            </a:lvl5pPr>
            <a:lvl6pPr marL="2514600" indent="-228600" eaLnBrk="0" fontAlgn="base" hangingPunct="0">
              <a:spcBef>
                <a:spcPct val="20000"/>
              </a:spcBef>
              <a:spcAft>
                <a:spcPct val="0"/>
              </a:spcAft>
              <a:buChar char="»"/>
              <a:defRPr sz="2000">
                <a:solidFill>
                  <a:schemeClr val="tx1"/>
                </a:solidFill>
                <a:latin typeface=".VnAvant" panose="020B7200000000000000" pitchFamily="34" charset="0"/>
              </a:defRPr>
            </a:lvl6pPr>
            <a:lvl7pPr marL="2971800" indent="-228600" eaLnBrk="0" fontAlgn="base" hangingPunct="0">
              <a:spcBef>
                <a:spcPct val="20000"/>
              </a:spcBef>
              <a:spcAft>
                <a:spcPct val="0"/>
              </a:spcAft>
              <a:buChar char="»"/>
              <a:defRPr sz="2000">
                <a:solidFill>
                  <a:schemeClr val="tx1"/>
                </a:solidFill>
                <a:latin typeface=".VnAvant" panose="020B7200000000000000" pitchFamily="34" charset="0"/>
              </a:defRPr>
            </a:lvl7pPr>
            <a:lvl8pPr marL="3429000" indent="-228600" eaLnBrk="0" fontAlgn="base" hangingPunct="0">
              <a:spcBef>
                <a:spcPct val="20000"/>
              </a:spcBef>
              <a:spcAft>
                <a:spcPct val="0"/>
              </a:spcAft>
              <a:buChar char="»"/>
              <a:defRPr sz="2000">
                <a:solidFill>
                  <a:schemeClr val="tx1"/>
                </a:solidFill>
                <a:latin typeface=".VnAvant" panose="020B7200000000000000" pitchFamily="34" charset="0"/>
              </a:defRPr>
            </a:lvl8pPr>
            <a:lvl9pPr marL="3886200" indent="-228600" eaLnBrk="0" fontAlgn="base" hangingPunct="0">
              <a:spcBef>
                <a:spcPct val="20000"/>
              </a:spcBef>
              <a:spcAft>
                <a:spcPct val="0"/>
              </a:spcAft>
              <a:buChar char="»"/>
              <a:defRPr sz="2000">
                <a:solidFill>
                  <a:schemeClr val="tx1"/>
                </a:solidFill>
                <a:latin typeface=".VnAvant" panose="020B7200000000000000" pitchFamily="34" charset="0"/>
              </a:defRPr>
            </a:lvl9pPr>
          </a:lstStyle>
          <a:p>
            <a:pPr>
              <a:spcBef>
                <a:spcPct val="50000"/>
              </a:spcBef>
              <a:buFontTx/>
              <a:buNone/>
            </a:pPr>
            <a:endParaRPr lang="vi-VN" sz="1350">
              <a:solidFill>
                <a:srgbClr val="000000"/>
              </a:solidFill>
              <a:latin typeface="Arial" panose="020B0604020202020204" pitchFamily="34" charset="0"/>
              <a:cs typeface="Arial" panose="020B0604020202020204" pitchFamily="34" charset="0"/>
            </a:endParaRPr>
          </a:p>
        </p:txBody>
      </p:sp>
      <p:sp>
        <p:nvSpPr>
          <p:cNvPr id="4" name="Text Box 4"/>
          <p:cNvSpPr txBox="1">
            <a:spLocks noChangeArrowheads="1"/>
          </p:cNvSpPr>
          <p:nvPr/>
        </p:nvSpPr>
        <p:spPr bwMode="auto">
          <a:xfrm>
            <a:off x="1143000" y="1314450"/>
            <a:ext cx="7043738" cy="2285209"/>
          </a:xfrm>
          <a:prstGeom prst="rect">
            <a:avLst/>
          </a:prstGeom>
          <a:noFill/>
          <a:ln w="9525">
            <a:noFill/>
            <a:miter lim="800000"/>
            <a:headEnd/>
            <a:tailEnd/>
          </a:ln>
          <a:effectLst/>
        </p:spPr>
        <p:txBody>
          <a:bodyPr wrap="square" lIns="68549" tIns="34274" rIns="68549" bIns="3427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4800" dirty="0">
                <a:solidFill>
                  <a:srgbClr val="0000FF"/>
                </a:solidFill>
                <a:latin typeface="VNI-Times" pitchFamily="2" charset="0"/>
              </a:rPr>
              <a:t/>
            </a:r>
            <a:br>
              <a:rPr lang="en-US" sz="4800" dirty="0">
                <a:solidFill>
                  <a:srgbClr val="0000FF"/>
                </a:solidFill>
                <a:latin typeface="VNI-Times" pitchFamily="2" charset="0"/>
              </a:rPr>
            </a:br>
            <a:r>
              <a:rPr lang="en-US" sz="3600" dirty="0">
                <a:solidFill>
                  <a:srgbClr val="0000FF"/>
                </a:solidFill>
                <a:latin typeface="VNI-Times" pitchFamily="2" charset="0"/>
              </a:rPr>
              <a:t>    </a:t>
            </a:r>
            <a:r>
              <a:rPr lang="en-US" sz="4800" b="1" dirty="0" smtClean="0">
                <a:solidFill>
                  <a:srgbClr val="0000FF"/>
                </a:solidFill>
                <a:latin typeface="Times New Roman" pitchFamily="18" charset="0"/>
              </a:rPr>
              <a:t>Mở rộng vốn từ: </a:t>
            </a:r>
            <a:br>
              <a:rPr lang="en-US" sz="4800" b="1" dirty="0" smtClean="0">
                <a:solidFill>
                  <a:srgbClr val="0000FF"/>
                </a:solidFill>
                <a:latin typeface="Times New Roman" pitchFamily="18" charset="0"/>
              </a:rPr>
            </a:br>
            <a:r>
              <a:rPr lang="en-US" sz="4800" b="1" dirty="0" smtClean="0">
                <a:solidFill>
                  <a:srgbClr val="0000FF"/>
                </a:solidFill>
                <a:latin typeface="Times New Roman" pitchFamily="18" charset="0"/>
              </a:rPr>
              <a:t>Từ ngữ về loài chim </a:t>
            </a:r>
            <a:endParaRPr lang="en-US" sz="4800" b="1" i="1" dirty="0">
              <a:solidFill>
                <a:srgbClr val="0000FF"/>
              </a:solidFill>
              <a:latin typeface="Times New Roman" pitchFamily="18" charset="0"/>
            </a:endParaRP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4"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41"/>
          <p:cNvSpPr txBox="1">
            <a:spLocks noGrp="1"/>
          </p:cNvSpPr>
          <p:nvPr>
            <p:ph type="title"/>
          </p:nvPr>
        </p:nvSpPr>
        <p:spPr>
          <a:xfrm>
            <a:off x="2502000" y="3226250"/>
            <a:ext cx="4140000" cy="696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a:latin typeface="Catamaran"/>
              <a:ea typeface="Catamaran"/>
              <a:cs typeface="Catamaran"/>
              <a:sym typeface="Catamaran"/>
            </a:endParaRPr>
          </a:p>
        </p:txBody>
      </p:sp>
      <p:sp>
        <p:nvSpPr>
          <p:cNvPr id="342" name="Google Shape;342;p41"/>
          <p:cNvSpPr txBox="1">
            <a:spLocks noGrp="1"/>
          </p:cNvSpPr>
          <p:nvPr>
            <p:ph type="subTitle" idx="1"/>
          </p:nvPr>
        </p:nvSpPr>
        <p:spPr>
          <a:xfrm>
            <a:off x="2195100" y="1453800"/>
            <a:ext cx="4753800" cy="1718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a:p>
            <a:pPr marL="0" lvl="0" indent="0" algn="ctr" rtl="0">
              <a:spcBef>
                <a:spcPts val="0"/>
              </a:spcBef>
              <a:spcAft>
                <a:spcPts val="0"/>
              </a:spcAft>
              <a:buNone/>
            </a:pPr>
            <a:endParaRPr/>
          </a:p>
        </p:txBody>
      </p:sp>
      <p:sp>
        <p:nvSpPr>
          <p:cNvPr id="4" name="AutoShape 22"/>
          <p:cNvSpPr>
            <a:spLocks noChangeArrowheads="1"/>
          </p:cNvSpPr>
          <p:nvPr/>
        </p:nvSpPr>
        <p:spPr bwMode="auto">
          <a:xfrm>
            <a:off x="246098" y="162434"/>
            <a:ext cx="6216347" cy="498678"/>
          </a:xfrm>
          <a:prstGeom prst="flowChartTerminator">
            <a:avLst/>
          </a:prstGeom>
          <a:solidFill>
            <a:schemeClr val="accent1"/>
          </a:solidFill>
          <a:ln w="9525">
            <a:solidFill>
              <a:schemeClr val="accent2"/>
            </a:solidFill>
            <a:miter lim="800000"/>
            <a:headEnd/>
            <a:tailEnd/>
          </a:ln>
        </p:spPr>
        <p:txBody>
          <a:bodyPr wrap="none" lIns="90379" tIns="45190" rIns="90379" bIns="45190" anchor="ctr"/>
          <a:lstStyle>
            <a:lvl1pPr defTabSz="903288">
              <a:spcBef>
                <a:spcPct val="20000"/>
              </a:spcBef>
              <a:buChar char="•"/>
              <a:defRPr sz="3200">
                <a:solidFill>
                  <a:schemeClr val="tx1"/>
                </a:solidFill>
                <a:latin typeface="Arial" panose="020B0604020202020204" pitchFamily="34" charset="0"/>
              </a:defRPr>
            </a:lvl1pPr>
            <a:lvl2pPr marL="742950" indent="-285750" defTabSz="903288">
              <a:spcBef>
                <a:spcPct val="20000"/>
              </a:spcBef>
              <a:buChar char="–"/>
              <a:defRPr sz="2800">
                <a:solidFill>
                  <a:schemeClr val="tx1"/>
                </a:solidFill>
                <a:latin typeface="Arial" panose="020B0604020202020204" pitchFamily="34" charset="0"/>
              </a:defRPr>
            </a:lvl2pPr>
            <a:lvl3pPr marL="1143000" indent="-228600" defTabSz="903288">
              <a:spcBef>
                <a:spcPct val="20000"/>
              </a:spcBef>
              <a:buChar char="•"/>
              <a:defRPr sz="2400">
                <a:solidFill>
                  <a:schemeClr val="tx1"/>
                </a:solidFill>
                <a:latin typeface="Arial" panose="020B0604020202020204" pitchFamily="34" charset="0"/>
              </a:defRPr>
            </a:lvl3pPr>
            <a:lvl4pPr marL="1600200" indent="-228600" defTabSz="903288">
              <a:spcBef>
                <a:spcPct val="20000"/>
              </a:spcBef>
              <a:buChar char="–"/>
              <a:defRPr sz="2000">
                <a:solidFill>
                  <a:schemeClr val="tx1"/>
                </a:solidFill>
                <a:latin typeface="Arial" panose="020B0604020202020204" pitchFamily="34" charset="0"/>
              </a:defRPr>
            </a:lvl4pPr>
            <a:lvl5pPr marL="2057400" indent="-228600" defTabSz="903288">
              <a:spcBef>
                <a:spcPct val="20000"/>
              </a:spcBef>
              <a:buChar char="»"/>
              <a:defRPr sz="2000">
                <a:solidFill>
                  <a:schemeClr val="tx1"/>
                </a:solidFill>
                <a:latin typeface="Arial" panose="020B0604020202020204" pitchFamily="34" charset="0"/>
              </a:defRPr>
            </a:lvl5pPr>
            <a:lvl6pPr marL="25146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2000" b="1">
                <a:solidFill>
                  <a:srgbClr val="000000"/>
                </a:solidFill>
                <a:cs typeface="Arial" panose="020B0604020202020204" pitchFamily="34" charset="0"/>
              </a:rPr>
              <a:t>1. Nói tên các loài chim trong những tranh sau:</a:t>
            </a:r>
          </a:p>
        </p:txBody>
      </p:sp>
      <p:pic>
        <p:nvPicPr>
          <p:cNvPr id="5" name="Picture 23" descr="Chim1"/>
          <p:cNvPicPr>
            <a:picLocks noChangeAspect="1" noChangeArrowheads="1"/>
          </p:cNvPicPr>
          <p:nvPr/>
        </p:nvPicPr>
        <p:blipFill>
          <a:blip r:embed="rId3">
            <a:lum bright="-24000"/>
            <a:extLst>
              <a:ext uri="{28A0092B-C50C-407E-A947-70E740481C1C}">
                <a14:useLocalDpi xmlns:a14="http://schemas.microsoft.com/office/drawing/2010/main" val="0"/>
              </a:ext>
            </a:extLst>
          </a:blip>
          <a:srcRect/>
          <a:stretch>
            <a:fillRect/>
          </a:stretch>
        </p:blipFill>
        <p:spPr bwMode="auto">
          <a:xfrm>
            <a:off x="0" y="833759"/>
            <a:ext cx="9144000" cy="3784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24"/>
          <p:cNvSpPr txBox="1">
            <a:spLocks noChangeArrowheads="1"/>
          </p:cNvSpPr>
          <p:nvPr/>
        </p:nvSpPr>
        <p:spPr bwMode="auto">
          <a:xfrm>
            <a:off x="1019158" y="4618650"/>
            <a:ext cx="88249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79" tIns="45190" rIns="90379" bIns="45190">
            <a:spAutoFit/>
          </a:bodyPr>
          <a:lstStyle>
            <a:lvl1pPr defTabSz="903288">
              <a:spcBef>
                <a:spcPct val="20000"/>
              </a:spcBef>
              <a:buChar char="•"/>
              <a:defRPr sz="3200">
                <a:solidFill>
                  <a:schemeClr val="tx1"/>
                </a:solidFill>
                <a:latin typeface="Arial" panose="020B0604020202020204" pitchFamily="34" charset="0"/>
              </a:defRPr>
            </a:lvl1pPr>
            <a:lvl2pPr marL="742950" indent="-285750" defTabSz="903288">
              <a:spcBef>
                <a:spcPct val="20000"/>
              </a:spcBef>
              <a:buChar char="–"/>
              <a:defRPr sz="2800">
                <a:solidFill>
                  <a:schemeClr val="tx1"/>
                </a:solidFill>
                <a:latin typeface="Arial" panose="020B0604020202020204" pitchFamily="34" charset="0"/>
              </a:defRPr>
            </a:lvl2pPr>
            <a:lvl3pPr marL="1143000" indent="-228600" defTabSz="903288">
              <a:spcBef>
                <a:spcPct val="20000"/>
              </a:spcBef>
              <a:buChar char="•"/>
              <a:defRPr sz="2400">
                <a:solidFill>
                  <a:schemeClr val="tx1"/>
                </a:solidFill>
                <a:latin typeface="Arial" panose="020B0604020202020204" pitchFamily="34" charset="0"/>
              </a:defRPr>
            </a:lvl3pPr>
            <a:lvl4pPr marL="1600200" indent="-228600" defTabSz="903288">
              <a:spcBef>
                <a:spcPct val="20000"/>
              </a:spcBef>
              <a:buChar char="–"/>
              <a:defRPr sz="2000">
                <a:solidFill>
                  <a:schemeClr val="tx1"/>
                </a:solidFill>
                <a:latin typeface="Arial" panose="020B0604020202020204" pitchFamily="34" charset="0"/>
              </a:defRPr>
            </a:lvl4pPr>
            <a:lvl5pPr marL="2057400" indent="-228600" defTabSz="903288">
              <a:spcBef>
                <a:spcPct val="20000"/>
              </a:spcBef>
              <a:buChar char="»"/>
              <a:defRPr sz="2000">
                <a:solidFill>
                  <a:schemeClr val="tx1"/>
                </a:solidFill>
                <a:latin typeface="Arial" panose="020B0604020202020204" pitchFamily="34" charset="0"/>
              </a:defRPr>
            </a:lvl5pPr>
            <a:lvl6pPr marL="25146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2400" b="1">
                <a:solidFill>
                  <a:srgbClr val="0000FF"/>
                </a:solidFill>
                <a:latin typeface=".VnArial" pitchFamily="34" charset="0"/>
                <a:cs typeface="Arial" panose="020B0604020202020204" pitchFamily="34" charset="0"/>
              </a:rPr>
              <a:t>(</a:t>
            </a:r>
            <a:r>
              <a:rPr lang="en-US" altLang="vi-VN" sz="2400" b="1">
                <a:solidFill>
                  <a:srgbClr val="0000FF"/>
                </a:solidFill>
                <a:latin typeface="Times New Roman" panose="02020603050405020304" pitchFamily="18" charset="0"/>
                <a:cs typeface="Times New Roman" panose="02020603050405020304" pitchFamily="18" charset="0"/>
              </a:rPr>
              <a:t>đại bàng, cú mèo, chim sẻ, sáo sậu, cò,</a:t>
            </a:r>
            <a:r>
              <a:rPr lang="en-US" altLang="vi-VN" sz="2400" b="1">
                <a:solidFill>
                  <a:srgbClr val="0000FF"/>
                </a:solidFill>
                <a:latin typeface=".VnArial" pitchFamily="34" charset="0"/>
                <a:cs typeface="Arial" panose="020B0604020202020204" pitchFamily="34" charset="0"/>
              </a:rPr>
              <a:t> </a:t>
            </a:r>
            <a:r>
              <a:rPr lang="en-US" altLang="vi-VN" sz="2400" b="1">
                <a:solidFill>
                  <a:srgbClr val="0000FF"/>
                </a:solidFill>
                <a:latin typeface="Times New Roman" panose="02020603050405020304" pitchFamily="18" charset="0"/>
                <a:cs typeface="Times New Roman" panose="02020603050405020304" pitchFamily="18" charset="0"/>
              </a:rPr>
              <a:t>chào mào, vẹt )</a:t>
            </a:r>
          </a:p>
        </p:txBody>
      </p:sp>
    </p:spTree>
    <p:extLst>
      <p:ext uri="{BB962C8B-B14F-4D97-AF65-F5344CB8AC3E}">
        <p14:creationId xmlns:p14="http://schemas.microsoft.com/office/powerpoint/2010/main" val="25124811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2"/>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randombar(horizont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4" name="Google Shape;404;p44"/>
          <p:cNvSpPr txBox="1">
            <a:spLocks noGrp="1"/>
          </p:cNvSpPr>
          <p:nvPr>
            <p:ph type="title" idx="2"/>
          </p:nvPr>
        </p:nvSpPr>
        <p:spPr>
          <a:xfrm>
            <a:off x="7127501" y="4699564"/>
            <a:ext cx="2167084" cy="443936"/>
          </a:xfrm>
          <a:prstGeom prst="rect">
            <a:avLst/>
          </a:prstGeom>
        </p:spPr>
        <p:style>
          <a:lnRef idx="0">
            <a:schemeClr val="accent6"/>
          </a:lnRef>
          <a:fillRef idx="3">
            <a:schemeClr val="accent6"/>
          </a:fillRef>
          <a:effectRef idx="3">
            <a:schemeClr val="accent6"/>
          </a:effectRef>
          <a:fontRef idx="minor">
            <a:schemeClr val="lt1"/>
          </a:fontRef>
        </p:style>
        <p:txBody>
          <a:bodyPr spcFirstLastPara="1" wrap="square" lIns="91425" tIns="91425" rIns="91425" bIns="91425" anchor="b" anchorCtr="0">
            <a:noAutofit/>
          </a:bodyPr>
          <a:lstStyle/>
          <a:p>
            <a:pPr marL="0" lvl="0" indent="0" algn="ctr" rtl="0">
              <a:spcBef>
                <a:spcPts val="0"/>
              </a:spcBef>
              <a:spcAft>
                <a:spcPts val="0"/>
              </a:spcAft>
              <a:buNone/>
            </a:pPr>
            <a:r>
              <a:rPr lang="en-US" smtClean="0"/>
              <a:t>Chào mào</a:t>
            </a:r>
            <a:endParaRPr/>
          </a:p>
        </p:txBody>
      </p:sp>
      <p:grpSp>
        <p:nvGrpSpPr>
          <p:cNvPr id="408" name="Google Shape;408;p44"/>
          <p:cNvGrpSpPr/>
          <p:nvPr/>
        </p:nvGrpSpPr>
        <p:grpSpPr>
          <a:xfrm>
            <a:off x="7937297" y="88747"/>
            <a:ext cx="678754" cy="678711"/>
            <a:chOff x="4757575" y="1551050"/>
            <a:chExt cx="435350" cy="435350"/>
          </a:xfrm>
        </p:grpSpPr>
        <p:sp>
          <p:nvSpPr>
            <p:cNvPr id="409" name="Google Shape;409;p44"/>
            <p:cNvSpPr/>
            <p:nvPr/>
          </p:nvSpPr>
          <p:spPr>
            <a:xfrm>
              <a:off x="4757575" y="1551050"/>
              <a:ext cx="435350" cy="435350"/>
            </a:xfrm>
            <a:custGeom>
              <a:avLst/>
              <a:gdLst/>
              <a:ahLst/>
              <a:cxnLst/>
              <a:rect l="l" t="t" r="r" b="b"/>
              <a:pathLst>
                <a:path w="17414" h="17414" extrusionOk="0">
                  <a:moveTo>
                    <a:pt x="7021" y="1"/>
                  </a:moveTo>
                  <a:cubicBezTo>
                    <a:pt x="5753" y="1"/>
                    <a:pt x="4775" y="562"/>
                    <a:pt x="4775" y="562"/>
                  </a:cubicBezTo>
                  <a:lnTo>
                    <a:pt x="5337" y="1124"/>
                  </a:lnTo>
                  <a:cubicBezTo>
                    <a:pt x="4732" y="1285"/>
                    <a:pt x="4388" y="1382"/>
                    <a:pt x="3726" y="1730"/>
                  </a:cubicBezTo>
                  <a:cubicBezTo>
                    <a:pt x="1393" y="2952"/>
                    <a:pt x="281" y="5618"/>
                    <a:pt x="281" y="5618"/>
                  </a:cubicBezTo>
                  <a:lnTo>
                    <a:pt x="1404" y="5618"/>
                  </a:lnTo>
                  <a:cubicBezTo>
                    <a:pt x="0" y="7865"/>
                    <a:pt x="0" y="10954"/>
                    <a:pt x="0" y="10954"/>
                  </a:cubicBezTo>
                  <a:lnTo>
                    <a:pt x="842" y="10674"/>
                  </a:lnTo>
                  <a:cubicBezTo>
                    <a:pt x="842" y="10674"/>
                    <a:pt x="842" y="13202"/>
                    <a:pt x="1966" y="14886"/>
                  </a:cubicBezTo>
                  <a:lnTo>
                    <a:pt x="2809" y="14324"/>
                  </a:lnTo>
                  <a:cubicBezTo>
                    <a:pt x="2809" y="14324"/>
                    <a:pt x="3651" y="15729"/>
                    <a:pt x="5055" y="16571"/>
                  </a:cubicBezTo>
                  <a:lnTo>
                    <a:pt x="5617" y="16010"/>
                  </a:lnTo>
                  <a:cubicBezTo>
                    <a:pt x="5617" y="16010"/>
                    <a:pt x="7021" y="17133"/>
                    <a:pt x="8707" y="17413"/>
                  </a:cubicBezTo>
                  <a:cubicBezTo>
                    <a:pt x="10392" y="17133"/>
                    <a:pt x="11796" y="16010"/>
                    <a:pt x="11796" y="16010"/>
                  </a:cubicBezTo>
                  <a:lnTo>
                    <a:pt x="12358" y="16571"/>
                  </a:lnTo>
                  <a:cubicBezTo>
                    <a:pt x="13762" y="15728"/>
                    <a:pt x="14604" y="14324"/>
                    <a:pt x="14604" y="14324"/>
                  </a:cubicBezTo>
                  <a:lnTo>
                    <a:pt x="15447" y="14886"/>
                  </a:lnTo>
                  <a:cubicBezTo>
                    <a:pt x="16571" y="13200"/>
                    <a:pt x="16571" y="10673"/>
                    <a:pt x="16571" y="10673"/>
                  </a:cubicBezTo>
                  <a:lnTo>
                    <a:pt x="17413" y="10954"/>
                  </a:lnTo>
                  <a:cubicBezTo>
                    <a:pt x="17413" y="10954"/>
                    <a:pt x="17413" y="7865"/>
                    <a:pt x="16009" y="5618"/>
                  </a:cubicBezTo>
                  <a:lnTo>
                    <a:pt x="17133" y="5618"/>
                  </a:lnTo>
                  <a:cubicBezTo>
                    <a:pt x="17133" y="5618"/>
                    <a:pt x="16020" y="2950"/>
                    <a:pt x="13688" y="1729"/>
                  </a:cubicBezTo>
                  <a:cubicBezTo>
                    <a:pt x="13025" y="1382"/>
                    <a:pt x="12681" y="1285"/>
                    <a:pt x="12076" y="1124"/>
                  </a:cubicBezTo>
                  <a:lnTo>
                    <a:pt x="12638" y="562"/>
                  </a:lnTo>
                  <a:cubicBezTo>
                    <a:pt x="12638" y="562"/>
                    <a:pt x="11662" y="1"/>
                    <a:pt x="10392" y="1"/>
                  </a:cubicBezTo>
                  <a:cubicBezTo>
                    <a:pt x="9730" y="1"/>
                    <a:pt x="9263" y="195"/>
                    <a:pt x="8992" y="356"/>
                  </a:cubicBezTo>
                  <a:cubicBezTo>
                    <a:pt x="8905" y="407"/>
                    <a:pt x="8807" y="434"/>
                    <a:pt x="8707" y="434"/>
                  </a:cubicBezTo>
                  <a:cubicBezTo>
                    <a:pt x="8606" y="434"/>
                    <a:pt x="8508" y="407"/>
                    <a:pt x="8421" y="356"/>
                  </a:cubicBezTo>
                  <a:cubicBezTo>
                    <a:pt x="8150" y="195"/>
                    <a:pt x="7682" y="1"/>
                    <a:pt x="70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44"/>
            <p:cNvSpPr/>
            <p:nvPr/>
          </p:nvSpPr>
          <p:spPr>
            <a:xfrm>
              <a:off x="5030525" y="1593175"/>
              <a:ext cx="107550" cy="107200"/>
            </a:xfrm>
            <a:custGeom>
              <a:avLst/>
              <a:gdLst/>
              <a:ahLst/>
              <a:cxnLst/>
              <a:rect l="l" t="t" r="r" b="b"/>
              <a:pathLst>
                <a:path w="4302" h="4288" extrusionOk="0">
                  <a:moveTo>
                    <a:pt x="3231" y="1"/>
                  </a:moveTo>
                  <a:cubicBezTo>
                    <a:pt x="3167" y="1"/>
                    <a:pt x="3101" y="7"/>
                    <a:pt x="3035" y="20"/>
                  </a:cubicBezTo>
                  <a:cubicBezTo>
                    <a:pt x="2326" y="158"/>
                    <a:pt x="1038" y="740"/>
                    <a:pt x="1" y="1563"/>
                  </a:cubicBezTo>
                  <a:lnTo>
                    <a:pt x="2707" y="4287"/>
                  </a:lnTo>
                  <a:cubicBezTo>
                    <a:pt x="3549" y="3419"/>
                    <a:pt x="4165" y="1943"/>
                    <a:pt x="4244" y="1106"/>
                  </a:cubicBezTo>
                  <a:cubicBezTo>
                    <a:pt x="4302" y="499"/>
                    <a:pt x="3814" y="1"/>
                    <a:pt x="32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44"/>
            <p:cNvSpPr/>
            <p:nvPr/>
          </p:nvSpPr>
          <p:spPr>
            <a:xfrm>
              <a:off x="5048875" y="1611625"/>
              <a:ext cx="78600" cy="84525"/>
            </a:xfrm>
            <a:custGeom>
              <a:avLst/>
              <a:gdLst/>
              <a:ahLst/>
              <a:cxnLst/>
              <a:rect l="l" t="t" r="r" b="b"/>
              <a:pathLst>
                <a:path w="3144" h="3381" extrusionOk="0">
                  <a:moveTo>
                    <a:pt x="2532" y="0"/>
                  </a:moveTo>
                  <a:cubicBezTo>
                    <a:pt x="2518" y="0"/>
                    <a:pt x="2505" y="1"/>
                    <a:pt x="2491" y="2"/>
                  </a:cubicBezTo>
                  <a:cubicBezTo>
                    <a:pt x="2137" y="37"/>
                    <a:pt x="863" y="905"/>
                    <a:pt x="1" y="1564"/>
                  </a:cubicBezTo>
                  <a:lnTo>
                    <a:pt x="1804" y="3381"/>
                  </a:lnTo>
                  <a:cubicBezTo>
                    <a:pt x="2327" y="2611"/>
                    <a:pt x="2853" y="1650"/>
                    <a:pt x="2991" y="1126"/>
                  </a:cubicBezTo>
                  <a:cubicBezTo>
                    <a:pt x="3144" y="542"/>
                    <a:pt x="2913" y="0"/>
                    <a:pt x="25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44"/>
            <p:cNvSpPr/>
            <p:nvPr/>
          </p:nvSpPr>
          <p:spPr>
            <a:xfrm>
              <a:off x="4812425" y="1593175"/>
              <a:ext cx="107525" cy="107200"/>
            </a:xfrm>
            <a:custGeom>
              <a:avLst/>
              <a:gdLst/>
              <a:ahLst/>
              <a:cxnLst/>
              <a:rect l="l" t="t" r="r" b="b"/>
              <a:pathLst>
                <a:path w="4301" h="4288" extrusionOk="0">
                  <a:moveTo>
                    <a:pt x="1071" y="1"/>
                  </a:moveTo>
                  <a:cubicBezTo>
                    <a:pt x="488" y="1"/>
                    <a:pt x="1" y="499"/>
                    <a:pt x="59" y="1106"/>
                  </a:cubicBezTo>
                  <a:cubicBezTo>
                    <a:pt x="138" y="1943"/>
                    <a:pt x="752" y="3419"/>
                    <a:pt x="1596" y="4287"/>
                  </a:cubicBezTo>
                  <a:lnTo>
                    <a:pt x="4301" y="1563"/>
                  </a:lnTo>
                  <a:cubicBezTo>
                    <a:pt x="3264" y="740"/>
                    <a:pt x="1975" y="158"/>
                    <a:pt x="1268" y="20"/>
                  </a:cubicBezTo>
                  <a:cubicBezTo>
                    <a:pt x="1201" y="7"/>
                    <a:pt x="1135" y="1"/>
                    <a:pt x="10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44"/>
            <p:cNvSpPr/>
            <p:nvPr/>
          </p:nvSpPr>
          <p:spPr>
            <a:xfrm>
              <a:off x="4823025" y="1611625"/>
              <a:ext cx="78650" cy="84525"/>
            </a:xfrm>
            <a:custGeom>
              <a:avLst/>
              <a:gdLst/>
              <a:ahLst/>
              <a:cxnLst/>
              <a:rect l="l" t="t" r="r" b="b"/>
              <a:pathLst>
                <a:path w="3146" h="3381" extrusionOk="0">
                  <a:moveTo>
                    <a:pt x="613" y="0"/>
                  </a:moveTo>
                  <a:cubicBezTo>
                    <a:pt x="231" y="0"/>
                    <a:pt x="1" y="542"/>
                    <a:pt x="154" y="1126"/>
                  </a:cubicBezTo>
                  <a:cubicBezTo>
                    <a:pt x="292" y="1650"/>
                    <a:pt x="817" y="2611"/>
                    <a:pt x="1340" y="3381"/>
                  </a:cubicBezTo>
                  <a:lnTo>
                    <a:pt x="3145" y="1564"/>
                  </a:lnTo>
                  <a:cubicBezTo>
                    <a:pt x="2282" y="905"/>
                    <a:pt x="1008" y="37"/>
                    <a:pt x="654" y="2"/>
                  </a:cubicBezTo>
                  <a:cubicBezTo>
                    <a:pt x="640" y="1"/>
                    <a:pt x="626" y="0"/>
                    <a:pt x="6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44"/>
            <p:cNvSpPr/>
            <p:nvPr/>
          </p:nvSpPr>
          <p:spPr>
            <a:xfrm>
              <a:off x="4813750" y="1628400"/>
              <a:ext cx="322975" cy="294800"/>
            </a:xfrm>
            <a:custGeom>
              <a:avLst/>
              <a:gdLst/>
              <a:ahLst/>
              <a:cxnLst/>
              <a:rect l="l" t="t" r="r" b="b"/>
              <a:pathLst>
                <a:path w="12919" h="11792" extrusionOk="0">
                  <a:moveTo>
                    <a:pt x="4006" y="0"/>
                  </a:moveTo>
                  <a:cubicBezTo>
                    <a:pt x="3667" y="0"/>
                    <a:pt x="3347" y="77"/>
                    <a:pt x="3090" y="278"/>
                  </a:cubicBezTo>
                  <a:cubicBezTo>
                    <a:pt x="562" y="2243"/>
                    <a:pt x="1" y="7860"/>
                    <a:pt x="281" y="8984"/>
                  </a:cubicBezTo>
                  <a:cubicBezTo>
                    <a:pt x="486" y="9801"/>
                    <a:pt x="2247" y="11230"/>
                    <a:pt x="4214" y="11792"/>
                  </a:cubicBezTo>
                  <a:lnTo>
                    <a:pt x="8707" y="11792"/>
                  </a:lnTo>
                  <a:cubicBezTo>
                    <a:pt x="10673" y="11230"/>
                    <a:pt x="12434" y="9801"/>
                    <a:pt x="12638" y="8984"/>
                  </a:cubicBezTo>
                  <a:cubicBezTo>
                    <a:pt x="12919" y="7860"/>
                    <a:pt x="12357" y="2243"/>
                    <a:pt x="9829" y="278"/>
                  </a:cubicBezTo>
                  <a:lnTo>
                    <a:pt x="9831" y="278"/>
                  </a:lnTo>
                  <a:cubicBezTo>
                    <a:pt x="9573" y="77"/>
                    <a:pt x="9253" y="0"/>
                    <a:pt x="8914" y="0"/>
                  </a:cubicBezTo>
                  <a:cubicBezTo>
                    <a:pt x="7793" y="0"/>
                    <a:pt x="6460" y="839"/>
                    <a:pt x="6460" y="839"/>
                  </a:cubicBezTo>
                  <a:cubicBezTo>
                    <a:pt x="6460" y="839"/>
                    <a:pt x="5127" y="0"/>
                    <a:pt x="40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44"/>
            <p:cNvSpPr/>
            <p:nvPr/>
          </p:nvSpPr>
          <p:spPr>
            <a:xfrm>
              <a:off x="4818600" y="1813200"/>
              <a:ext cx="313325" cy="110000"/>
            </a:xfrm>
            <a:custGeom>
              <a:avLst/>
              <a:gdLst/>
              <a:ahLst/>
              <a:cxnLst/>
              <a:rect l="l" t="t" r="r" b="b"/>
              <a:pathLst>
                <a:path w="12533" h="4400" extrusionOk="0">
                  <a:moveTo>
                    <a:pt x="55" y="1"/>
                  </a:moveTo>
                  <a:cubicBezTo>
                    <a:pt x="0" y="731"/>
                    <a:pt x="16" y="1307"/>
                    <a:pt x="88" y="1592"/>
                  </a:cubicBezTo>
                  <a:cubicBezTo>
                    <a:pt x="292" y="2409"/>
                    <a:pt x="2054" y="3838"/>
                    <a:pt x="4020" y="4400"/>
                  </a:cubicBezTo>
                  <a:lnTo>
                    <a:pt x="8513" y="4400"/>
                  </a:lnTo>
                  <a:cubicBezTo>
                    <a:pt x="10479" y="3838"/>
                    <a:pt x="12241" y="2409"/>
                    <a:pt x="12444" y="1592"/>
                  </a:cubicBezTo>
                  <a:cubicBezTo>
                    <a:pt x="12516" y="1307"/>
                    <a:pt x="12532" y="731"/>
                    <a:pt x="12477" y="1"/>
                  </a:cubicBezTo>
                  <a:lnTo>
                    <a:pt x="12477" y="1"/>
                  </a:lnTo>
                  <a:cubicBezTo>
                    <a:pt x="12470" y="62"/>
                    <a:pt x="12458" y="123"/>
                    <a:pt x="12444" y="184"/>
                  </a:cubicBezTo>
                  <a:cubicBezTo>
                    <a:pt x="12241" y="1001"/>
                    <a:pt x="10479" y="2430"/>
                    <a:pt x="8513" y="2992"/>
                  </a:cubicBezTo>
                  <a:lnTo>
                    <a:pt x="4020" y="2992"/>
                  </a:lnTo>
                  <a:cubicBezTo>
                    <a:pt x="2054" y="2430"/>
                    <a:pt x="292" y="1001"/>
                    <a:pt x="88" y="184"/>
                  </a:cubicBezTo>
                  <a:cubicBezTo>
                    <a:pt x="73" y="124"/>
                    <a:pt x="63" y="62"/>
                    <a:pt x="55" y="1"/>
                  </a:cubicBezTo>
                  <a:close/>
                </a:path>
              </a:pathLst>
            </a:custGeom>
            <a:solidFill>
              <a:srgbClr val="F5E9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44"/>
            <p:cNvSpPr/>
            <p:nvPr/>
          </p:nvSpPr>
          <p:spPr>
            <a:xfrm>
              <a:off x="4916975" y="1902125"/>
              <a:ext cx="116525" cy="49175"/>
            </a:xfrm>
            <a:custGeom>
              <a:avLst/>
              <a:gdLst/>
              <a:ahLst/>
              <a:cxnLst/>
              <a:rect l="l" t="t" r="r" b="b"/>
              <a:pathLst>
                <a:path w="4661" h="1967" extrusionOk="0">
                  <a:moveTo>
                    <a:pt x="2332" y="1"/>
                  </a:moveTo>
                  <a:lnTo>
                    <a:pt x="0" y="387"/>
                  </a:lnTo>
                  <a:cubicBezTo>
                    <a:pt x="150" y="1298"/>
                    <a:pt x="937" y="1967"/>
                    <a:pt x="1859" y="1967"/>
                  </a:cubicBezTo>
                  <a:lnTo>
                    <a:pt x="2802" y="1967"/>
                  </a:lnTo>
                  <a:cubicBezTo>
                    <a:pt x="3721" y="1967"/>
                    <a:pt x="4506" y="1304"/>
                    <a:pt x="4661" y="398"/>
                  </a:cubicBezTo>
                  <a:lnTo>
                    <a:pt x="2332" y="1"/>
                  </a:lnTo>
                  <a:close/>
                </a:path>
              </a:pathLst>
            </a:custGeom>
            <a:solidFill>
              <a:srgbClr val="EDDA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44"/>
            <p:cNvSpPr/>
            <p:nvPr/>
          </p:nvSpPr>
          <p:spPr>
            <a:xfrm>
              <a:off x="4890975" y="1845950"/>
              <a:ext cx="168550" cy="70250"/>
            </a:xfrm>
            <a:custGeom>
              <a:avLst/>
              <a:gdLst/>
              <a:ahLst/>
              <a:cxnLst/>
              <a:rect l="l" t="t" r="r" b="b"/>
              <a:pathLst>
                <a:path w="6742" h="2810" extrusionOk="0">
                  <a:moveTo>
                    <a:pt x="1826" y="0"/>
                  </a:moveTo>
                  <a:cubicBezTo>
                    <a:pt x="818" y="0"/>
                    <a:pt x="1" y="629"/>
                    <a:pt x="1" y="1406"/>
                  </a:cubicBezTo>
                  <a:cubicBezTo>
                    <a:pt x="1" y="2181"/>
                    <a:pt x="818" y="2810"/>
                    <a:pt x="1826" y="2810"/>
                  </a:cubicBezTo>
                  <a:cubicBezTo>
                    <a:pt x="2478" y="2810"/>
                    <a:pt x="3048" y="2546"/>
                    <a:pt x="3371" y="2151"/>
                  </a:cubicBezTo>
                  <a:cubicBezTo>
                    <a:pt x="3694" y="2546"/>
                    <a:pt x="4264" y="2810"/>
                    <a:pt x="4915" y="2810"/>
                  </a:cubicBezTo>
                  <a:cubicBezTo>
                    <a:pt x="5923" y="2810"/>
                    <a:pt x="6742" y="2181"/>
                    <a:pt x="6742" y="1406"/>
                  </a:cubicBezTo>
                  <a:cubicBezTo>
                    <a:pt x="6742" y="629"/>
                    <a:pt x="5925" y="0"/>
                    <a:pt x="4915" y="0"/>
                  </a:cubicBezTo>
                  <a:cubicBezTo>
                    <a:pt x="4264" y="0"/>
                    <a:pt x="3694" y="264"/>
                    <a:pt x="3371" y="659"/>
                  </a:cubicBezTo>
                  <a:cubicBezTo>
                    <a:pt x="3048" y="264"/>
                    <a:pt x="2478" y="0"/>
                    <a:pt x="1826" y="0"/>
                  </a:cubicBezTo>
                  <a:close/>
                </a:path>
              </a:pathLst>
            </a:custGeom>
            <a:solidFill>
              <a:srgbClr val="F5E9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44"/>
            <p:cNvSpPr/>
            <p:nvPr/>
          </p:nvSpPr>
          <p:spPr>
            <a:xfrm>
              <a:off x="4885675" y="1861650"/>
              <a:ext cx="179025" cy="61350"/>
            </a:xfrm>
            <a:custGeom>
              <a:avLst/>
              <a:gdLst/>
              <a:ahLst/>
              <a:cxnLst/>
              <a:rect l="l" t="t" r="r" b="b"/>
              <a:pathLst>
                <a:path w="7161" h="2454" extrusionOk="0">
                  <a:moveTo>
                    <a:pt x="285" y="1"/>
                  </a:moveTo>
                  <a:cubicBezTo>
                    <a:pt x="128" y="1"/>
                    <a:pt x="1" y="130"/>
                    <a:pt x="4" y="287"/>
                  </a:cubicBezTo>
                  <a:cubicBezTo>
                    <a:pt x="4" y="1481"/>
                    <a:pt x="968" y="2453"/>
                    <a:pt x="2154" y="2453"/>
                  </a:cubicBezTo>
                  <a:cubicBezTo>
                    <a:pt x="2155" y="2453"/>
                    <a:pt x="2157" y="2453"/>
                    <a:pt x="2159" y="2453"/>
                  </a:cubicBezTo>
                  <a:cubicBezTo>
                    <a:pt x="2644" y="2453"/>
                    <a:pt x="3114" y="2287"/>
                    <a:pt x="3491" y="1983"/>
                  </a:cubicBezTo>
                  <a:cubicBezTo>
                    <a:pt x="3517" y="1961"/>
                    <a:pt x="3550" y="1950"/>
                    <a:pt x="3583" y="1950"/>
                  </a:cubicBezTo>
                  <a:cubicBezTo>
                    <a:pt x="3616" y="1950"/>
                    <a:pt x="3649" y="1961"/>
                    <a:pt x="3676" y="1983"/>
                  </a:cubicBezTo>
                  <a:cubicBezTo>
                    <a:pt x="4053" y="2287"/>
                    <a:pt x="4522" y="2453"/>
                    <a:pt x="5006" y="2453"/>
                  </a:cubicBezTo>
                  <a:cubicBezTo>
                    <a:pt x="5008" y="2453"/>
                    <a:pt x="5010" y="2453"/>
                    <a:pt x="5012" y="2453"/>
                  </a:cubicBezTo>
                  <a:cubicBezTo>
                    <a:pt x="6197" y="2453"/>
                    <a:pt x="7161" y="1481"/>
                    <a:pt x="7161" y="287"/>
                  </a:cubicBezTo>
                  <a:cubicBezTo>
                    <a:pt x="7161" y="133"/>
                    <a:pt x="7035" y="7"/>
                    <a:pt x="6881" y="7"/>
                  </a:cubicBezTo>
                  <a:cubicBezTo>
                    <a:pt x="6726" y="7"/>
                    <a:pt x="6600" y="133"/>
                    <a:pt x="6600" y="287"/>
                  </a:cubicBezTo>
                  <a:cubicBezTo>
                    <a:pt x="6600" y="1172"/>
                    <a:pt x="5888" y="1891"/>
                    <a:pt x="5012" y="1891"/>
                  </a:cubicBezTo>
                  <a:cubicBezTo>
                    <a:pt x="5010" y="1891"/>
                    <a:pt x="5008" y="1891"/>
                    <a:pt x="5006" y="1891"/>
                  </a:cubicBezTo>
                  <a:cubicBezTo>
                    <a:pt x="4650" y="1891"/>
                    <a:pt x="4304" y="1769"/>
                    <a:pt x="4026" y="1544"/>
                  </a:cubicBezTo>
                  <a:cubicBezTo>
                    <a:pt x="3897" y="1440"/>
                    <a:pt x="3740" y="1388"/>
                    <a:pt x="3583" y="1388"/>
                  </a:cubicBezTo>
                  <a:cubicBezTo>
                    <a:pt x="3426" y="1388"/>
                    <a:pt x="3268" y="1440"/>
                    <a:pt x="3139" y="1544"/>
                  </a:cubicBezTo>
                  <a:cubicBezTo>
                    <a:pt x="2861" y="1769"/>
                    <a:pt x="2517" y="1891"/>
                    <a:pt x="2159" y="1891"/>
                  </a:cubicBezTo>
                  <a:cubicBezTo>
                    <a:pt x="2157" y="1891"/>
                    <a:pt x="2155" y="1891"/>
                    <a:pt x="2154" y="1891"/>
                  </a:cubicBezTo>
                  <a:cubicBezTo>
                    <a:pt x="1279" y="1891"/>
                    <a:pt x="566" y="1172"/>
                    <a:pt x="566" y="287"/>
                  </a:cubicBezTo>
                  <a:cubicBezTo>
                    <a:pt x="570" y="130"/>
                    <a:pt x="443" y="1"/>
                    <a:pt x="2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44"/>
            <p:cNvSpPr/>
            <p:nvPr/>
          </p:nvSpPr>
          <p:spPr>
            <a:xfrm>
              <a:off x="4930800" y="1841950"/>
              <a:ext cx="89000" cy="37075"/>
            </a:xfrm>
            <a:custGeom>
              <a:avLst/>
              <a:gdLst/>
              <a:ahLst/>
              <a:cxnLst/>
              <a:rect l="l" t="t" r="r" b="b"/>
              <a:pathLst>
                <a:path w="3560" h="1483" extrusionOk="0">
                  <a:moveTo>
                    <a:pt x="498" y="1"/>
                  </a:moveTo>
                  <a:cubicBezTo>
                    <a:pt x="155" y="1"/>
                    <a:pt x="0" y="432"/>
                    <a:pt x="264" y="652"/>
                  </a:cubicBezTo>
                  <a:lnTo>
                    <a:pt x="263" y="652"/>
                  </a:lnTo>
                  <a:lnTo>
                    <a:pt x="860" y="1148"/>
                  </a:lnTo>
                  <a:cubicBezTo>
                    <a:pt x="1126" y="1371"/>
                    <a:pt x="1452" y="1482"/>
                    <a:pt x="1779" y="1482"/>
                  </a:cubicBezTo>
                  <a:cubicBezTo>
                    <a:pt x="2106" y="1482"/>
                    <a:pt x="2433" y="1371"/>
                    <a:pt x="2699" y="1148"/>
                  </a:cubicBezTo>
                  <a:lnTo>
                    <a:pt x="3296" y="652"/>
                  </a:lnTo>
                  <a:cubicBezTo>
                    <a:pt x="3560" y="432"/>
                    <a:pt x="3405" y="1"/>
                    <a:pt x="30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44"/>
            <p:cNvSpPr/>
            <p:nvPr/>
          </p:nvSpPr>
          <p:spPr>
            <a:xfrm>
              <a:off x="4968225" y="1662250"/>
              <a:ext cx="14075" cy="71400"/>
            </a:xfrm>
            <a:custGeom>
              <a:avLst/>
              <a:gdLst/>
              <a:ahLst/>
              <a:cxnLst/>
              <a:rect l="l" t="t" r="r" b="b"/>
              <a:pathLst>
                <a:path w="563" h="2856" extrusionOk="0">
                  <a:moveTo>
                    <a:pt x="281" y="1"/>
                  </a:moveTo>
                  <a:cubicBezTo>
                    <a:pt x="126" y="1"/>
                    <a:pt x="0" y="126"/>
                    <a:pt x="0" y="282"/>
                  </a:cubicBezTo>
                  <a:lnTo>
                    <a:pt x="0" y="2575"/>
                  </a:lnTo>
                  <a:cubicBezTo>
                    <a:pt x="0" y="2729"/>
                    <a:pt x="126" y="2855"/>
                    <a:pt x="281" y="2855"/>
                  </a:cubicBezTo>
                  <a:cubicBezTo>
                    <a:pt x="437" y="2855"/>
                    <a:pt x="562" y="2729"/>
                    <a:pt x="562" y="2575"/>
                  </a:cubicBezTo>
                  <a:lnTo>
                    <a:pt x="562" y="282"/>
                  </a:lnTo>
                  <a:cubicBezTo>
                    <a:pt x="562" y="126"/>
                    <a:pt x="437" y="1"/>
                    <a:pt x="2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44"/>
            <p:cNvSpPr/>
            <p:nvPr/>
          </p:nvSpPr>
          <p:spPr>
            <a:xfrm>
              <a:off x="4883800" y="1754375"/>
              <a:ext cx="42475" cy="49500"/>
            </a:xfrm>
            <a:custGeom>
              <a:avLst/>
              <a:gdLst/>
              <a:ahLst/>
              <a:cxnLst/>
              <a:rect l="l" t="t" r="r" b="b"/>
              <a:pathLst>
                <a:path w="1699" h="1980" extrusionOk="0">
                  <a:moveTo>
                    <a:pt x="850" y="1"/>
                  </a:moveTo>
                  <a:cubicBezTo>
                    <a:pt x="380" y="1"/>
                    <a:pt x="0" y="385"/>
                    <a:pt x="6" y="856"/>
                  </a:cubicBezTo>
                  <a:lnTo>
                    <a:pt x="6" y="1136"/>
                  </a:lnTo>
                  <a:cubicBezTo>
                    <a:pt x="6" y="1601"/>
                    <a:pt x="383" y="1979"/>
                    <a:pt x="850" y="1979"/>
                  </a:cubicBezTo>
                  <a:cubicBezTo>
                    <a:pt x="1315" y="1979"/>
                    <a:pt x="1692" y="1602"/>
                    <a:pt x="1692" y="1136"/>
                  </a:cubicBezTo>
                  <a:lnTo>
                    <a:pt x="1692" y="856"/>
                  </a:lnTo>
                  <a:cubicBezTo>
                    <a:pt x="1698" y="385"/>
                    <a:pt x="1320" y="1"/>
                    <a:pt x="8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44"/>
            <p:cNvSpPr/>
            <p:nvPr/>
          </p:nvSpPr>
          <p:spPr>
            <a:xfrm>
              <a:off x="4905025" y="1754675"/>
              <a:ext cx="21075" cy="35150"/>
            </a:xfrm>
            <a:custGeom>
              <a:avLst/>
              <a:gdLst/>
              <a:ahLst/>
              <a:cxnLst/>
              <a:rect l="l" t="t" r="r" b="b"/>
              <a:pathLst>
                <a:path w="843" h="1406" extrusionOk="0">
                  <a:moveTo>
                    <a:pt x="1" y="0"/>
                  </a:moveTo>
                  <a:lnTo>
                    <a:pt x="1" y="983"/>
                  </a:lnTo>
                  <a:cubicBezTo>
                    <a:pt x="1" y="1217"/>
                    <a:pt x="189" y="1405"/>
                    <a:pt x="422" y="1405"/>
                  </a:cubicBezTo>
                  <a:cubicBezTo>
                    <a:pt x="654" y="1405"/>
                    <a:pt x="843" y="1217"/>
                    <a:pt x="843" y="983"/>
                  </a:cubicBezTo>
                  <a:lnTo>
                    <a:pt x="843" y="844"/>
                  </a:lnTo>
                  <a:cubicBezTo>
                    <a:pt x="843" y="377"/>
                    <a:pt x="466"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44"/>
            <p:cNvSpPr/>
            <p:nvPr/>
          </p:nvSpPr>
          <p:spPr>
            <a:xfrm>
              <a:off x="5024375" y="1754675"/>
              <a:ext cx="42150" cy="49200"/>
            </a:xfrm>
            <a:custGeom>
              <a:avLst/>
              <a:gdLst/>
              <a:ahLst/>
              <a:cxnLst/>
              <a:rect l="l" t="t" r="r" b="b"/>
              <a:pathLst>
                <a:path w="1686" h="1968" extrusionOk="0">
                  <a:moveTo>
                    <a:pt x="844" y="0"/>
                  </a:moveTo>
                  <a:cubicBezTo>
                    <a:pt x="379" y="0"/>
                    <a:pt x="0" y="379"/>
                    <a:pt x="0" y="844"/>
                  </a:cubicBezTo>
                  <a:lnTo>
                    <a:pt x="0" y="1124"/>
                  </a:lnTo>
                  <a:cubicBezTo>
                    <a:pt x="0" y="1589"/>
                    <a:pt x="379" y="1967"/>
                    <a:pt x="844" y="1967"/>
                  </a:cubicBezTo>
                  <a:cubicBezTo>
                    <a:pt x="1309" y="1967"/>
                    <a:pt x="1686" y="1589"/>
                    <a:pt x="1686" y="1124"/>
                  </a:cubicBezTo>
                  <a:lnTo>
                    <a:pt x="1686" y="844"/>
                  </a:lnTo>
                  <a:cubicBezTo>
                    <a:pt x="1686" y="379"/>
                    <a:pt x="1309" y="0"/>
                    <a:pt x="8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44"/>
            <p:cNvSpPr/>
            <p:nvPr/>
          </p:nvSpPr>
          <p:spPr>
            <a:xfrm>
              <a:off x="5045450" y="1754675"/>
              <a:ext cx="21075" cy="34925"/>
            </a:xfrm>
            <a:custGeom>
              <a:avLst/>
              <a:gdLst/>
              <a:ahLst/>
              <a:cxnLst/>
              <a:rect l="l" t="t" r="r" b="b"/>
              <a:pathLst>
                <a:path w="843" h="1397" extrusionOk="0">
                  <a:moveTo>
                    <a:pt x="1" y="0"/>
                  </a:moveTo>
                  <a:lnTo>
                    <a:pt x="1" y="983"/>
                  </a:lnTo>
                  <a:cubicBezTo>
                    <a:pt x="5" y="1213"/>
                    <a:pt x="192" y="1397"/>
                    <a:pt x="422" y="1397"/>
                  </a:cubicBezTo>
                  <a:cubicBezTo>
                    <a:pt x="652" y="1397"/>
                    <a:pt x="839" y="1213"/>
                    <a:pt x="843" y="983"/>
                  </a:cubicBezTo>
                  <a:lnTo>
                    <a:pt x="843" y="844"/>
                  </a:lnTo>
                  <a:cubicBezTo>
                    <a:pt x="843" y="377"/>
                    <a:pt x="466"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44"/>
            <p:cNvSpPr/>
            <p:nvPr/>
          </p:nvSpPr>
          <p:spPr>
            <a:xfrm>
              <a:off x="4930725" y="1841950"/>
              <a:ext cx="57200" cy="37025"/>
            </a:xfrm>
            <a:custGeom>
              <a:avLst/>
              <a:gdLst/>
              <a:ahLst/>
              <a:cxnLst/>
              <a:rect l="l" t="t" r="r" b="b"/>
              <a:pathLst>
                <a:path w="2288" h="1481" extrusionOk="0">
                  <a:moveTo>
                    <a:pt x="499" y="1"/>
                  </a:moveTo>
                  <a:cubicBezTo>
                    <a:pt x="156" y="1"/>
                    <a:pt x="1" y="432"/>
                    <a:pt x="265" y="652"/>
                  </a:cubicBezTo>
                  <a:lnTo>
                    <a:pt x="862" y="1148"/>
                  </a:lnTo>
                  <a:cubicBezTo>
                    <a:pt x="1124" y="1366"/>
                    <a:pt x="1449" y="1480"/>
                    <a:pt x="1779" y="1480"/>
                  </a:cubicBezTo>
                  <a:cubicBezTo>
                    <a:pt x="1950" y="1480"/>
                    <a:pt x="2122" y="1450"/>
                    <a:pt x="2287" y="1387"/>
                  </a:cubicBezTo>
                  <a:cubicBezTo>
                    <a:pt x="2160" y="1312"/>
                    <a:pt x="2047" y="1216"/>
                    <a:pt x="1949" y="1106"/>
                  </a:cubicBezTo>
                  <a:lnTo>
                    <a:pt x="1352" y="421"/>
                  </a:lnTo>
                  <a:cubicBezTo>
                    <a:pt x="1253" y="306"/>
                    <a:pt x="1213" y="150"/>
                    <a:pt x="12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6" name="Google Shape;426;p44"/>
          <p:cNvGrpSpPr/>
          <p:nvPr/>
        </p:nvGrpSpPr>
        <p:grpSpPr>
          <a:xfrm>
            <a:off x="354726" y="96854"/>
            <a:ext cx="678754" cy="670643"/>
            <a:chOff x="5103450" y="2966550"/>
            <a:chExt cx="435350" cy="430175"/>
          </a:xfrm>
        </p:grpSpPr>
        <p:sp>
          <p:nvSpPr>
            <p:cNvPr id="427" name="Google Shape;427;p44"/>
            <p:cNvSpPr/>
            <p:nvPr/>
          </p:nvSpPr>
          <p:spPr>
            <a:xfrm>
              <a:off x="5359150" y="2966550"/>
              <a:ext cx="137875" cy="166275"/>
            </a:xfrm>
            <a:custGeom>
              <a:avLst/>
              <a:gdLst/>
              <a:ahLst/>
              <a:cxnLst/>
              <a:rect l="l" t="t" r="r" b="b"/>
              <a:pathLst>
                <a:path w="5515" h="6651" extrusionOk="0">
                  <a:moveTo>
                    <a:pt x="4937" y="0"/>
                  </a:moveTo>
                  <a:cubicBezTo>
                    <a:pt x="4870" y="0"/>
                    <a:pt x="4802" y="12"/>
                    <a:pt x="4734" y="38"/>
                  </a:cubicBezTo>
                  <a:cubicBezTo>
                    <a:pt x="3733" y="420"/>
                    <a:pt x="1689" y="1645"/>
                    <a:pt x="0" y="3678"/>
                  </a:cubicBezTo>
                  <a:lnTo>
                    <a:pt x="4237" y="6651"/>
                  </a:lnTo>
                  <a:cubicBezTo>
                    <a:pt x="4237" y="6651"/>
                    <a:pt x="5358" y="3842"/>
                    <a:pt x="5500" y="584"/>
                  </a:cubicBezTo>
                  <a:cubicBezTo>
                    <a:pt x="5515" y="253"/>
                    <a:pt x="5244" y="0"/>
                    <a:pt x="49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44"/>
            <p:cNvSpPr/>
            <p:nvPr/>
          </p:nvSpPr>
          <p:spPr>
            <a:xfrm>
              <a:off x="5394450" y="2987325"/>
              <a:ext cx="92025" cy="142300"/>
            </a:xfrm>
            <a:custGeom>
              <a:avLst/>
              <a:gdLst/>
              <a:ahLst/>
              <a:cxnLst/>
              <a:rect l="l" t="t" r="r" b="b"/>
              <a:pathLst>
                <a:path w="3681" h="5692" extrusionOk="0">
                  <a:moveTo>
                    <a:pt x="3383" y="0"/>
                  </a:moveTo>
                  <a:cubicBezTo>
                    <a:pt x="3352" y="0"/>
                    <a:pt x="3320" y="9"/>
                    <a:pt x="3288" y="28"/>
                  </a:cubicBezTo>
                  <a:cubicBezTo>
                    <a:pt x="2762" y="335"/>
                    <a:pt x="1102" y="2045"/>
                    <a:pt x="1" y="3838"/>
                  </a:cubicBezTo>
                  <a:lnTo>
                    <a:pt x="2642" y="5692"/>
                  </a:lnTo>
                  <a:cubicBezTo>
                    <a:pt x="2926" y="4640"/>
                    <a:pt x="3386" y="2732"/>
                    <a:pt x="3640" y="606"/>
                  </a:cubicBezTo>
                  <a:cubicBezTo>
                    <a:pt x="3680" y="269"/>
                    <a:pt x="3552" y="0"/>
                    <a:pt x="33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44"/>
            <p:cNvSpPr/>
            <p:nvPr/>
          </p:nvSpPr>
          <p:spPr>
            <a:xfrm>
              <a:off x="5145275" y="2966550"/>
              <a:ext cx="137850" cy="166275"/>
            </a:xfrm>
            <a:custGeom>
              <a:avLst/>
              <a:gdLst/>
              <a:ahLst/>
              <a:cxnLst/>
              <a:rect l="l" t="t" r="r" b="b"/>
              <a:pathLst>
                <a:path w="5514" h="6651" extrusionOk="0">
                  <a:moveTo>
                    <a:pt x="578" y="0"/>
                  </a:moveTo>
                  <a:cubicBezTo>
                    <a:pt x="271" y="0"/>
                    <a:pt x="0" y="253"/>
                    <a:pt x="15" y="584"/>
                  </a:cubicBezTo>
                  <a:cubicBezTo>
                    <a:pt x="156" y="3842"/>
                    <a:pt x="1278" y="6651"/>
                    <a:pt x="1278" y="6651"/>
                  </a:cubicBezTo>
                  <a:lnTo>
                    <a:pt x="5514" y="3678"/>
                  </a:lnTo>
                  <a:cubicBezTo>
                    <a:pt x="3824" y="1645"/>
                    <a:pt x="1781" y="420"/>
                    <a:pt x="781" y="38"/>
                  </a:cubicBezTo>
                  <a:cubicBezTo>
                    <a:pt x="714" y="12"/>
                    <a:pt x="645" y="0"/>
                    <a:pt x="5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44"/>
            <p:cNvSpPr/>
            <p:nvPr/>
          </p:nvSpPr>
          <p:spPr>
            <a:xfrm>
              <a:off x="5155800" y="2987325"/>
              <a:ext cx="92000" cy="142300"/>
            </a:xfrm>
            <a:custGeom>
              <a:avLst/>
              <a:gdLst/>
              <a:ahLst/>
              <a:cxnLst/>
              <a:rect l="l" t="t" r="r" b="b"/>
              <a:pathLst>
                <a:path w="3680" h="5692" extrusionOk="0">
                  <a:moveTo>
                    <a:pt x="298" y="0"/>
                  </a:moveTo>
                  <a:cubicBezTo>
                    <a:pt x="129" y="0"/>
                    <a:pt x="1" y="269"/>
                    <a:pt x="40" y="606"/>
                  </a:cubicBezTo>
                  <a:cubicBezTo>
                    <a:pt x="294" y="2732"/>
                    <a:pt x="755" y="4640"/>
                    <a:pt x="1039" y="5692"/>
                  </a:cubicBezTo>
                  <a:lnTo>
                    <a:pt x="3680" y="3838"/>
                  </a:lnTo>
                  <a:cubicBezTo>
                    <a:pt x="2579" y="2045"/>
                    <a:pt x="918" y="335"/>
                    <a:pt x="393" y="28"/>
                  </a:cubicBezTo>
                  <a:cubicBezTo>
                    <a:pt x="360" y="9"/>
                    <a:pt x="328" y="0"/>
                    <a:pt x="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44"/>
            <p:cNvSpPr/>
            <p:nvPr/>
          </p:nvSpPr>
          <p:spPr>
            <a:xfrm>
              <a:off x="5278975" y="3340500"/>
              <a:ext cx="84300" cy="56225"/>
            </a:xfrm>
            <a:custGeom>
              <a:avLst/>
              <a:gdLst/>
              <a:ahLst/>
              <a:cxnLst/>
              <a:rect l="l" t="t" r="r" b="b"/>
              <a:pathLst>
                <a:path w="3372" h="2249" extrusionOk="0">
                  <a:moveTo>
                    <a:pt x="1686" y="1"/>
                  </a:moveTo>
                  <a:cubicBezTo>
                    <a:pt x="755" y="1"/>
                    <a:pt x="1" y="504"/>
                    <a:pt x="1" y="1124"/>
                  </a:cubicBezTo>
                  <a:cubicBezTo>
                    <a:pt x="1" y="1745"/>
                    <a:pt x="755" y="2248"/>
                    <a:pt x="1686" y="2248"/>
                  </a:cubicBezTo>
                  <a:cubicBezTo>
                    <a:pt x="2618" y="2248"/>
                    <a:pt x="3372" y="1744"/>
                    <a:pt x="3372" y="1124"/>
                  </a:cubicBezTo>
                  <a:cubicBezTo>
                    <a:pt x="3372" y="504"/>
                    <a:pt x="2618" y="1"/>
                    <a:pt x="16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44"/>
            <p:cNvSpPr/>
            <p:nvPr/>
          </p:nvSpPr>
          <p:spPr>
            <a:xfrm>
              <a:off x="5103450" y="3249250"/>
              <a:ext cx="168550" cy="112375"/>
            </a:xfrm>
            <a:custGeom>
              <a:avLst/>
              <a:gdLst/>
              <a:ahLst/>
              <a:cxnLst/>
              <a:rect l="l" t="t" r="r" b="b"/>
              <a:pathLst>
                <a:path w="6742" h="4495" extrusionOk="0">
                  <a:moveTo>
                    <a:pt x="843" y="1"/>
                  </a:moveTo>
                  <a:lnTo>
                    <a:pt x="1" y="1405"/>
                  </a:lnTo>
                  <a:cubicBezTo>
                    <a:pt x="522" y="1229"/>
                    <a:pt x="1089" y="1173"/>
                    <a:pt x="1455" y="1173"/>
                  </a:cubicBezTo>
                  <a:cubicBezTo>
                    <a:pt x="1648" y="1173"/>
                    <a:pt x="1785" y="1188"/>
                    <a:pt x="1831" y="1210"/>
                  </a:cubicBezTo>
                  <a:lnTo>
                    <a:pt x="1518" y="2148"/>
                  </a:lnTo>
                  <a:cubicBezTo>
                    <a:pt x="1518" y="2148"/>
                    <a:pt x="4776" y="3371"/>
                    <a:pt x="6742" y="4494"/>
                  </a:cubicBezTo>
                  <a:lnTo>
                    <a:pt x="67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44"/>
            <p:cNvSpPr/>
            <p:nvPr/>
          </p:nvSpPr>
          <p:spPr>
            <a:xfrm>
              <a:off x="5370275" y="3249250"/>
              <a:ext cx="168525" cy="112375"/>
            </a:xfrm>
            <a:custGeom>
              <a:avLst/>
              <a:gdLst/>
              <a:ahLst/>
              <a:cxnLst/>
              <a:rect l="l" t="t" r="r" b="b"/>
              <a:pathLst>
                <a:path w="6741" h="4495" extrusionOk="0">
                  <a:moveTo>
                    <a:pt x="0" y="1"/>
                  </a:moveTo>
                  <a:lnTo>
                    <a:pt x="0" y="4494"/>
                  </a:lnTo>
                  <a:cubicBezTo>
                    <a:pt x="1966" y="3371"/>
                    <a:pt x="5223" y="2148"/>
                    <a:pt x="5223" y="2148"/>
                  </a:cubicBezTo>
                  <a:lnTo>
                    <a:pt x="4911" y="1210"/>
                  </a:lnTo>
                  <a:cubicBezTo>
                    <a:pt x="4956" y="1188"/>
                    <a:pt x="5094" y="1173"/>
                    <a:pt x="5287" y="1173"/>
                  </a:cubicBezTo>
                  <a:cubicBezTo>
                    <a:pt x="5653" y="1173"/>
                    <a:pt x="6220" y="1229"/>
                    <a:pt x="6741" y="1405"/>
                  </a:cubicBezTo>
                  <a:lnTo>
                    <a:pt x="589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44"/>
            <p:cNvSpPr/>
            <p:nvPr/>
          </p:nvSpPr>
          <p:spPr>
            <a:xfrm>
              <a:off x="5103450" y="3045600"/>
              <a:ext cx="435325" cy="327350"/>
            </a:xfrm>
            <a:custGeom>
              <a:avLst/>
              <a:gdLst/>
              <a:ahLst/>
              <a:cxnLst/>
              <a:rect l="l" t="t" r="r" b="b"/>
              <a:pathLst>
                <a:path w="17413" h="13094" extrusionOk="0">
                  <a:moveTo>
                    <a:pt x="8707" y="1"/>
                  </a:moveTo>
                  <a:cubicBezTo>
                    <a:pt x="4612" y="1"/>
                    <a:pt x="1098" y="4103"/>
                    <a:pt x="14" y="9487"/>
                  </a:cubicBezTo>
                  <a:cubicBezTo>
                    <a:pt x="9" y="9508"/>
                    <a:pt x="5" y="9528"/>
                    <a:pt x="1" y="9550"/>
                  </a:cubicBezTo>
                  <a:cubicBezTo>
                    <a:pt x="1" y="9550"/>
                    <a:pt x="1292" y="8214"/>
                    <a:pt x="2942" y="8214"/>
                  </a:cubicBezTo>
                  <a:cubicBezTo>
                    <a:pt x="3381" y="8214"/>
                    <a:pt x="3846" y="8309"/>
                    <a:pt x="4318" y="8549"/>
                  </a:cubicBezTo>
                  <a:cubicBezTo>
                    <a:pt x="5152" y="8973"/>
                    <a:pt x="5548" y="9901"/>
                    <a:pt x="5548" y="10917"/>
                  </a:cubicBezTo>
                  <a:cubicBezTo>
                    <a:pt x="5548" y="12236"/>
                    <a:pt x="6374" y="13093"/>
                    <a:pt x="7500" y="13093"/>
                  </a:cubicBezTo>
                  <a:cubicBezTo>
                    <a:pt x="7813" y="13093"/>
                    <a:pt x="8149" y="13027"/>
                    <a:pt x="8496" y="12887"/>
                  </a:cubicBezTo>
                  <a:cubicBezTo>
                    <a:pt x="8563" y="12859"/>
                    <a:pt x="8635" y="12845"/>
                    <a:pt x="8706" y="12845"/>
                  </a:cubicBezTo>
                  <a:cubicBezTo>
                    <a:pt x="8777" y="12845"/>
                    <a:pt x="8849" y="12859"/>
                    <a:pt x="8916" y="12887"/>
                  </a:cubicBezTo>
                  <a:cubicBezTo>
                    <a:pt x="9264" y="13027"/>
                    <a:pt x="9600" y="13093"/>
                    <a:pt x="9913" y="13093"/>
                  </a:cubicBezTo>
                  <a:cubicBezTo>
                    <a:pt x="11039" y="13093"/>
                    <a:pt x="11866" y="12236"/>
                    <a:pt x="11866" y="10917"/>
                  </a:cubicBezTo>
                  <a:cubicBezTo>
                    <a:pt x="11866" y="9901"/>
                    <a:pt x="12262" y="8973"/>
                    <a:pt x="13095" y="8549"/>
                  </a:cubicBezTo>
                  <a:cubicBezTo>
                    <a:pt x="13568" y="8309"/>
                    <a:pt x="14033" y="8214"/>
                    <a:pt x="14472" y="8214"/>
                  </a:cubicBezTo>
                  <a:cubicBezTo>
                    <a:pt x="16122" y="8214"/>
                    <a:pt x="17413" y="9550"/>
                    <a:pt x="17413" y="9550"/>
                  </a:cubicBezTo>
                  <a:lnTo>
                    <a:pt x="17400" y="9487"/>
                  </a:lnTo>
                  <a:cubicBezTo>
                    <a:pt x="16315" y="4103"/>
                    <a:pt x="12801" y="1"/>
                    <a:pt x="87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44"/>
            <p:cNvSpPr/>
            <p:nvPr/>
          </p:nvSpPr>
          <p:spPr>
            <a:xfrm>
              <a:off x="5222825" y="3179350"/>
              <a:ext cx="49175" cy="62900"/>
            </a:xfrm>
            <a:custGeom>
              <a:avLst/>
              <a:gdLst/>
              <a:ahLst/>
              <a:cxnLst/>
              <a:rect l="l" t="t" r="r" b="b"/>
              <a:pathLst>
                <a:path w="1967" h="2516" extrusionOk="0">
                  <a:moveTo>
                    <a:pt x="984" y="0"/>
                  </a:moveTo>
                  <a:cubicBezTo>
                    <a:pt x="446" y="0"/>
                    <a:pt x="7" y="433"/>
                    <a:pt x="1" y="971"/>
                  </a:cubicBezTo>
                  <a:lnTo>
                    <a:pt x="1" y="1532"/>
                  </a:lnTo>
                  <a:cubicBezTo>
                    <a:pt x="2" y="2074"/>
                    <a:pt x="441" y="2514"/>
                    <a:pt x="984" y="2515"/>
                  </a:cubicBezTo>
                  <a:cubicBezTo>
                    <a:pt x="1525" y="2514"/>
                    <a:pt x="1964" y="2074"/>
                    <a:pt x="1967" y="1532"/>
                  </a:cubicBezTo>
                  <a:lnTo>
                    <a:pt x="1967" y="971"/>
                  </a:lnTo>
                  <a:cubicBezTo>
                    <a:pt x="1959" y="433"/>
                    <a:pt x="1522" y="0"/>
                    <a:pt x="9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44"/>
            <p:cNvSpPr/>
            <p:nvPr/>
          </p:nvSpPr>
          <p:spPr>
            <a:xfrm>
              <a:off x="5243875" y="3179025"/>
              <a:ext cx="28125" cy="49175"/>
            </a:xfrm>
            <a:custGeom>
              <a:avLst/>
              <a:gdLst/>
              <a:ahLst/>
              <a:cxnLst/>
              <a:rect l="l" t="t" r="r" b="b"/>
              <a:pathLst>
                <a:path w="1125" h="1967" extrusionOk="0">
                  <a:moveTo>
                    <a:pt x="142" y="1"/>
                  </a:moveTo>
                  <a:cubicBezTo>
                    <a:pt x="94" y="2"/>
                    <a:pt x="48" y="7"/>
                    <a:pt x="1" y="15"/>
                  </a:cubicBezTo>
                  <a:lnTo>
                    <a:pt x="1" y="1405"/>
                  </a:lnTo>
                  <a:cubicBezTo>
                    <a:pt x="1" y="1715"/>
                    <a:pt x="252" y="1966"/>
                    <a:pt x="563" y="1966"/>
                  </a:cubicBezTo>
                  <a:cubicBezTo>
                    <a:pt x="873" y="1966"/>
                    <a:pt x="1125" y="1715"/>
                    <a:pt x="1125" y="1405"/>
                  </a:cubicBezTo>
                  <a:lnTo>
                    <a:pt x="1125" y="984"/>
                  </a:lnTo>
                  <a:cubicBezTo>
                    <a:pt x="1122" y="442"/>
                    <a:pt x="683" y="2"/>
                    <a:pt x="1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44"/>
            <p:cNvSpPr/>
            <p:nvPr/>
          </p:nvSpPr>
          <p:spPr>
            <a:xfrm>
              <a:off x="5370275" y="3179025"/>
              <a:ext cx="49150" cy="63225"/>
            </a:xfrm>
            <a:custGeom>
              <a:avLst/>
              <a:gdLst/>
              <a:ahLst/>
              <a:cxnLst/>
              <a:rect l="l" t="t" r="r" b="b"/>
              <a:pathLst>
                <a:path w="1966" h="2529" extrusionOk="0">
                  <a:moveTo>
                    <a:pt x="983" y="1"/>
                  </a:moveTo>
                  <a:cubicBezTo>
                    <a:pt x="440" y="1"/>
                    <a:pt x="0" y="441"/>
                    <a:pt x="0" y="984"/>
                  </a:cubicBezTo>
                  <a:lnTo>
                    <a:pt x="0" y="1545"/>
                  </a:lnTo>
                  <a:cubicBezTo>
                    <a:pt x="1" y="2087"/>
                    <a:pt x="441" y="2527"/>
                    <a:pt x="983" y="2528"/>
                  </a:cubicBezTo>
                  <a:cubicBezTo>
                    <a:pt x="1526" y="2527"/>
                    <a:pt x="1965" y="2087"/>
                    <a:pt x="1966" y="1545"/>
                  </a:cubicBezTo>
                  <a:lnTo>
                    <a:pt x="1966" y="984"/>
                  </a:lnTo>
                  <a:cubicBezTo>
                    <a:pt x="1966" y="441"/>
                    <a:pt x="1526" y="1"/>
                    <a:pt x="9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44"/>
            <p:cNvSpPr/>
            <p:nvPr/>
          </p:nvSpPr>
          <p:spPr>
            <a:xfrm>
              <a:off x="5391325" y="3179025"/>
              <a:ext cx="28100" cy="49175"/>
            </a:xfrm>
            <a:custGeom>
              <a:avLst/>
              <a:gdLst/>
              <a:ahLst/>
              <a:cxnLst/>
              <a:rect l="l" t="t" r="r" b="b"/>
              <a:pathLst>
                <a:path w="1124" h="1967" extrusionOk="0">
                  <a:moveTo>
                    <a:pt x="141" y="1"/>
                  </a:moveTo>
                  <a:cubicBezTo>
                    <a:pt x="95" y="2"/>
                    <a:pt x="47" y="7"/>
                    <a:pt x="0" y="15"/>
                  </a:cubicBezTo>
                  <a:lnTo>
                    <a:pt x="0" y="1405"/>
                  </a:lnTo>
                  <a:cubicBezTo>
                    <a:pt x="0" y="1715"/>
                    <a:pt x="252" y="1966"/>
                    <a:pt x="562" y="1966"/>
                  </a:cubicBezTo>
                  <a:cubicBezTo>
                    <a:pt x="873" y="1966"/>
                    <a:pt x="1124" y="1715"/>
                    <a:pt x="1124" y="1405"/>
                  </a:cubicBezTo>
                  <a:lnTo>
                    <a:pt x="1124" y="984"/>
                  </a:lnTo>
                  <a:cubicBezTo>
                    <a:pt x="1123" y="442"/>
                    <a:pt x="683" y="2"/>
                    <a:pt x="1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44"/>
            <p:cNvSpPr/>
            <p:nvPr/>
          </p:nvSpPr>
          <p:spPr>
            <a:xfrm>
              <a:off x="5314125" y="3340550"/>
              <a:ext cx="14025" cy="27875"/>
            </a:xfrm>
            <a:custGeom>
              <a:avLst/>
              <a:gdLst/>
              <a:ahLst/>
              <a:cxnLst/>
              <a:rect l="l" t="t" r="r" b="b"/>
              <a:pathLst>
                <a:path w="561" h="1115" extrusionOk="0">
                  <a:moveTo>
                    <a:pt x="0" y="0"/>
                  </a:moveTo>
                  <a:lnTo>
                    <a:pt x="0" y="1115"/>
                  </a:lnTo>
                  <a:cubicBezTo>
                    <a:pt x="24" y="1106"/>
                    <a:pt x="48" y="1096"/>
                    <a:pt x="73" y="1087"/>
                  </a:cubicBezTo>
                  <a:cubicBezTo>
                    <a:pt x="140" y="1060"/>
                    <a:pt x="210" y="1047"/>
                    <a:pt x="280" y="1047"/>
                  </a:cubicBezTo>
                  <a:cubicBezTo>
                    <a:pt x="351" y="1047"/>
                    <a:pt x="421" y="1060"/>
                    <a:pt x="488" y="1087"/>
                  </a:cubicBezTo>
                  <a:cubicBezTo>
                    <a:pt x="513" y="1096"/>
                    <a:pt x="537" y="1106"/>
                    <a:pt x="561" y="1115"/>
                  </a:cubicBezTo>
                  <a:lnTo>
                    <a:pt x="56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44"/>
            <p:cNvSpPr/>
            <p:nvPr/>
          </p:nvSpPr>
          <p:spPr>
            <a:xfrm>
              <a:off x="5292225" y="3298400"/>
              <a:ext cx="57025" cy="49175"/>
            </a:xfrm>
            <a:custGeom>
              <a:avLst/>
              <a:gdLst/>
              <a:ahLst/>
              <a:cxnLst/>
              <a:rect l="l" t="t" r="r" b="b"/>
              <a:pathLst>
                <a:path w="2281" h="1967" extrusionOk="0">
                  <a:moveTo>
                    <a:pt x="1140" y="1"/>
                  </a:moveTo>
                  <a:cubicBezTo>
                    <a:pt x="510" y="1"/>
                    <a:pt x="0" y="417"/>
                    <a:pt x="0" y="932"/>
                  </a:cubicBezTo>
                  <a:cubicBezTo>
                    <a:pt x="0" y="1427"/>
                    <a:pt x="479" y="1689"/>
                    <a:pt x="825" y="1882"/>
                  </a:cubicBezTo>
                  <a:cubicBezTo>
                    <a:pt x="923" y="1938"/>
                    <a:pt x="1031" y="1966"/>
                    <a:pt x="1140" y="1966"/>
                  </a:cubicBezTo>
                  <a:cubicBezTo>
                    <a:pt x="1249" y="1966"/>
                    <a:pt x="1358" y="1938"/>
                    <a:pt x="1456" y="1882"/>
                  </a:cubicBezTo>
                  <a:cubicBezTo>
                    <a:pt x="1801" y="1689"/>
                    <a:pt x="2280" y="1427"/>
                    <a:pt x="2280" y="932"/>
                  </a:cubicBezTo>
                  <a:cubicBezTo>
                    <a:pt x="2280" y="417"/>
                    <a:pt x="1770" y="1"/>
                    <a:pt x="11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44"/>
            <p:cNvSpPr/>
            <p:nvPr/>
          </p:nvSpPr>
          <p:spPr>
            <a:xfrm>
              <a:off x="5292225" y="3299950"/>
              <a:ext cx="36525" cy="47625"/>
            </a:xfrm>
            <a:custGeom>
              <a:avLst/>
              <a:gdLst/>
              <a:ahLst/>
              <a:cxnLst/>
              <a:rect l="l" t="t" r="r" b="b"/>
              <a:pathLst>
                <a:path w="1461" h="1905" extrusionOk="0">
                  <a:moveTo>
                    <a:pt x="740" y="0"/>
                  </a:moveTo>
                  <a:cubicBezTo>
                    <a:pt x="309" y="133"/>
                    <a:pt x="0" y="470"/>
                    <a:pt x="0" y="869"/>
                  </a:cubicBezTo>
                  <a:cubicBezTo>
                    <a:pt x="0" y="1365"/>
                    <a:pt x="479" y="1627"/>
                    <a:pt x="825" y="1820"/>
                  </a:cubicBezTo>
                  <a:cubicBezTo>
                    <a:pt x="923" y="1876"/>
                    <a:pt x="1031" y="1904"/>
                    <a:pt x="1140" y="1904"/>
                  </a:cubicBezTo>
                  <a:cubicBezTo>
                    <a:pt x="1249" y="1904"/>
                    <a:pt x="1358" y="1876"/>
                    <a:pt x="1456" y="1820"/>
                  </a:cubicBezTo>
                  <a:lnTo>
                    <a:pt x="1461" y="1818"/>
                  </a:lnTo>
                  <a:cubicBezTo>
                    <a:pt x="1445" y="1811"/>
                    <a:pt x="1433" y="1804"/>
                    <a:pt x="1419" y="1796"/>
                  </a:cubicBezTo>
                  <a:cubicBezTo>
                    <a:pt x="1073" y="1547"/>
                    <a:pt x="595" y="1212"/>
                    <a:pt x="595" y="575"/>
                  </a:cubicBezTo>
                  <a:cubicBezTo>
                    <a:pt x="596" y="373"/>
                    <a:pt x="645" y="177"/>
                    <a:pt x="7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 name="AutoShape 22"/>
          <p:cNvSpPr>
            <a:spLocks noChangeArrowheads="1"/>
          </p:cNvSpPr>
          <p:nvPr/>
        </p:nvSpPr>
        <p:spPr bwMode="auto">
          <a:xfrm>
            <a:off x="1375629" y="214098"/>
            <a:ext cx="6216347" cy="498678"/>
          </a:xfrm>
          <a:prstGeom prst="flowChartTerminator">
            <a:avLst/>
          </a:prstGeom>
          <a:ln>
            <a:headEnd/>
            <a:tailEnd/>
          </a:ln>
        </p:spPr>
        <p:style>
          <a:lnRef idx="3">
            <a:schemeClr val="lt1"/>
          </a:lnRef>
          <a:fillRef idx="1">
            <a:schemeClr val="accent5"/>
          </a:fillRef>
          <a:effectRef idx="1">
            <a:schemeClr val="accent5"/>
          </a:effectRef>
          <a:fontRef idx="minor">
            <a:schemeClr val="lt1"/>
          </a:fontRef>
        </p:style>
        <p:txBody>
          <a:bodyPr wrap="none" lIns="90379" tIns="45190" rIns="90379" bIns="45190" anchor="ctr"/>
          <a:lstStyle>
            <a:lvl1pPr defTabSz="903288">
              <a:spcBef>
                <a:spcPct val="20000"/>
              </a:spcBef>
              <a:buChar char="•"/>
              <a:defRPr sz="3200">
                <a:solidFill>
                  <a:schemeClr val="tx1"/>
                </a:solidFill>
                <a:latin typeface="Arial" panose="020B0604020202020204" pitchFamily="34" charset="0"/>
              </a:defRPr>
            </a:lvl1pPr>
            <a:lvl2pPr marL="742950" indent="-285750" defTabSz="903288">
              <a:spcBef>
                <a:spcPct val="20000"/>
              </a:spcBef>
              <a:buChar char="–"/>
              <a:defRPr sz="2800">
                <a:solidFill>
                  <a:schemeClr val="tx1"/>
                </a:solidFill>
                <a:latin typeface="Arial" panose="020B0604020202020204" pitchFamily="34" charset="0"/>
              </a:defRPr>
            </a:lvl2pPr>
            <a:lvl3pPr marL="1143000" indent="-228600" defTabSz="903288">
              <a:spcBef>
                <a:spcPct val="20000"/>
              </a:spcBef>
              <a:buChar char="•"/>
              <a:defRPr sz="2400">
                <a:solidFill>
                  <a:schemeClr val="tx1"/>
                </a:solidFill>
                <a:latin typeface="Arial" panose="020B0604020202020204" pitchFamily="34" charset="0"/>
              </a:defRPr>
            </a:lvl3pPr>
            <a:lvl4pPr marL="1600200" indent="-228600" defTabSz="903288">
              <a:spcBef>
                <a:spcPct val="20000"/>
              </a:spcBef>
              <a:buChar char="–"/>
              <a:defRPr sz="2000">
                <a:solidFill>
                  <a:schemeClr val="tx1"/>
                </a:solidFill>
                <a:latin typeface="Arial" panose="020B0604020202020204" pitchFamily="34" charset="0"/>
              </a:defRPr>
            </a:lvl4pPr>
            <a:lvl5pPr marL="2057400" indent="-228600" defTabSz="903288">
              <a:spcBef>
                <a:spcPct val="20000"/>
              </a:spcBef>
              <a:buChar char="»"/>
              <a:defRPr sz="2000">
                <a:solidFill>
                  <a:schemeClr val="tx1"/>
                </a:solidFill>
                <a:latin typeface="Arial" panose="020B0604020202020204" pitchFamily="34" charset="0"/>
              </a:defRPr>
            </a:lvl5pPr>
            <a:lvl6pPr marL="25146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03288"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2000" b="1">
                <a:solidFill>
                  <a:srgbClr val="000000"/>
                </a:solidFill>
                <a:cs typeface="Arial" panose="020B0604020202020204" pitchFamily="34" charset="0"/>
              </a:rPr>
              <a:t>1. Nói tên các loài chim trong những tranh sau:</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94282"/>
            <a:ext cx="3317499" cy="2036745"/>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b="4747"/>
          <a:stretch/>
        </p:blipFill>
        <p:spPr>
          <a:xfrm>
            <a:off x="3317500" y="894282"/>
            <a:ext cx="3134671" cy="2331803"/>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931027"/>
            <a:ext cx="3884274" cy="228600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51479" y="888047"/>
            <a:ext cx="3243105" cy="3811517"/>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94548" y="2931027"/>
            <a:ext cx="3232952" cy="2212473"/>
          </a:xfrm>
          <a:prstGeom prst="rect">
            <a:avLst/>
          </a:prstGeom>
        </p:spPr>
      </p:pic>
    </p:spTree>
    <p:extLst>
      <p:ext uri="{BB962C8B-B14F-4D97-AF65-F5344CB8AC3E}">
        <p14:creationId xmlns:p14="http://schemas.microsoft.com/office/powerpoint/2010/main" val="11241769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500" fill="hold"/>
                                        <p:tgtEl>
                                          <p:spTgt spid="41"/>
                                        </p:tgtEl>
                                        <p:attrNameLst>
                                          <p:attrName>ppt_x</p:attrName>
                                        </p:attrNameLst>
                                      </p:cBhvr>
                                      <p:tavLst>
                                        <p:tav tm="0">
                                          <p:val>
                                            <p:strVal val="#ppt_x-.2"/>
                                          </p:val>
                                        </p:tav>
                                        <p:tav tm="100000">
                                          <p:val>
                                            <p:strVal val="#ppt_x"/>
                                          </p:val>
                                        </p:tav>
                                      </p:tavLst>
                                    </p:anim>
                                    <p:anim calcmode="lin" valueType="num">
                                      <p:cBhvr>
                                        <p:cTn id="8" dur="500" fill="hold"/>
                                        <p:tgtEl>
                                          <p:spTgt spid="41"/>
                                        </p:tgtEl>
                                        <p:attrNameLst>
                                          <p:attrName>ppt_y</p:attrName>
                                        </p:attrNameLst>
                                      </p:cBhvr>
                                      <p:tavLst>
                                        <p:tav tm="0">
                                          <p:val>
                                            <p:strVal val="#ppt_y"/>
                                          </p:val>
                                        </p:tav>
                                        <p:tav tm="100000">
                                          <p:val>
                                            <p:strVal val="#ppt_y"/>
                                          </p:val>
                                        </p:tav>
                                      </p:tavLst>
                                    </p:anim>
                                    <p:animEffect transition="in" filter="wipe(right)" prLst="gradientSize: 0.1">
                                      <p:cBhvr>
                                        <p:cTn id="9" dur="500"/>
                                        <p:tgtEl>
                                          <p:spTgt spid="41"/>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26"/>
                                        </p:tgtEl>
                                        <p:attrNameLst>
                                          <p:attrName>style.visibility</p:attrName>
                                        </p:attrNameLst>
                                      </p:cBhvr>
                                      <p:to>
                                        <p:strVal val="visible"/>
                                      </p:to>
                                    </p:set>
                                    <p:anim calcmode="lin" valueType="num">
                                      <p:cBhvr additive="base">
                                        <p:cTn id="14" dur="500" fill="hold"/>
                                        <p:tgtEl>
                                          <p:spTgt spid="426"/>
                                        </p:tgtEl>
                                        <p:attrNameLst>
                                          <p:attrName>ppt_x</p:attrName>
                                        </p:attrNameLst>
                                      </p:cBhvr>
                                      <p:tavLst>
                                        <p:tav tm="0">
                                          <p:val>
                                            <p:strVal val="#ppt_x"/>
                                          </p:val>
                                        </p:tav>
                                        <p:tav tm="100000">
                                          <p:val>
                                            <p:strVal val="#ppt_x"/>
                                          </p:val>
                                        </p:tav>
                                      </p:tavLst>
                                    </p:anim>
                                    <p:anim calcmode="lin" valueType="num">
                                      <p:cBhvr additive="base">
                                        <p:cTn id="15" dur="500" fill="hold"/>
                                        <p:tgtEl>
                                          <p:spTgt spid="42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08"/>
                                        </p:tgtEl>
                                        <p:attrNameLst>
                                          <p:attrName>style.visibility</p:attrName>
                                        </p:attrNameLst>
                                      </p:cBhvr>
                                      <p:to>
                                        <p:strVal val="visible"/>
                                      </p:to>
                                    </p:set>
                                    <p:anim calcmode="lin" valueType="num">
                                      <p:cBhvr additive="base">
                                        <p:cTn id="20" dur="500" fill="hold"/>
                                        <p:tgtEl>
                                          <p:spTgt spid="408"/>
                                        </p:tgtEl>
                                        <p:attrNameLst>
                                          <p:attrName>ppt_x</p:attrName>
                                        </p:attrNameLst>
                                      </p:cBhvr>
                                      <p:tavLst>
                                        <p:tav tm="0">
                                          <p:val>
                                            <p:strVal val="#ppt_x"/>
                                          </p:val>
                                        </p:tav>
                                        <p:tav tm="100000">
                                          <p:val>
                                            <p:strVal val="#ppt_x"/>
                                          </p:val>
                                        </p:tav>
                                      </p:tavLst>
                                    </p:anim>
                                    <p:anim calcmode="lin" valueType="num">
                                      <p:cBhvr additive="base">
                                        <p:cTn id="21" dur="500" fill="hold"/>
                                        <p:tgtEl>
                                          <p:spTgt spid="408"/>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horizont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randombar(horizontal)">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randombar(horizontal)">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randombar(horizontal)">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randombar(horizontal)">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grpId="0" nodeType="clickEffect">
                                  <p:stCondLst>
                                    <p:cond delay="0"/>
                                  </p:stCondLst>
                                  <p:childTnLst>
                                    <p:set>
                                      <p:cBhvr>
                                        <p:cTn id="50" dur="1" fill="hold">
                                          <p:stCondLst>
                                            <p:cond delay="0"/>
                                          </p:stCondLst>
                                        </p:cTn>
                                        <p:tgtEl>
                                          <p:spTgt spid="404"/>
                                        </p:tgtEl>
                                        <p:attrNameLst>
                                          <p:attrName>style.visibility</p:attrName>
                                        </p:attrNameLst>
                                      </p:cBhvr>
                                      <p:to>
                                        <p:strVal val="visible"/>
                                      </p:to>
                                    </p:set>
                                    <p:animEffect transition="in" filter="wipe(down)">
                                      <p:cBhvr>
                                        <p:cTn id="51" dur="145">
                                          <p:stCondLst>
                                            <p:cond delay="0"/>
                                          </p:stCondLst>
                                        </p:cTn>
                                        <p:tgtEl>
                                          <p:spTgt spid="404"/>
                                        </p:tgtEl>
                                      </p:cBhvr>
                                    </p:animEffect>
                                    <p:anim calcmode="lin" valueType="num">
                                      <p:cBhvr>
                                        <p:cTn id="52" dur="456" tmFilter="0,0; 0.14,0.36; 0.43,0.73; 0.71,0.91; 1.0,1.0">
                                          <p:stCondLst>
                                            <p:cond delay="0"/>
                                          </p:stCondLst>
                                        </p:cTn>
                                        <p:tgtEl>
                                          <p:spTgt spid="404"/>
                                        </p:tgtEl>
                                        <p:attrNameLst>
                                          <p:attrName>ppt_x</p:attrName>
                                        </p:attrNameLst>
                                      </p:cBhvr>
                                      <p:tavLst>
                                        <p:tav tm="0">
                                          <p:val>
                                            <p:strVal val="#ppt_x-0.25"/>
                                          </p:val>
                                        </p:tav>
                                        <p:tav tm="100000">
                                          <p:val>
                                            <p:strVal val="#ppt_x"/>
                                          </p:val>
                                        </p:tav>
                                      </p:tavLst>
                                    </p:anim>
                                    <p:anim calcmode="lin" valueType="num">
                                      <p:cBhvr>
                                        <p:cTn id="53" dur="166" tmFilter="0.0,0.0; 0.25,0.07; 0.50,0.2; 0.75,0.467; 1.0,1.0">
                                          <p:stCondLst>
                                            <p:cond delay="0"/>
                                          </p:stCondLst>
                                        </p:cTn>
                                        <p:tgtEl>
                                          <p:spTgt spid="404"/>
                                        </p:tgtEl>
                                        <p:attrNameLst>
                                          <p:attrName>ppt_y</p:attrName>
                                        </p:attrNameLst>
                                      </p:cBhvr>
                                      <p:tavLst>
                                        <p:tav tm="0" fmla="#ppt_y-sin(pi*$)/3">
                                          <p:val>
                                            <p:fltVal val="0.5"/>
                                          </p:val>
                                        </p:tav>
                                        <p:tav tm="100000">
                                          <p:val>
                                            <p:fltVal val="1"/>
                                          </p:val>
                                        </p:tav>
                                      </p:tavLst>
                                    </p:anim>
                                    <p:anim calcmode="lin" valueType="num">
                                      <p:cBhvr>
                                        <p:cTn id="54" dur="166" tmFilter="0, 0; 0.125,0.2665; 0.25,0.4; 0.375,0.465; 0.5,0.5;  0.625,0.535; 0.75,0.6; 0.875,0.7335; 1,1">
                                          <p:stCondLst>
                                            <p:cond delay="166"/>
                                          </p:stCondLst>
                                        </p:cTn>
                                        <p:tgtEl>
                                          <p:spTgt spid="404"/>
                                        </p:tgtEl>
                                        <p:attrNameLst>
                                          <p:attrName>ppt_y</p:attrName>
                                        </p:attrNameLst>
                                      </p:cBhvr>
                                      <p:tavLst>
                                        <p:tav tm="0" fmla="#ppt_y-sin(pi*$)/9">
                                          <p:val>
                                            <p:fltVal val="0"/>
                                          </p:val>
                                        </p:tav>
                                        <p:tav tm="100000">
                                          <p:val>
                                            <p:fltVal val="1"/>
                                          </p:val>
                                        </p:tav>
                                      </p:tavLst>
                                    </p:anim>
                                    <p:anim calcmode="lin" valueType="num">
                                      <p:cBhvr>
                                        <p:cTn id="55" dur="83" tmFilter="0, 0; 0.125,0.2665; 0.25,0.4; 0.375,0.465; 0.5,0.5;  0.625,0.535; 0.75,0.6; 0.875,0.7335; 1,1">
                                          <p:stCondLst>
                                            <p:cond delay="331"/>
                                          </p:stCondLst>
                                        </p:cTn>
                                        <p:tgtEl>
                                          <p:spTgt spid="404"/>
                                        </p:tgtEl>
                                        <p:attrNameLst>
                                          <p:attrName>ppt_y</p:attrName>
                                        </p:attrNameLst>
                                      </p:cBhvr>
                                      <p:tavLst>
                                        <p:tav tm="0" fmla="#ppt_y-sin(pi*$)/27">
                                          <p:val>
                                            <p:fltVal val="0"/>
                                          </p:val>
                                        </p:tav>
                                        <p:tav tm="100000">
                                          <p:val>
                                            <p:fltVal val="1"/>
                                          </p:val>
                                        </p:tav>
                                      </p:tavLst>
                                    </p:anim>
                                    <p:anim calcmode="lin" valueType="num">
                                      <p:cBhvr>
                                        <p:cTn id="56" dur="41" tmFilter="0, 0; 0.125,0.2665; 0.25,0.4; 0.375,0.465; 0.5,0.5;  0.625,0.535; 0.75,0.6; 0.875,0.7335; 1,1">
                                          <p:stCondLst>
                                            <p:cond delay="414"/>
                                          </p:stCondLst>
                                        </p:cTn>
                                        <p:tgtEl>
                                          <p:spTgt spid="404"/>
                                        </p:tgtEl>
                                        <p:attrNameLst>
                                          <p:attrName>ppt_y</p:attrName>
                                        </p:attrNameLst>
                                      </p:cBhvr>
                                      <p:tavLst>
                                        <p:tav tm="0" fmla="#ppt_y-sin(pi*$)/81">
                                          <p:val>
                                            <p:fltVal val="0"/>
                                          </p:val>
                                        </p:tav>
                                        <p:tav tm="100000">
                                          <p:val>
                                            <p:fltVal val="1"/>
                                          </p:val>
                                        </p:tav>
                                      </p:tavLst>
                                    </p:anim>
                                    <p:animScale>
                                      <p:cBhvr>
                                        <p:cTn id="57" dur="7">
                                          <p:stCondLst>
                                            <p:cond delay="162"/>
                                          </p:stCondLst>
                                        </p:cTn>
                                        <p:tgtEl>
                                          <p:spTgt spid="404"/>
                                        </p:tgtEl>
                                      </p:cBhvr>
                                      <p:to x="100000" y="60000"/>
                                    </p:animScale>
                                    <p:animScale>
                                      <p:cBhvr>
                                        <p:cTn id="58" dur="41" decel="50000">
                                          <p:stCondLst>
                                            <p:cond delay="169"/>
                                          </p:stCondLst>
                                        </p:cTn>
                                        <p:tgtEl>
                                          <p:spTgt spid="404"/>
                                        </p:tgtEl>
                                      </p:cBhvr>
                                      <p:to x="100000" y="100000"/>
                                    </p:animScale>
                                    <p:animScale>
                                      <p:cBhvr>
                                        <p:cTn id="59" dur="7">
                                          <p:stCondLst>
                                            <p:cond delay="328"/>
                                          </p:stCondLst>
                                        </p:cTn>
                                        <p:tgtEl>
                                          <p:spTgt spid="404"/>
                                        </p:tgtEl>
                                      </p:cBhvr>
                                      <p:to x="100000" y="80000"/>
                                    </p:animScale>
                                    <p:animScale>
                                      <p:cBhvr>
                                        <p:cTn id="60" dur="41" decel="50000">
                                          <p:stCondLst>
                                            <p:cond delay="335"/>
                                          </p:stCondLst>
                                        </p:cTn>
                                        <p:tgtEl>
                                          <p:spTgt spid="404"/>
                                        </p:tgtEl>
                                      </p:cBhvr>
                                      <p:to x="100000" y="100000"/>
                                    </p:animScale>
                                    <p:animScale>
                                      <p:cBhvr>
                                        <p:cTn id="61" dur="7">
                                          <p:stCondLst>
                                            <p:cond delay="410"/>
                                          </p:stCondLst>
                                        </p:cTn>
                                        <p:tgtEl>
                                          <p:spTgt spid="404"/>
                                        </p:tgtEl>
                                      </p:cBhvr>
                                      <p:to x="100000" y="90000"/>
                                    </p:animScale>
                                    <p:animScale>
                                      <p:cBhvr>
                                        <p:cTn id="62" dur="41" decel="50000">
                                          <p:stCondLst>
                                            <p:cond delay="417"/>
                                          </p:stCondLst>
                                        </p:cTn>
                                        <p:tgtEl>
                                          <p:spTgt spid="404"/>
                                        </p:tgtEl>
                                      </p:cBhvr>
                                      <p:to x="100000" y="100000"/>
                                    </p:animScale>
                                    <p:animScale>
                                      <p:cBhvr>
                                        <p:cTn id="63" dur="7">
                                          <p:stCondLst>
                                            <p:cond delay="452"/>
                                          </p:stCondLst>
                                        </p:cTn>
                                        <p:tgtEl>
                                          <p:spTgt spid="404"/>
                                        </p:tgtEl>
                                      </p:cBhvr>
                                      <p:to x="100000" y="95000"/>
                                    </p:animScale>
                                    <p:animScale>
                                      <p:cBhvr>
                                        <p:cTn id="64" dur="41" decel="50000">
                                          <p:stCondLst>
                                            <p:cond delay="459"/>
                                          </p:stCondLst>
                                        </p:cTn>
                                        <p:tgtEl>
                                          <p:spTgt spid="40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4" grpId="0" animBg="1"/>
      <p:bldP spid="4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4" name="Google Shape;404;p44"/>
          <p:cNvSpPr txBox="1">
            <a:spLocks noGrp="1"/>
          </p:cNvSpPr>
          <p:nvPr>
            <p:ph type="title" idx="2"/>
          </p:nvPr>
        </p:nvSpPr>
        <p:spPr>
          <a:xfrm>
            <a:off x="4982966" y="4699564"/>
            <a:ext cx="4311619" cy="443936"/>
          </a:xfrm>
          <a:prstGeom prst="rect">
            <a:avLst/>
          </a:prstGeom>
        </p:spPr>
        <p:style>
          <a:lnRef idx="0">
            <a:schemeClr val="accent6"/>
          </a:lnRef>
          <a:fillRef idx="3">
            <a:schemeClr val="accent6"/>
          </a:fillRef>
          <a:effectRef idx="3">
            <a:schemeClr val="accent6"/>
          </a:effectRef>
          <a:fontRef idx="minor">
            <a:schemeClr val="lt1"/>
          </a:fontRef>
        </p:style>
        <p:txBody>
          <a:bodyPr spcFirstLastPara="1" wrap="square" lIns="91425" tIns="91425" rIns="91425" bIns="91425" anchor="b" anchorCtr="0">
            <a:noAutofit/>
          </a:bodyPr>
          <a:lstStyle/>
          <a:p>
            <a:pPr marL="0" lvl="0" indent="0" algn="ctr" rtl="0">
              <a:spcBef>
                <a:spcPts val="0"/>
              </a:spcBef>
              <a:spcAft>
                <a:spcPts val="0"/>
              </a:spcAft>
              <a:buNone/>
            </a:pPr>
            <a:r>
              <a:rPr lang="en-US" smtClean="0"/>
              <a:t>Chim sẻ</a:t>
            </a:r>
            <a:endParaRPr/>
          </a:p>
        </p:txBody>
      </p:sp>
      <p:grpSp>
        <p:nvGrpSpPr>
          <p:cNvPr id="43" name="Google Shape;1708;p68"/>
          <p:cNvGrpSpPr/>
          <p:nvPr/>
        </p:nvGrpSpPr>
        <p:grpSpPr>
          <a:xfrm>
            <a:off x="652409" y="214169"/>
            <a:ext cx="425313" cy="425337"/>
            <a:chOff x="5734500" y="6551525"/>
            <a:chExt cx="435325" cy="435350"/>
          </a:xfrm>
        </p:grpSpPr>
        <p:sp>
          <p:nvSpPr>
            <p:cNvPr id="44" name="Google Shape;1709;p68"/>
            <p:cNvSpPr/>
            <p:nvPr/>
          </p:nvSpPr>
          <p:spPr>
            <a:xfrm>
              <a:off x="6015350" y="6551525"/>
              <a:ext cx="154475" cy="154500"/>
            </a:xfrm>
            <a:custGeom>
              <a:avLst/>
              <a:gdLst/>
              <a:ahLst/>
              <a:cxnLst/>
              <a:rect l="l" t="t" r="r" b="b"/>
              <a:pathLst>
                <a:path w="6179" h="6180" extrusionOk="0">
                  <a:moveTo>
                    <a:pt x="3090" y="0"/>
                  </a:moveTo>
                  <a:cubicBezTo>
                    <a:pt x="1383" y="0"/>
                    <a:pt x="0" y="1383"/>
                    <a:pt x="0" y="3090"/>
                  </a:cubicBezTo>
                  <a:cubicBezTo>
                    <a:pt x="0" y="4797"/>
                    <a:pt x="1384" y="6179"/>
                    <a:pt x="3090" y="6179"/>
                  </a:cubicBezTo>
                  <a:cubicBezTo>
                    <a:pt x="4796" y="6179"/>
                    <a:pt x="6179" y="4795"/>
                    <a:pt x="6179" y="3090"/>
                  </a:cubicBezTo>
                  <a:cubicBezTo>
                    <a:pt x="6179" y="1383"/>
                    <a:pt x="4796" y="0"/>
                    <a:pt x="30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710;p68"/>
            <p:cNvSpPr/>
            <p:nvPr/>
          </p:nvSpPr>
          <p:spPr>
            <a:xfrm>
              <a:off x="6039575" y="6579625"/>
              <a:ext cx="102175" cy="98300"/>
            </a:xfrm>
            <a:custGeom>
              <a:avLst/>
              <a:gdLst/>
              <a:ahLst/>
              <a:cxnLst/>
              <a:rect l="l" t="t" r="r" b="b"/>
              <a:pathLst>
                <a:path w="4087" h="3932" extrusionOk="0">
                  <a:moveTo>
                    <a:pt x="2117" y="0"/>
                  </a:moveTo>
                  <a:cubicBezTo>
                    <a:pt x="1324" y="0"/>
                    <a:pt x="608" y="479"/>
                    <a:pt x="304" y="1213"/>
                  </a:cubicBezTo>
                  <a:cubicBezTo>
                    <a:pt x="0" y="1947"/>
                    <a:pt x="169" y="2793"/>
                    <a:pt x="730" y="3355"/>
                  </a:cubicBezTo>
                  <a:cubicBezTo>
                    <a:pt x="1106" y="3731"/>
                    <a:pt x="1610" y="3932"/>
                    <a:pt x="2122" y="3932"/>
                  </a:cubicBezTo>
                  <a:cubicBezTo>
                    <a:pt x="2375" y="3932"/>
                    <a:pt x="2630" y="3883"/>
                    <a:pt x="2873" y="3782"/>
                  </a:cubicBezTo>
                  <a:cubicBezTo>
                    <a:pt x="3607" y="3478"/>
                    <a:pt x="4086" y="2760"/>
                    <a:pt x="4086" y="1966"/>
                  </a:cubicBezTo>
                  <a:cubicBezTo>
                    <a:pt x="4086" y="880"/>
                    <a:pt x="3206" y="0"/>
                    <a:pt x="2121" y="0"/>
                  </a:cubicBezTo>
                  <a:cubicBezTo>
                    <a:pt x="2119" y="0"/>
                    <a:pt x="2118" y="0"/>
                    <a:pt x="21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711;p68"/>
            <p:cNvSpPr/>
            <p:nvPr/>
          </p:nvSpPr>
          <p:spPr>
            <a:xfrm>
              <a:off x="5734500" y="6551525"/>
              <a:ext cx="154475" cy="154500"/>
            </a:xfrm>
            <a:custGeom>
              <a:avLst/>
              <a:gdLst/>
              <a:ahLst/>
              <a:cxnLst/>
              <a:rect l="l" t="t" r="r" b="b"/>
              <a:pathLst>
                <a:path w="6179" h="6180" extrusionOk="0">
                  <a:moveTo>
                    <a:pt x="3090" y="0"/>
                  </a:moveTo>
                  <a:cubicBezTo>
                    <a:pt x="1383" y="0"/>
                    <a:pt x="0" y="1383"/>
                    <a:pt x="0" y="3090"/>
                  </a:cubicBezTo>
                  <a:cubicBezTo>
                    <a:pt x="0" y="4797"/>
                    <a:pt x="1383" y="6179"/>
                    <a:pt x="3090" y="6179"/>
                  </a:cubicBezTo>
                  <a:cubicBezTo>
                    <a:pt x="4796" y="6179"/>
                    <a:pt x="6179" y="4795"/>
                    <a:pt x="6179" y="3090"/>
                  </a:cubicBezTo>
                  <a:cubicBezTo>
                    <a:pt x="6179" y="1383"/>
                    <a:pt x="4796" y="0"/>
                    <a:pt x="30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712;p68"/>
            <p:cNvSpPr/>
            <p:nvPr/>
          </p:nvSpPr>
          <p:spPr>
            <a:xfrm>
              <a:off x="5758725" y="6579625"/>
              <a:ext cx="102200" cy="98300"/>
            </a:xfrm>
            <a:custGeom>
              <a:avLst/>
              <a:gdLst/>
              <a:ahLst/>
              <a:cxnLst/>
              <a:rect l="l" t="t" r="r" b="b"/>
              <a:pathLst>
                <a:path w="4088" h="3932" extrusionOk="0">
                  <a:moveTo>
                    <a:pt x="2121" y="0"/>
                  </a:moveTo>
                  <a:cubicBezTo>
                    <a:pt x="1325" y="0"/>
                    <a:pt x="609" y="479"/>
                    <a:pt x="304" y="1213"/>
                  </a:cubicBezTo>
                  <a:cubicBezTo>
                    <a:pt x="0" y="1948"/>
                    <a:pt x="169" y="2794"/>
                    <a:pt x="730" y="3356"/>
                  </a:cubicBezTo>
                  <a:cubicBezTo>
                    <a:pt x="1107" y="3732"/>
                    <a:pt x="1610" y="3932"/>
                    <a:pt x="2122" y="3932"/>
                  </a:cubicBezTo>
                  <a:cubicBezTo>
                    <a:pt x="2375" y="3932"/>
                    <a:pt x="2630" y="3883"/>
                    <a:pt x="2873" y="3782"/>
                  </a:cubicBezTo>
                  <a:cubicBezTo>
                    <a:pt x="3607" y="3478"/>
                    <a:pt x="4086" y="2760"/>
                    <a:pt x="4088" y="1966"/>
                  </a:cubicBezTo>
                  <a:lnTo>
                    <a:pt x="4086" y="1966"/>
                  </a:lnTo>
                  <a:cubicBezTo>
                    <a:pt x="4086" y="880"/>
                    <a:pt x="3206" y="0"/>
                    <a:pt x="21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713;p68"/>
            <p:cNvSpPr/>
            <p:nvPr/>
          </p:nvSpPr>
          <p:spPr>
            <a:xfrm>
              <a:off x="5748525" y="6593625"/>
              <a:ext cx="407275" cy="393250"/>
            </a:xfrm>
            <a:custGeom>
              <a:avLst/>
              <a:gdLst/>
              <a:ahLst/>
              <a:cxnLst/>
              <a:rect l="l" t="t" r="r" b="b"/>
              <a:pathLst>
                <a:path w="16291" h="15730" extrusionOk="0">
                  <a:moveTo>
                    <a:pt x="8146" y="1"/>
                  </a:moveTo>
                  <a:cubicBezTo>
                    <a:pt x="3648" y="1"/>
                    <a:pt x="1" y="3521"/>
                    <a:pt x="1" y="7865"/>
                  </a:cubicBezTo>
                  <a:cubicBezTo>
                    <a:pt x="1" y="12207"/>
                    <a:pt x="3648" y="15729"/>
                    <a:pt x="8146" y="15729"/>
                  </a:cubicBezTo>
                  <a:cubicBezTo>
                    <a:pt x="12644" y="15729"/>
                    <a:pt x="16290" y="12207"/>
                    <a:pt x="16290" y="7865"/>
                  </a:cubicBezTo>
                  <a:cubicBezTo>
                    <a:pt x="16290" y="3522"/>
                    <a:pt x="12644" y="1"/>
                    <a:pt x="81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714;p68"/>
            <p:cNvSpPr/>
            <p:nvPr/>
          </p:nvSpPr>
          <p:spPr>
            <a:xfrm>
              <a:off x="5899475" y="6874500"/>
              <a:ext cx="105375" cy="84275"/>
            </a:xfrm>
            <a:custGeom>
              <a:avLst/>
              <a:gdLst/>
              <a:ahLst/>
              <a:cxnLst/>
              <a:rect l="l" t="t" r="r" b="b"/>
              <a:pathLst>
                <a:path w="4215" h="3371" extrusionOk="0">
                  <a:moveTo>
                    <a:pt x="2108" y="1"/>
                  </a:moveTo>
                  <a:cubicBezTo>
                    <a:pt x="944" y="1"/>
                    <a:pt x="1" y="755"/>
                    <a:pt x="1" y="1686"/>
                  </a:cubicBezTo>
                  <a:cubicBezTo>
                    <a:pt x="1" y="2616"/>
                    <a:pt x="944" y="3371"/>
                    <a:pt x="2108" y="3371"/>
                  </a:cubicBezTo>
                  <a:cubicBezTo>
                    <a:pt x="3271" y="3371"/>
                    <a:pt x="4214" y="2616"/>
                    <a:pt x="4214" y="1686"/>
                  </a:cubicBezTo>
                  <a:cubicBezTo>
                    <a:pt x="4214" y="755"/>
                    <a:pt x="3271" y="1"/>
                    <a:pt x="21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715;p68"/>
            <p:cNvSpPr/>
            <p:nvPr/>
          </p:nvSpPr>
          <p:spPr>
            <a:xfrm>
              <a:off x="5846825" y="6762425"/>
              <a:ext cx="42150" cy="48900"/>
            </a:xfrm>
            <a:custGeom>
              <a:avLst/>
              <a:gdLst/>
              <a:ahLst/>
              <a:cxnLst/>
              <a:rect l="l" t="t" r="r" b="b"/>
              <a:pathLst>
                <a:path w="1686" h="1956" extrusionOk="0">
                  <a:moveTo>
                    <a:pt x="843" y="1"/>
                  </a:moveTo>
                  <a:cubicBezTo>
                    <a:pt x="383" y="1"/>
                    <a:pt x="7" y="371"/>
                    <a:pt x="0" y="831"/>
                  </a:cubicBezTo>
                  <a:lnTo>
                    <a:pt x="0" y="1113"/>
                  </a:lnTo>
                  <a:cubicBezTo>
                    <a:pt x="0" y="1578"/>
                    <a:pt x="378" y="1955"/>
                    <a:pt x="844" y="1955"/>
                  </a:cubicBezTo>
                  <a:cubicBezTo>
                    <a:pt x="1309" y="1955"/>
                    <a:pt x="1686" y="1578"/>
                    <a:pt x="1686" y="1113"/>
                  </a:cubicBezTo>
                  <a:lnTo>
                    <a:pt x="1686" y="831"/>
                  </a:lnTo>
                  <a:cubicBezTo>
                    <a:pt x="1680" y="371"/>
                    <a:pt x="1304" y="1"/>
                    <a:pt x="8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716;p68"/>
            <p:cNvSpPr/>
            <p:nvPr/>
          </p:nvSpPr>
          <p:spPr>
            <a:xfrm>
              <a:off x="5867875" y="6762150"/>
              <a:ext cx="21100" cy="35125"/>
            </a:xfrm>
            <a:custGeom>
              <a:avLst/>
              <a:gdLst/>
              <a:ahLst/>
              <a:cxnLst/>
              <a:rect l="l" t="t" r="r" b="b"/>
              <a:pathLst>
                <a:path w="844" h="1405" extrusionOk="0">
                  <a:moveTo>
                    <a:pt x="2" y="0"/>
                  </a:moveTo>
                  <a:lnTo>
                    <a:pt x="2" y="983"/>
                  </a:lnTo>
                  <a:cubicBezTo>
                    <a:pt x="1" y="1216"/>
                    <a:pt x="190" y="1404"/>
                    <a:pt x="423" y="1404"/>
                  </a:cubicBezTo>
                  <a:cubicBezTo>
                    <a:pt x="655" y="1404"/>
                    <a:pt x="844" y="1216"/>
                    <a:pt x="844" y="983"/>
                  </a:cubicBezTo>
                  <a:lnTo>
                    <a:pt x="844" y="842"/>
                  </a:lnTo>
                  <a:cubicBezTo>
                    <a:pt x="844" y="377"/>
                    <a:pt x="467" y="0"/>
                    <a:pt x="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717;p68"/>
            <p:cNvSpPr/>
            <p:nvPr/>
          </p:nvSpPr>
          <p:spPr>
            <a:xfrm>
              <a:off x="5858525" y="6769175"/>
              <a:ext cx="16425" cy="14075"/>
            </a:xfrm>
            <a:custGeom>
              <a:avLst/>
              <a:gdLst/>
              <a:ahLst/>
              <a:cxnLst/>
              <a:rect l="l" t="t" r="r" b="b"/>
              <a:pathLst>
                <a:path w="657" h="563" extrusionOk="0">
                  <a:moveTo>
                    <a:pt x="376" y="1"/>
                  </a:moveTo>
                  <a:cubicBezTo>
                    <a:pt x="126" y="1"/>
                    <a:pt x="0" y="303"/>
                    <a:pt x="177" y="480"/>
                  </a:cubicBezTo>
                  <a:cubicBezTo>
                    <a:pt x="235" y="537"/>
                    <a:pt x="305" y="563"/>
                    <a:pt x="374" y="563"/>
                  </a:cubicBezTo>
                  <a:cubicBezTo>
                    <a:pt x="518" y="563"/>
                    <a:pt x="656" y="450"/>
                    <a:pt x="656" y="281"/>
                  </a:cubicBezTo>
                  <a:cubicBezTo>
                    <a:pt x="656" y="127"/>
                    <a:pt x="530" y="1"/>
                    <a:pt x="3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718;p68"/>
            <p:cNvSpPr/>
            <p:nvPr/>
          </p:nvSpPr>
          <p:spPr>
            <a:xfrm>
              <a:off x="6015350" y="6762150"/>
              <a:ext cx="42150" cy="49175"/>
            </a:xfrm>
            <a:custGeom>
              <a:avLst/>
              <a:gdLst/>
              <a:ahLst/>
              <a:cxnLst/>
              <a:rect l="l" t="t" r="r" b="b"/>
              <a:pathLst>
                <a:path w="1686" h="1967" extrusionOk="0">
                  <a:moveTo>
                    <a:pt x="843" y="0"/>
                  </a:moveTo>
                  <a:cubicBezTo>
                    <a:pt x="377" y="0"/>
                    <a:pt x="0" y="377"/>
                    <a:pt x="0" y="842"/>
                  </a:cubicBezTo>
                  <a:lnTo>
                    <a:pt x="0" y="1124"/>
                  </a:lnTo>
                  <a:cubicBezTo>
                    <a:pt x="0" y="1589"/>
                    <a:pt x="377" y="1966"/>
                    <a:pt x="843" y="1966"/>
                  </a:cubicBezTo>
                  <a:cubicBezTo>
                    <a:pt x="1309" y="1966"/>
                    <a:pt x="1686" y="1589"/>
                    <a:pt x="1686" y="1124"/>
                  </a:cubicBezTo>
                  <a:lnTo>
                    <a:pt x="1686" y="842"/>
                  </a:lnTo>
                  <a:cubicBezTo>
                    <a:pt x="1686" y="377"/>
                    <a:pt x="1309" y="0"/>
                    <a:pt x="8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719;p68"/>
            <p:cNvSpPr/>
            <p:nvPr/>
          </p:nvSpPr>
          <p:spPr>
            <a:xfrm>
              <a:off x="6036300" y="6762150"/>
              <a:ext cx="21325" cy="35350"/>
            </a:xfrm>
            <a:custGeom>
              <a:avLst/>
              <a:gdLst/>
              <a:ahLst/>
              <a:cxnLst/>
              <a:rect l="l" t="t" r="r" b="b"/>
              <a:pathLst>
                <a:path w="853" h="1414" extrusionOk="0">
                  <a:moveTo>
                    <a:pt x="5" y="0"/>
                  </a:moveTo>
                  <a:lnTo>
                    <a:pt x="5" y="983"/>
                  </a:lnTo>
                  <a:cubicBezTo>
                    <a:pt x="0" y="1219"/>
                    <a:pt x="190" y="1413"/>
                    <a:pt x="427" y="1413"/>
                  </a:cubicBezTo>
                  <a:cubicBezTo>
                    <a:pt x="662" y="1413"/>
                    <a:pt x="853" y="1219"/>
                    <a:pt x="848" y="983"/>
                  </a:cubicBezTo>
                  <a:lnTo>
                    <a:pt x="848" y="842"/>
                  </a:lnTo>
                  <a:cubicBezTo>
                    <a:pt x="848" y="377"/>
                    <a:pt x="471" y="0"/>
                    <a:pt x="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720;p68"/>
            <p:cNvSpPr/>
            <p:nvPr/>
          </p:nvSpPr>
          <p:spPr>
            <a:xfrm>
              <a:off x="6027025" y="6769175"/>
              <a:ext cx="16425" cy="14075"/>
            </a:xfrm>
            <a:custGeom>
              <a:avLst/>
              <a:gdLst/>
              <a:ahLst/>
              <a:cxnLst/>
              <a:rect l="l" t="t" r="r" b="b"/>
              <a:pathLst>
                <a:path w="657" h="563" extrusionOk="0">
                  <a:moveTo>
                    <a:pt x="376" y="1"/>
                  </a:moveTo>
                  <a:cubicBezTo>
                    <a:pt x="125" y="1"/>
                    <a:pt x="1" y="304"/>
                    <a:pt x="178" y="480"/>
                  </a:cubicBezTo>
                  <a:cubicBezTo>
                    <a:pt x="235" y="537"/>
                    <a:pt x="306" y="563"/>
                    <a:pt x="374" y="563"/>
                  </a:cubicBezTo>
                  <a:cubicBezTo>
                    <a:pt x="519" y="563"/>
                    <a:pt x="657" y="450"/>
                    <a:pt x="657" y="281"/>
                  </a:cubicBezTo>
                  <a:cubicBezTo>
                    <a:pt x="657" y="127"/>
                    <a:pt x="531" y="1"/>
                    <a:pt x="3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721;p68"/>
            <p:cNvSpPr/>
            <p:nvPr/>
          </p:nvSpPr>
          <p:spPr>
            <a:xfrm>
              <a:off x="5881950" y="6867475"/>
              <a:ext cx="140450" cy="56200"/>
            </a:xfrm>
            <a:custGeom>
              <a:avLst/>
              <a:gdLst/>
              <a:ahLst/>
              <a:cxnLst/>
              <a:rect l="l" t="t" r="r" b="b"/>
              <a:pathLst>
                <a:path w="5618" h="2248" extrusionOk="0">
                  <a:moveTo>
                    <a:pt x="1716" y="0"/>
                  </a:moveTo>
                  <a:cubicBezTo>
                    <a:pt x="769" y="0"/>
                    <a:pt x="1" y="503"/>
                    <a:pt x="1" y="1124"/>
                  </a:cubicBezTo>
                  <a:cubicBezTo>
                    <a:pt x="1" y="1745"/>
                    <a:pt x="769" y="2248"/>
                    <a:pt x="1716" y="2248"/>
                  </a:cubicBezTo>
                  <a:cubicBezTo>
                    <a:pt x="2131" y="2248"/>
                    <a:pt x="2512" y="2151"/>
                    <a:pt x="2809" y="1990"/>
                  </a:cubicBezTo>
                  <a:cubicBezTo>
                    <a:pt x="3105" y="2151"/>
                    <a:pt x="3486" y="2248"/>
                    <a:pt x="3901" y="2248"/>
                  </a:cubicBezTo>
                  <a:cubicBezTo>
                    <a:pt x="4848" y="2248"/>
                    <a:pt x="5618" y="1745"/>
                    <a:pt x="5618" y="1124"/>
                  </a:cubicBezTo>
                  <a:cubicBezTo>
                    <a:pt x="5618" y="503"/>
                    <a:pt x="4848" y="0"/>
                    <a:pt x="3901" y="0"/>
                  </a:cubicBezTo>
                  <a:cubicBezTo>
                    <a:pt x="3486" y="0"/>
                    <a:pt x="3105" y="97"/>
                    <a:pt x="2809" y="257"/>
                  </a:cubicBezTo>
                  <a:cubicBezTo>
                    <a:pt x="2512" y="97"/>
                    <a:pt x="2131" y="0"/>
                    <a:pt x="1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722;p68"/>
            <p:cNvSpPr/>
            <p:nvPr/>
          </p:nvSpPr>
          <p:spPr>
            <a:xfrm>
              <a:off x="5917050" y="6846425"/>
              <a:ext cx="70250" cy="49175"/>
            </a:xfrm>
            <a:custGeom>
              <a:avLst/>
              <a:gdLst/>
              <a:ahLst/>
              <a:cxnLst/>
              <a:rect l="l" t="t" r="r" b="b"/>
              <a:pathLst>
                <a:path w="2810" h="1967" extrusionOk="0">
                  <a:moveTo>
                    <a:pt x="1405" y="0"/>
                  </a:moveTo>
                  <a:cubicBezTo>
                    <a:pt x="629" y="0"/>
                    <a:pt x="1" y="377"/>
                    <a:pt x="1" y="842"/>
                  </a:cubicBezTo>
                  <a:cubicBezTo>
                    <a:pt x="1" y="1307"/>
                    <a:pt x="629" y="1966"/>
                    <a:pt x="1405" y="1966"/>
                  </a:cubicBezTo>
                  <a:cubicBezTo>
                    <a:pt x="2181" y="1966"/>
                    <a:pt x="2810" y="1307"/>
                    <a:pt x="2810" y="842"/>
                  </a:cubicBezTo>
                  <a:cubicBezTo>
                    <a:pt x="2810" y="377"/>
                    <a:pt x="2181" y="0"/>
                    <a:pt x="14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723;p68"/>
            <p:cNvSpPr/>
            <p:nvPr/>
          </p:nvSpPr>
          <p:spPr>
            <a:xfrm>
              <a:off x="5881200" y="6888425"/>
              <a:ext cx="141925" cy="38550"/>
            </a:xfrm>
            <a:custGeom>
              <a:avLst/>
              <a:gdLst/>
              <a:ahLst/>
              <a:cxnLst/>
              <a:rect l="l" t="t" r="r" b="b"/>
              <a:pathLst>
                <a:path w="5677" h="1542" extrusionOk="0">
                  <a:moveTo>
                    <a:pt x="311" y="0"/>
                  </a:moveTo>
                  <a:cubicBezTo>
                    <a:pt x="178" y="0"/>
                    <a:pt x="60" y="95"/>
                    <a:pt x="36" y="232"/>
                  </a:cubicBezTo>
                  <a:cubicBezTo>
                    <a:pt x="0" y="409"/>
                    <a:pt x="16" y="789"/>
                    <a:pt x="298" y="1090"/>
                  </a:cubicBezTo>
                  <a:cubicBezTo>
                    <a:pt x="580" y="1393"/>
                    <a:pt x="1041" y="1542"/>
                    <a:pt x="1680" y="1542"/>
                  </a:cubicBezTo>
                  <a:cubicBezTo>
                    <a:pt x="1903" y="1540"/>
                    <a:pt x="2128" y="1525"/>
                    <a:pt x="2350" y="1495"/>
                  </a:cubicBezTo>
                  <a:cubicBezTo>
                    <a:pt x="2512" y="1474"/>
                    <a:pt x="2676" y="1463"/>
                    <a:pt x="2839" y="1463"/>
                  </a:cubicBezTo>
                  <a:cubicBezTo>
                    <a:pt x="3002" y="1463"/>
                    <a:pt x="3165" y="1474"/>
                    <a:pt x="3327" y="1495"/>
                  </a:cubicBezTo>
                  <a:cubicBezTo>
                    <a:pt x="3568" y="1526"/>
                    <a:pt x="3791" y="1542"/>
                    <a:pt x="3996" y="1542"/>
                  </a:cubicBezTo>
                  <a:cubicBezTo>
                    <a:pt x="4635" y="1542"/>
                    <a:pt x="5098" y="1391"/>
                    <a:pt x="5380" y="1090"/>
                  </a:cubicBezTo>
                  <a:cubicBezTo>
                    <a:pt x="5663" y="789"/>
                    <a:pt x="5677" y="408"/>
                    <a:pt x="5641" y="231"/>
                  </a:cubicBezTo>
                  <a:cubicBezTo>
                    <a:pt x="5615" y="99"/>
                    <a:pt x="5499" y="7"/>
                    <a:pt x="5370" y="7"/>
                  </a:cubicBezTo>
                  <a:cubicBezTo>
                    <a:pt x="5352" y="7"/>
                    <a:pt x="5335" y="9"/>
                    <a:pt x="5317" y="12"/>
                  </a:cubicBezTo>
                  <a:cubicBezTo>
                    <a:pt x="5165" y="41"/>
                    <a:pt x="5064" y="184"/>
                    <a:pt x="5091" y="336"/>
                  </a:cubicBezTo>
                  <a:cubicBezTo>
                    <a:pt x="5106" y="475"/>
                    <a:pt x="5059" y="613"/>
                    <a:pt x="4964" y="713"/>
                  </a:cubicBezTo>
                  <a:cubicBezTo>
                    <a:pt x="4857" y="824"/>
                    <a:pt x="4599" y="981"/>
                    <a:pt x="3998" y="981"/>
                  </a:cubicBezTo>
                  <a:cubicBezTo>
                    <a:pt x="3828" y="981"/>
                    <a:pt x="3630" y="968"/>
                    <a:pt x="3400" y="938"/>
                  </a:cubicBezTo>
                  <a:cubicBezTo>
                    <a:pt x="3307" y="926"/>
                    <a:pt x="3213" y="917"/>
                    <a:pt x="3120" y="911"/>
                  </a:cubicBezTo>
                  <a:lnTo>
                    <a:pt x="3120" y="154"/>
                  </a:lnTo>
                  <a:cubicBezTo>
                    <a:pt x="3120" y="11"/>
                    <a:pt x="3013" y="6"/>
                    <a:pt x="2873" y="6"/>
                  </a:cubicBezTo>
                  <a:cubicBezTo>
                    <a:pt x="2862" y="6"/>
                    <a:pt x="2850" y="6"/>
                    <a:pt x="2839" y="6"/>
                  </a:cubicBezTo>
                  <a:cubicBezTo>
                    <a:pt x="2827" y="6"/>
                    <a:pt x="2815" y="6"/>
                    <a:pt x="2804" y="6"/>
                  </a:cubicBezTo>
                  <a:cubicBezTo>
                    <a:pt x="2666" y="6"/>
                    <a:pt x="2558" y="11"/>
                    <a:pt x="2558" y="154"/>
                  </a:cubicBezTo>
                  <a:lnTo>
                    <a:pt x="2558" y="911"/>
                  </a:lnTo>
                  <a:cubicBezTo>
                    <a:pt x="2464" y="917"/>
                    <a:pt x="2371" y="926"/>
                    <a:pt x="2278" y="938"/>
                  </a:cubicBezTo>
                  <a:cubicBezTo>
                    <a:pt x="2048" y="968"/>
                    <a:pt x="1851" y="981"/>
                    <a:pt x="1680" y="981"/>
                  </a:cubicBezTo>
                  <a:cubicBezTo>
                    <a:pt x="1079" y="981"/>
                    <a:pt x="821" y="824"/>
                    <a:pt x="714" y="713"/>
                  </a:cubicBezTo>
                  <a:cubicBezTo>
                    <a:pt x="619" y="614"/>
                    <a:pt x="572" y="478"/>
                    <a:pt x="586" y="341"/>
                  </a:cubicBezTo>
                  <a:cubicBezTo>
                    <a:pt x="620" y="188"/>
                    <a:pt x="522" y="36"/>
                    <a:pt x="368" y="6"/>
                  </a:cubicBezTo>
                  <a:cubicBezTo>
                    <a:pt x="349" y="2"/>
                    <a:pt x="330" y="0"/>
                    <a:pt x="3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724;p68"/>
            <p:cNvSpPr/>
            <p:nvPr/>
          </p:nvSpPr>
          <p:spPr>
            <a:xfrm>
              <a:off x="5917050" y="6850000"/>
              <a:ext cx="58325" cy="45600"/>
            </a:xfrm>
            <a:custGeom>
              <a:avLst/>
              <a:gdLst/>
              <a:ahLst/>
              <a:cxnLst/>
              <a:rect l="l" t="t" r="r" b="b"/>
              <a:pathLst>
                <a:path w="2333" h="1824" extrusionOk="0">
                  <a:moveTo>
                    <a:pt x="619" y="1"/>
                  </a:moveTo>
                  <a:lnTo>
                    <a:pt x="619" y="1"/>
                  </a:lnTo>
                  <a:cubicBezTo>
                    <a:pt x="246" y="153"/>
                    <a:pt x="1" y="409"/>
                    <a:pt x="1" y="699"/>
                  </a:cubicBezTo>
                  <a:cubicBezTo>
                    <a:pt x="1" y="1164"/>
                    <a:pt x="629" y="1823"/>
                    <a:pt x="1405" y="1823"/>
                  </a:cubicBezTo>
                  <a:cubicBezTo>
                    <a:pt x="1763" y="1823"/>
                    <a:pt x="2085" y="1680"/>
                    <a:pt x="2332" y="1484"/>
                  </a:cubicBezTo>
                  <a:lnTo>
                    <a:pt x="2332" y="1484"/>
                  </a:lnTo>
                  <a:cubicBezTo>
                    <a:pt x="2214" y="1521"/>
                    <a:pt x="2091" y="1541"/>
                    <a:pt x="1966" y="1541"/>
                  </a:cubicBezTo>
                  <a:cubicBezTo>
                    <a:pt x="1191" y="1541"/>
                    <a:pt x="562" y="790"/>
                    <a:pt x="562" y="258"/>
                  </a:cubicBezTo>
                  <a:cubicBezTo>
                    <a:pt x="565" y="169"/>
                    <a:pt x="584" y="82"/>
                    <a:pt x="6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 name="Google Shape;1738;p68"/>
          <p:cNvGrpSpPr/>
          <p:nvPr/>
        </p:nvGrpSpPr>
        <p:grpSpPr>
          <a:xfrm>
            <a:off x="7886112" y="230803"/>
            <a:ext cx="426290" cy="398738"/>
            <a:chOff x="6888175" y="6495475"/>
            <a:chExt cx="436325" cy="408125"/>
          </a:xfrm>
        </p:grpSpPr>
        <p:sp>
          <p:nvSpPr>
            <p:cNvPr id="61" name="Google Shape;1739;p68"/>
            <p:cNvSpPr/>
            <p:nvPr/>
          </p:nvSpPr>
          <p:spPr>
            <a:xfrm>
              <a:off x="6907225" y="6495475"/>
              <a:ext cx="146950" cy="145875"/>
            </a:xfrm>
            <a:custGeom>
              <a:avLst/>
              <a:gdLst/>
              <a:ahLst/>
              <a:cxnLst/>
              <a:rect l="l" t="t" r="r" b="b"/>
              <a:pathLst>
                <a:path w="5878" h="5835" extrusionOk="0">
                  <a:moveTo>
                    <a:pt x="2513" y="0"/>
                  </a:moveTo>
                  <a:cubicBezTo>
                    <a:pt x="2196" y="0"/>
                    <a:pt x="1884" y="69"/>
                    <a:pt x="1593" y="214"/>
                  </a:cubicBezTo>
                  <a:cubicBezTo>
                    <a:pt x="380" y="817"/>
                    <a:pt x="0" y="2518"/>
                    <a:pt x="744" y="4011"/>
                  </a:cubicBezTo>
                  <a:cubicBezTo>
                    <a:pt x="1310" y="5146"/>
                    <a:pt x="2361" y="5834"/>
                    <a:pt x="3366" y="5834"/>
                  </a:cubicBezTo>
                  <a:cubicBezTo>
                    <a:pt x="3683" y="5834"/>
                    <a:pt x="3995" y="5766"/>
                    <a:pt x="4286" y="5621"/>
                  </a:cubicBezTo>
                  <a:cubicBezTo>
                    <a:pt x="5498" y="5018"/>
                    <a:pt x="5878" y="3317"/>
                    <a:pt x="5135" y="1824"/>
                  </a:cubicBezTo>
                  <a:cubicBezTo>
                    <a:pt x="4569" y="689"/>
                    <a:pt x="3517" y="0"/>
                    <a:pt x="25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740;p68"/>
            <p:cNvSpPr/>
            <p:nvPr/>
          </p:nvSpPr>
          <p:spPr>
            <a:xfrm>
              <a:off x="6919925" y="6517600"/>
              <a:ext cx="100875" cy="112375"/>
            </a:xfrm>
            <a:custGeom>
              <a:avLst/>
              <a:gdLst/>
              <a:ahLst/>
              <a:cxnLst/>
              <a:rect l="l" t="t" r="r" b="b"/>
              <a:pathLst>
                <a:path w="4035" h="4495" extrusionOk="0">
                  <a:moveTo>
                    <a:pt x="1465" y="0"/>
                  </a:moveTo>
                  <a:cubicBezTo>
                    <a:pt x="1287" y="0"/>
                    <a:pt x="1115" y="38"/>
                    <a:pt x="957" y="117"/>
                  </a:cubicBezTo>
                  <a:cubicBezTo>
                    <a:pt x="166" y="510"/>
                    <a:pt x="0" y="1784"/>
                    <a:pt x="586" y="2960"/>
                  </a:cubicBezTo>
                  <a:cubicBezTo>
                    <a:pt x="1055" y="3901"/>
                    <a:pt x="1861" y="4495"/>
                    <a:pt x="2570" y="4495"/>
                  </a:cubicBezTo>
                  <a:cubicBezTo>
                    <a:pt x="2748" y="4495"/>
                    <a:pt x="2920" y="4457"/>
                    <a:pt x="3080" y="4378"/>
                  </a:cubicBezTo>
                  <a:cubicBezTo>
                    <a:pt x="3869" y="3984"/>
                    <a:pt x="4035" y="2711"/>
                    <a:pt x="3449" y="1535"/>
                  </a:cubicBezTo>
                  <a:cubicBezTo>
                    <a:pt x="2980" y="595"/>
                    <a:pt x="2174" y="0"/>
                    <a:pt x="14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741;p68"/>
            <p:cNvSpPr/>
            <p:nvPr/>
          </p:nvSpPr>
          <p:spPr>
            <a:xfrm>
              <a:off x="7158925" y="6495475"/>
              <a:ext cx="146900" cy="145875"/>
            </a:xfrm>
            <a:custGeom>
              <a:avLst/>
              <a:gdLst/>
              <a:ahLst/>
              <a:cxnLst/>
              <a:rect l="l" t="t" r="r" b="b"/>
              <a:pathLst>
                <a:path w="5876" h="5835" extrusionOk="0">
                  <a:moveTo>
                    <a:pt x="3364" y="1"/>
                  </a:moveTo>
                  <a:cubicBezTo>
                    <a:pt x="2359" y="1"/>
                    <a:pt x="1307" y="689"/>
                    <a:pt x="743" y="1824"/>
                  </a:cubicBezTo>
                  <a:cubicBezTo>
                    <a:pt x="0" y="3317"/>
                    <a:pt x="380" y="5018"/>
                    <a:pt x="1591" y="5621"/>
                  </a:cubicBezTo>
                  <a:cubicBezTo>
                    <a:pt x="1882" y="5766"/>
                    <a:pt x="2194" y="5835"/>
                    <a:pt x="2512" y="5835"/>
                  </a:cubicBezTo>
                  <a:cubicBezTo>
                    <a:pt x="3516" y="5835"/>
                    <a:pt x="4567" y="5146"/>
                    <a:pt x="5132" y="4011"/>
                  </a:cubicBezTo>
                  <a:cubicBezTo>
                    <a:pt x="5876" y="2518"/>
                    <a:pt x="5496" y="817"/>
                    <a:pt x="4283" y="214"/>
                  </a:cubicBezTo>
                  <a:cubicBezTo>
                    <a:pt x="3993" y="69"/>
                    <a:pt x="3681" y="1"/>
                    <a:pt x="33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742;p68"/>
            <p:cNvSpPr/>
            <p:nvPr/>
          </p:nvSpPr>
          <p:spPr>
            <a:xfrm>
              <a:off x="7192275" y="6517600"/>
              <a:ext cx="100900" cy="112400"/>
            </a:xfrm>
            <a:custGeom>
              <a:avLst/>
              <a:gdLst/>
              <a:ahLst/>
              <a:cxnLst/>
              <a:rect l="l" t="t" r="r" b="b"/>
              <a:pathLst>
                <a:path w="4036" h="4496" extrusionOk="0">
                  <a:moveTo>
                    <a:pt x="2571" y="0"/>
                  </a:moveTo>
                  <a:cubicBezTo>
                    <a:pt x="1863" y="0"/>
                    <a:pt x="1056" y="595"/>
                    <a:pt x="587" y="1535"/>
                  </a:cubicBezTo>
                  <a:cubicBezTo>
                    <a:pt x="1" y="2712"/>
                    <a:pt x="167" y="3984"/>
                    <a:pt x="957" y="4379"/>
                  </a:cubicBezTo>
                  <a:cubicBezTo>
                    <a:pt x="1116" y="4458"/>
                    <a:pt x="1288" y="4496"/>
                    <a:pt x="1466" y="4496"/>
                  </a:cubicBezTo>
                  <a:cubicBezTo>
                    <a:pt x="2174" y="4496"/>
                    <a:pt x="2981" y="3901"/>
                    <a:pt x="3450" y="2961"/>
                  </a:cubicBezTo>
                  <a:cubicBezTo>
                    <a:pt x="4035" y="1784"/>
                    <a:pt x="3870" y="512"/>
                    <a:pt x="3079" y="117"/>
                  </a:cubicBezTo>
                  <a:cubicBezTo>
                    <a:pt x="2920" y="38"/>
                    <a:pt x="2749" y="0"/>
                    <a:pt x="25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743;p68"/>
            <p:cNvSpPr/>
            <p:nvPr/>
          </p:nvSpPr>
          <p:spPr>
            <a:xfrm>
              <a:off x="6893550" y="6502250"/>
              <a:ext cx="425550" cy="401350"/>
            </a:xfrm>
            <a:custGeom>
              <a:avLst/>
              <a:gdLst/>
              <a:ahLst/>
              <a:cxnLst/>
              <a:rect l="l" t="t" r="r" b="b"/>
              <a:pathLst>
                <a:path w="17022" h="16054" extrusionOk="0">
                  <a:moveTo>
                    <a:pt x="8511" y="1"/>
                  </a:moveTo>
                  <a:cubicBezTo>
                    <a:pt x="6021" y="1"/>
                    <a:pt x="3887" y="1521"/>
                    <a:pt x="2986" y="3686"/>
                  </a:cubicBezTo>
                  <a:cubicBezTo>
                    <a:pt x="2572" y="4679"/>
                    <a:pt x="1966" y="5576"/>
                    <a:pt x="1310" y="6430"/>
                  </a:cubicBezTo>
                  <a:cubicBezTo>
                    <a:pt x="436" y="7568"/>
                    <a:pt x="1" y="8985"/>
                    <a:pt x="87" y="10419"/>
                  </a:cubicBezTo>
                  <a:cubicBezTo>
                    <a:pt x="256" y="13375"/>
                    <a:pt x="2638" y="15806"/>
                    <a:pt x="5590" y="16035"/>
                  </a:cubicBezTo>
                  <a:cubicBezTo>
                    <a:pt x="5748" y="16047"/>
                    <a:pt x="5906" y="16054"/>
                    <a:pt x="6064" y="16054"/>
                  </a:cubicBezTo>
                  <a:cubicBezTo>
                    <a:pt x="6251" y="16054"/>
                    <a:pt x="6438" y="16045"/>
                    <a:pt x="6624" y="16027"/>
                  </a:cubicBezTo>
                  <a:cubicBezTo>
                    <a:pt x="7252" y="15968"/>
                    <a:pt x="7880" y="15939"/>
                    <a:pt x="8511" y="15939"/>
                  </a:cubicBezTo>
                  <a:cubicBezTo>
                    <a:pt x="9141" y="15939"/>
                    <a:pt x="9770" y="15968"/>
                    <a:pt x="10398" y="16027"/>
                  </a:cubicBezTo>
                  <a:cubicBezTo>
                    <a:pt x="10584" y="16045"/>
                    <a:pt x="10771" y="16054"/>
                    <a:pt x="10958" y="16054"/>
                  </a:cubicBezTo>
                  <a:cubicBezTo>
                    <a:pt x="11116" y="16054"/>
                    <a:pt x="11275" y="16047"/>
                    <a:pt x="11433" y="16035"/>
                  </a:cubicBezTo>
                  <a:cubicBezTo>
                    <a:pt x="14386" y="15806"/>
                    <a:pt x="16766" y="13375"/>
                    <a:pt x="16936" y="10419"/>
                  </a:cubicBezTo>
                  <a:cubicBezTo>
                    <a:pt x="17021" y="8985"/>
                    <a:pt x="16586" y="7568"/>
                    <a:pt x="15712" y="6430"/>
                  </a:cubicBezTo>
                  <a:cubicBezTo>
                    <a:pt x="15057" y="5576"/>
                    <a:pt x="14451" y="4679"/>
                    <a:pt x="14036" y="3686"/>
                  </a:cubicBezTo>
                  <a:cubicBezTo>
                    <a:pt x="13135" y="1521"/>
                    <a:pt x="11001" y="1"/>
                    <a:pt x="85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744;p68"/>
            <p:cNvSpPr/>
            <p:nvPr/>
          </p:nvSpPr>
          <p:spPr>
            <a:xfrm>
              <a:off x="6913325" y="6688400"/>
              <a:ext cx="393450" cy="215200"/>
            </a:xfrm>
            <a:custGeom>
              <a:avLst/>
              <a:gdLst/>
              <a:ahLst/>
              <a:cxnLst/>
              <a:rect l="l" t="t" r="r" b="b"/>
              <a:pathLst>
                <a:path w="15738" h="8608" extrusionOk="0">
                  <a:moveTo>
                    <a:pt x="7812" y="1"/>
                  </a:moveTo>
                  <a:cubicBezTo>
                    <a:pt x="7444" y="1"/>
                    <a:pt x="7064" y="257"/>
                    <a:pt x="6937" y="773"/>
                  </a:cubicBezTo>
                  <a:cubicBezTo>
                    <a:pt x="6553" y="2343"/>
                    <a:pt x="5974" y="3050"/>
                    <a:pt x="4094" y="3050"/>
                  </a:cubicBezTo>
                  <a:cubicBezTo>
                    <a:pt x="3847" y="3050"/>
                    <a:pt x="3577" y="3037"/>
                    <a:pt x="3282" y="3013"/>
                  </a:cubicBezTo>
                  <a:cubicBezTo>
                    <a:pt x="3193" y="3006"/>
                    <a:pt x="3106" y="3002"/>
                    <a:pt x="3021" y="3002"/>
                  </a:cubicBezTo>
                  <a:cubicBezTo>
                    <a:pt x="881" y="3002"/>
                    <a:pt x="1" y="5258"/>
                    <a:pt x="1213" y="7001"/>
                  </a:cubicBezTo>
                  <a:cubicBezTo>
                    <a:pt x="2175" y="7894"/>
                    <a:pt x="3423" y="8482"/>
                    <a:pt x="4798" y="8589"/>
                  </a:cubicBezTo>
                  <a:cubicBezTo>
                    <a:pt x="4954" y="8601"/>
                    <a:pt x="5110" y="8607"/>
                    <a:pt x="5266" y="8607"/>
                  </a:cubicBezTo>
                  <a:cubicBezTo>
                    <a:pt x="5455" y="8607"/>
                    <a:pt x="5644" y="8598"/>
                    <a:pt x="5832" y="8581"/>
                  </a:cubicBezTo>
                  <a:cubicBezTo>
                    <a:pt x="6459" y="8522"/>
                    <a:pt x="7089" y="8493"/>
                    <a:pt x="7720" y="8493"/>
                  </a:cubicBezTo>
                  <a:cubicBezTo>
                    <a:pt x="8351" y="8493"/>
                    <a:pt x="8979" y="8522"/>
                    <a:pt x="9607" y="8581"/>
                  </a:cubicBezTo>
                  <a:cubicBezTo>
                    <a:pt x="9795" y="8598"/>
                    <a:pt x="9984" y="8607"/>
                    <a:pt x="10173" y="8607"/>
                  </a:cubicBezTo>
                  <a:cubicBezTo>
                    <a:pt x="10329" y="8607"/>
                    <a:pt x="10485" y="8601"/>
                    <a:pt x="10641" y="8589"/>
                  </a:cubicBezTo>
                  <a:cubicBezTo>
                    <a:pt x="12266" y="8463"/>
                    <a:pt x="13714" y="7667"/>
                    <a:pt x="14720" y="6488"/>
                  </a:cubicBezTo>
                  <a:cubicBezTo>
                    <a:pt x="15738" y="4677"/>
                    <a:pt x="14504" y="2961"/>
                    <a:pt x="12523" y="2961"/>
                  </a:cubicBezTo>
                  <a:cubicBezTo>
                    <a:pt x="12209" y="2961"/>
                    <a:pt x="11875" y="3004"/>
                    <a:pt x="11528" y="3097"/>
                  </a:cubicBezTo>
                  <a:cubicBezTo>
                    <a:pt x="11208" y="3184"/>
                    <a:pt x="10912" y="3223"/>
                    <a:pt x="10640" y="3223"/>
                  </a:cubicBezTo>
                  <a:cubicBezTo>
                    <a:pt x="9242" y="3223"/>
                    <a:pt x="8501" y="2183"/>
                    <a:pt x="8615" y="1171"/>
                  </a:cubicBezTo>
                  <a:cubicBezTo>
                    <a:pt x="8703" y="393"/>
                    <a:pt x="8267" y="1"/>
                    <a:pt x="78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745;p68"/>
            <p:cNvSpPr/>
            <p:nvPr/>
          </p:nvSpPr>
          <p:spPr>
            <a:xfrm>
              <a:off x="7065500" y="6781125"/>
              <a:ext cx="81650" cy="57475"/>
            </a:xfrm>
            <a:custGeom>
              <a:avLst/>
              <a:gdLst/>
              <a:ahLst/>
              <a:cxnLst/>
              <a:rect l="l" t="t" r="r" b="b"/>
              <a:pathLst>
                <a:path w="3266" h="2299" extrusionOk="0">
                  <a:moveTo>
                    <a:pt x="1633" y="0"/>
                  </a:moveTo>
                  <a:cubicBezTo>
                    <a:pt x="732" y="0"/>
                    <a:pt x="0" y="488"/>
                    <a:pt x="0" y="1089"/>
                  </a:cubicBezTo>
                  <a:cubicBezTo>
                    <a:pt x="0" y="1668"/>
                    <a:pt x="687" y="1974"/>
                    <a:pt x="1182" y="2200"/>
                  </a:cubicBezTo>
                  <a:cubicBezTo>
                    <a:pt x="1325" y="2265"/>
                    <a:pt x="1479" y="2298"/>
                    <a:pt x="1633" y="2298"/>
                  </a:cubicBezTo>
                  <a:cubicBezTo>
                    <a:pt x="1787" y="2298"/>
                    <a:pt x="1941" y="2265"/>
                    <a:pt x="2084" y="2200"/>
                  </a:cubicBezTo>
                  <a:cubicBezTo>
                    <a:pt x="2579" y="1974"/>
                    <a:pt x="3266" y="1668"/>
                    <a:pt x="3266" y="1089"/>
                  </a:cubicBezTo>
                  <a:cubicBezTo>
                    <a:pt x="3266" y="488"/>
                    <a:pt x="2534" y="0"/>
                    <a:pt x="16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746;p68"/>
            <p:cNvSpPr/>
            <p:nvPr/>
          </p:nvSpPr>
          <p:spPr>
            <a:xfrm>
              <a:off x="7044100" y="6849075"/>
              <a:ext cx="124350" cy="27325"/>
            </a:xfrm>
            <a:custGeom>
              <a:avLst/>
              <a:gdLst/>
              <a:ahLst/>
              <a:cxnLst/>
              <a:rect l="l" t="t" r="r" b="b"/>
              <a:pathLst>
                <a:path w="4974" h="1093" extrusionOk="0">
                  <a:moveTo>
                    <a:pt x="309" y="1"/>
                  </a:moveTo>
                  <a:cubicBezTo>
                    <a:pt x="253" y="1"/>
                    <a:pt x="196" y="18"/>
                    <a:pt x="147" y="54"/>
                  </a:cubicBezTo>
                  <a:cubicBezTo>
                    <a:pt x="26" y="144"/>
                    <a:pt x="0" y="317"/>
                    <a:pt x="93" y="438"/>
                  </a:cubicBezTo>
                  <a:cubicBezTo>
                    <a:pt x="396" y="848"/>
                    <a:pt x="898" y="1092"/>
                    <a:pt x="1433" y="1092"/>
                  </a:cubicBezTo>
                  <a:cubicBezTo>
                    <a:pt x="1436" y="1092"/>
                    <a:pt x="1438" y="1092"/>
                    <a:pt x="1440" y="1092"/>
                  </a:cubicBezTo>
                  <a:cubicBezTo>
                    <a:pt x="1741" y="1092"/>
                    <a:pt x="2036" y="1012"/>
                    <a:pt x="2297" y="861"/>
                  </a:cubicBezTo>
                  <a:cubicBezTo>
                    <a:pt x="2356" y="826"/>
                    <a:pt x="2422" y="809"/>
                    <a:pt x="2489" y="809"/>
                  </a:cubicBezTo>
                  <a:cubicBezTo>
                    <a:pt x="2555" y="809"/>
                    <a:pt x="2622" y="826"/>
                    <a:pt x="2681" y="861"/>
                  </a:cubicBezTo>
                  <a:cubicBezTo>
                    <a:pt x="2943" y="1013"/>
                    <a:pt x="3241" y="1092"/>
                    <a:pt x="3544" y="1092"/>
                  </a:cubicBezTo>
                  <a:cubicBezTo>
                    <a:pt x="4080" y="1092"/>
                    <a:pt x="4580" y="848"/>
                    <a:pt x="4885" y="437"/>
                  </a:cubicBezTo>
                  <a:cubicBezTo>
                    <a:pt x="4974" y="317"/>
                    <a:pt x="4947" y="147"/>
                    <a:pt x="4827" y="58"/>
                  </a:cubicBezTo>
                  <a:cubicBezTo>
                    <a:pt x="4778" y="22"/>
                    <a:pt x="4721" y="4"/>
                    <a:pt x="4665" y="4"/>
                  </a:cubicBezTo>
                  <a:cubicBezTo>
                    <a:pt x="4581" y="4"/>
                    <a:pt x="4499" y="42"/>
                    <a:pt x="4446" y="114"/>
                  </a:cubicBezTo>
                  <a:cubicBezTo>
                    <a:pt x="4246" y="386"/>
                    <a:pt x="3908" y="548"/>
                    <a:pt x="3544" y="548"/>
                  </a:cubicBezTo>
                  <a:cubicBezTo>
                    <a:pt x="3541" y="548"/>
                    <a:pt x="3539" y="548"/>
                    <a:pt x="3537" y="548"/>
                  </a:cubicBezTo>
                  <a:cubicBezTo>
                    <a:pt x="3333" y="548"/>
                    <a:pt x="3132" y="494"/>
                    <a:pt x="2955" y="391"/>
                  </a:cubicBezTo>
                  <a:cubicBezTo>
                    <a:pt x="2811" y="307"/>
                    <a:pt x="2650" y="264"/>
                    <a:pt x="2489" y="264"/>
                  </a:cubicBezTo>
                  <a:cubicBezTo>
                    <a:pt x="2328" y="264"/>
                    <a:pt x="2166" y="307"/>
                    <a:pt x="2021" y="391"/>
                  </a:cubicBezTo>
                  <a:cubicBezTo>
                    <a:pt x="1845" y="494"/>
                    <a:pt x="1645" y="548"/>
                    <a:pt x="1440" y="548"/>
                  </a:cubicBezTo>
                  <a:cubicBezTo>
                    <a:pt x="1438" y="548"/>
                    <a:pt x="1436" y="548"/>
                    <a:pt x="1433" y="548"/>
                  </a:cubicBezTo>
                  <a:cubicBezTo>
                    <a:pt x="1069" y="548"/>
                    <a:pt x="732" y="386"/>
                    <a:pt x="531" y="114"/>
                  </a:cubicBezTo>
                  <a:cubicBezTo>
                    <a:pt x="478" y="40"/>
                    <a:pt x="394" y="1"/>
                    <a:pt x="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747;p68"/>
            <p:cNvSpPr/>
            <p:nvPr/>
          </p:nvSpPr>
          <p:spPr>
            <a:xfrm>
              <a:off x="7187625" y="6815150"/>
              <a:ext cx="80325" cy="28100"/>
            </a:xfrm>
            <a:custGeom>
              <a:avLst/>
              <a:gdLst/>
              <a:ahLst/>
              <a:cxnLst/>
              <a:rect l="l" t="t" r="r" b="b"/>
              <a:pathLst>
                <a:path w="3213" h="1124" extrusionOk="0">
                  <a:moveTo>
                    <a:pt x="282" y="0"/>
                  </a:moveTo>
                  <a:cubicBezTo>
                    <a:pt x="139" y="0"/>
                    <a:pt x="18" y="111"/>
                    <a:pt x="10" y="257"/>
                  </a:cubicBezTo>
                  <a:cubicBezTo>
                    <a:pt x="1" y="408"/>
                    <a:pt x="116" y="537"/>
                    <a:pt x="269" y="544"/>
                  </a:cubicBezTo>
                  <a:cubicBezTo>
                    <a:pt x="284" y="545"/>
                    <a:pt x="1714" y="632"/>
                    <a:pt x="2814" y="1100"/>
                  </a:cubicBezTo>
                  <a:cubicBezTo>
                    <a:pt x="2847" y="1115"/>
                    <a:pt x="2882" y="1123"/>
                    <a:pt x="2920" y="1123"/>
                  </a:cubicBezTo>
                  <a:lnTo>
                    <a:pt x="2920" y="1123"/>
                  </a:lnTo>
                  <a:cubicBezTo>
                    <a:pt x="3049" y="1123"/>
                    <a:pt x="3161" y="1032"/>
                    <a:pt x="3187" y="906"/>
                  </a:cubicBezTo>
                  <a:cubicBezTo>
                    <a:pt x="3212" y="779"/>
                    <a:pt x="3146" y="650"/>
                    <a:pt x="3026" y="600"/>
                  </a:cubicBezTo>
                  <a:cubicBezTo>
                    <a:pt x="1840" y="95"/>
                    <a:pt x="363" y="4"/>
                    <a:pt x="300" y="1"/>
                  </a:cubicBezTo>
                  <a:cubicBezTo>
                    <a:pt x="294" y="0"/>
                    <a:pt x="288" y="0"/>
                    <a:pt x="282" y="0"/>
                  </a:cubicBezTo>
                  <a:close/>
                  <a:moveTo>
                    <a:pt x="2920" y="1123"/>
                  </a:moveTo>
                  <a:lnTo>
                    <a:pt x="2920" y="1123"/>
                  </a:lnTo>
                  <a:cubicBezTo>
                    <a:pt x="2920" y="1123"/>
                    <a:pt x="2920" y="1123"/>
                    <a:pt x="2919" y="1123"/>
                  </a:cubicBezTo>
                  <a:lnTo>
                    <a:pt x="2921" y="1123"/>
                  </a:lnTo>
                  <a:cubicBezTo>
                    <a:pt x="2920" y="1123"/>
                    <a:pt x="2920" y="1123"/>
                    <a:pt x="2920" y="112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748;p68"/>
            <p:cNvSpPr/>
            <p:nvPr/>
          </p:nvSpPr>
          <p:spPr>
            <a:xfrm>
              <a:off x="7177600" y="6788100"/>
              <a:ext cx="146900" cy="27075"/>
            </a:xfrm>
            <a:custGeom>
              <a:avLst/>
              <a:gdLst/>
              <a:ahLst/>
              <a:cxnLst/>
              <a:rect l="l" t="t" r="r" b="b"/>
              <a:pathLst>
                <a:path w="5876" h="1083" extrusionOk="0">
                  <a:moveTo>
                    <a:pt x="1511" y="0"/>
                  </a:moveTo>
                  <a:cubicBezTo>
                    <a:pt x="808" y="0"/>
                    <a:pt x="312" y="32"/>
                    <a:pt x="260" y="36"/>
                  </a:cubicBezTo>
                  <a:cubicBezTo>
                    <a:pt x="111" y="48"/>
                    <a:pt x="1" y="176"/>
                    <a:pt x="11" y="325"/>
                  </a:cubicBezTo>
                  <a:cubicBezTo>
                    <a:pt x="21" y="468"/>
                    <a:pt x="140" y="579"/>
                    <a:pt x="282" y="579"/>
                  </a:cubicBezTo>
                  <a:cubicBezTo>
                    <a:pt x="287" y="579"/>
                    <a:pt x="292" y="579"/>
                    <a:pt x="296" y="579"/>
                  </a:cubicBezTo>
                  <a:cubicBezTo>
                    <a:pt x="309" y="578"/>
                    <a:pt x="791" y="547"/>
                    <a:pt x="1487" y="547"/>
                  </a:cubicBezTo>
                  <a:cubicBezTo>
                    <a:pt x="2625" y="547"/>
                    <a:pt x="4333" y="630"/>
                    <a:pt x="5487" y="1065"/>
                  </a:cubicBezTo>
                  <a:cubicBezTo>
                    <a:pt x="5517" y="1076"/>
                    <a:pt x="5550" y="1083"/>
                    <a:pt x="5583" y="1083"/>
                  </a:cubicBezTo>
                  <a:lnTo>
                    <a:pt x="5584" y="1083"/>
                  </a:lnTo>
                  <a:cubicBezTo>
                    <a:pt x="5716" y="1083"/>
                    <a:pt x="5828" y="988"/>
                    <a:pt x="5852" y="859"/>
                  </a:cubicBezTo>
                  <a:cubicBezTo>
                    <a:pt x="5876" y="729"/>
                    <a:pt x="5803" y="603"/>
                    <a:pt x="5681" y="556"/>
                  </a:cubicBezTo>
                  <a:cubicBezTo>
                    <a:pt x="4446" y="90"/>
                    <a:pt x="2688" y="0"/>
                    <a:pt x="15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749;p68"/>
            <p:cNvSpPr/>
            <p:nvPr/>
          </p:nvSpPr>
          <p:spPr>
            <a:xfrm>
              <a:off x="7011075" y="6679100"/>
              <a:ext cx="47625" cy="61275"/>
            </a:xfrm>
            <a:custGeom>
              <a:avLst/>
              <a:gdLst/>
              <a:ahLst/>
              <a:cxnLst/>
              <a:rect l="l" t="t" r="r" b="b"/>
              <a:pathLst>
                <a:path w="1905" h="2451" extrusionOk="0">
                  <a:moveTo>
                    <a:pt x="953" y="0"/>
                  </a:moveTo>
                  <a:cubicBezTo>
                    <a:pt x="426" y="0"/>
                    <a:pt x="0" y="428"/>
                    <a:pt x="0" y="953"/>
                  </a:cubicBezTo>
                  <a:lnTo>
                    <a:pt x="0" y="1497"/>
                  </a:lnTo>
                  <a:cubicBezTo>
                    <a:pt x="2" y="2023"/>
                    <a:pt x="428" y="2448"/>
                    <a:pt x="953" y="2450"/>
                  </a:cubicBezTo>
                  <a:cubicBezTo>
                    <a:pt x="1478" y="2448"/>
                    <a:pt x="1903" y="2023"/>
                    <a:pt x="1905" y="1497"/>
                  </a:cubicBezTo>
                  <a:lnTo>
                    <a:pt x="1905" y="953"/>
                  </a:lnTo>
                  <a:cubicBezTo>
                    <a:pt x="1905" y="428"/>
                    <a:pt x="1478" y="0"/>
                    <a:pt x="9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750;p68"/>
            <p:cNvSpPr/>
            <p:nvPr/>
          </p:nvSpPr>
          <p:spPr>
            <a:xfrm>
              <a:off x="7031500" y="6679100"/>
              <a:ext cx="27200" cy="47650"/>
            </a:xfrm>
            <a:custGeom>
              <a:avLst/>
              <a:gdLst/>
              <a:ahLst/>
              <a:cxnLst/>
              <a:rect l="l" t="t" r="r" b="b"/>
              <a:pathLst>
                <a:path w="1088" h="1906" extrusionOk="0">
                  <a:moveTo>
                    <a:pt x="136" y="0"/>
                  </a:moveTo>
                  <a:lnTo>
                    <a:pt x="136" y="2"/>
                  </a:lnTo>
                  <a:cubicBezTo>
                    <a:pt x="90" y="2"/>
                    <a:pt x="44" y="7"/>
                    <a:pt x="0" y="15"/>
                  </a:cubicBezTo>
                  <a:lnTo>
                    <a:pt x="0" y="1362"/>
                  </a:lnTo>
                  <a:cubicBezTo>
                    <a:pt x="0" y="1662"/>
                    <a:pt x="243" y="1906"/>
                    <a:pt x="545" y="1906"/>
                  </a:cubicBezTo>
                  <a:cubicBezTo>
                    <a:pt x="845" y="1906"/>
                    <a:pt x="1088" y="1662"/>
                    <a:pt x="1088" y="1362"/>
                  </a:cubicBezTo>
                  <a:lnTo>
                    <a:pt x="1088" y="953"/>
                  </a:lnTo>
                  <a:cubicBezTo>
                    <a:pt x="1086" y="428"/>
                    <a:pt x="661" y="2"/>
                    <a:pt x="1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751;p68"/>
            <p:cNvSpPr/>
            <p:nvPr/>
          </p:nvSpPr>
          <p:spPr>
            <a:xfrm>
              <a:off x="7021225" y="6685875"/>
              <a:ext cx="23875" cy="20500"/>
            </a:xfrm>
            <a:custGeom>
              <a:avLst/>
              <a:gdLst/>
              <a:ahLst/>
              <a:cxnLst/>
              <a:rect l="l" t="t" r="r" b="b"/>
              <a:pathLst>
                <a:path w="955" h="820" extrusionOk="0">
                  <a:moveTo>
                    <a:pt x="546" y="1"/>
                  </a:moveTo>
                  <a:cubicBezTo>
                    <a:pt x="183" y="1"/>
                    <a:pt x="0" y="442"/>
                    <a:pt x="258" y="698"/>
                  </a:cubicBezTo>
                  <a:cubicBezTo>
                    <a:pt x="341" y="782"/>
                    <a:pt x="443" y="819"/>
                    <a:pt x="543" y="819"/>
                  </a:cubicBezTo>
                  <a:cubicBezTo>
                    <a:pt x="753" y="819"/>
                    <a:pt x="954" y="656"/>
                    <a:pt x="954" y="409"/>
                  </a:cubicBezTo>
                  <a:cubicBezTo>
                    <a:pt x="954" y="184"/>
                    <a:pt x="772" y="1"/>
                    <a:pt x="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752;p68"/>
            <p:cNvSpPr/>
            <p:nvPr/>
          </p:nvSpPr>
          <p:spPr>
            <a:xfrm>
              <a:off x="7153925" y="6679100"/>
              <a:ext cx="47625" cy="61275"/>
            </a:xfrm>
            <a:custGeom>
              <a:avLst/>
              <a:gdLst/>
              <a:ahLst/>
              <a:cxnLst/>
              <a:rect l="l" t="t" r="r" b="b"/>
              <a:pathLst>
                <a:path w="1905" h="2451" extrusionOk="0">
                  <a:moveTo>
                    <a:pt x="953" y="0"/>
                  </a:moveTo>
                  <a:cubicBezTo>
                    <a:pt x="426" y="0"/>
                    <a:pt x="0" y="428"/>
                    <a:pt x="0" y="953"/>
                  </a:cubicBezTo>
                  <a:lnTo>
                    <a:pt x="0" y="1497"/>
                  </a:lnTo>
                  <a:cubicBezTo>
                    <a:pt x="1" y="2023"/>
                    <a:pt x="428" y="2448"/>
                    <a:pt x="953" y="2450"/>
                  </a:cubicBezTo>
                  <a:cubicBezTo>
                    <a:pt x="1477" y="2448"/>
                    <a:pt x="1903" y="2023"/>
                    <a:pt x="1904" y="1497"/>
                  </a:cubicBezTo>
                  <a:lnTo>
                    <a:pt x="1904" y="953"/>
                  </a:lnTo>
                  <a:cubicBezTo>
                    <a:pt x="1904" y="428"/>
                    <a:pt x="1478" y="0"/>
                    <a:pt x="9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753;p68"/>
            <p:cNvSpPr/>
            <p:nvPr/>
          </p:nvSpPr>
          <p:spPr>
            <a:xfrm>
              <a:off x="7174300" y="6679100"/>
              <a:ext cx="27250" cy="47400"/>
            </a:xfrm>
            <a:custGeom>
              <a:avLst/>
              <a:gdLst/>
              <a:ahLst/>
              <a:cxnLst/>
              <a:rect l="l" t="t" r="r" b="b"/>
              <a:pathLst>
                <a:path w="1090" h="1896" extrusionOk="0">
                  <a:moveTo>
                    <a:pt x="138" y="0"/>
                  </a:moveTo>
                  <a:lnTo>
                    <a:pt x="138" y="2"/>
                  </a:lnTo>
                  <a:cubicBezTo>
                    <a:pt x="91" y="2"/>
                    <a:pt x="46" y="7"/>
                    <a:pt x="1" y="15"/>
                  </a:cubicBezTo>
                  <a:lnTo>
                    <a:pt x="1" y="1362"/>
                  </a:lnTo>
                  <a:cubicBezTo>
                    <a:pt x="6" y="1658"/>
                    <a:pt x="249" y="1896"/>
                    <a:pt x="545" y="1896"/>
                  </a:cubicBezTo>
                  <a:cubicBezTo>
                    <a:pt x="843" y="1896"/>
                    <a:pt x="1084" y="1658"/>
                    <a:pt x="1089" y="1362"/>
                  </a:cubicBezTo>
                  <a:lnTo>
                    <a:pt x="1089" y="953"/>
                  </a:lnTo>
                  <a:cubicBezTo>
                    <a:pt x="1088" y="428"/>
                    <a:pt x="662" y="2"/>
                    <a:pt x="1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754;p68"/>
            <p:cNvSpPr/>
            <p:nvPr/>
          </p:nvSpPr>
          <p:spPr>
            <a:xfrm>
              <a:off x="7164075" y="6685875"/>
              <a:ext cx="23875" cy="20500"/>
            </a:xfrm>
            <a:custGeom>
              <a:avLst/>
              <a:gdLst/>
              <a:ahLst/>
              <a:cxnLst/>
              <a:rect l="l" t="t" r="r" b="b"/>
              <a:pathLst>
                <a:path w="955" h="820" extrusionOk="0">
                  <a:moveTo>
                    <a:pt x="546" y="1"/>
                  </a:moveTo>
                  <a:cubicBezTo>
                    <a:pt x="182" y="1"/>
                    <a:pt x="0" y="442"/>
                    <a:pt x="257" y="698"/>
                  </a:cubicBezTo>
                  <a:cubicBezTo>
                    <a:pt x="340" y="782"/>
                    <a:pt x="442" y="819"/>
                    <a:pt x="543" y="819"/>
                  </a:cubicBezTo>
                  <a:cubicBezTo>
                    <a:pt x="753" y="819"/>
                    <a:pt x="954" y="656"/>
                    <a:pt x="954" y="409"/>
                  </a:cubicBezTo>
                  <a:cubicBezTo>
                    <a:pt x="954" y="184"/>
                    <a:pt x="772" y="1"/>
                    <a:pt x="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755;p68"/>
            <p:cNvSpPr/>
            <p:nvPr/>
          </p:nvSpPr>
          <p:spPr>
            <a:xfrm>
              <a:off x="7065500" y="6782875"/>
              <a:ext cx="55175" cy="55725"/>
            </a:xfrm>
            <a:custGeom>
              <a:avLst/>
              <a:gdLst/>
              <a:ahLst/>
              <a:cxnLst/>
              <a:rect l="l" t="t" r="r" b="b"/>
              <a:pathLst>
                <a:path w="2207" h="2229" extrusionOk="0">
                  <a:moveTo>
                    <a:pt x="1060" y="1"/>
                  </a:moveTo>
                  <a:lnTo>
                    <a:pt x="1060" y="1"/>
                  </a:lnTo>
                  <a:cubicBezTo>
                    <a:pt x="441" y="157"/>
                    <a:pt x="0" y="553"/>
                    <a:pt x="0" y="1019"/>
                  </a:cubicBezTo>
                  <a:cubicBezTo>
                    <a:pt x="0" y="1600"/>
                    <a:pt x="687" y="1904"/>
                    <a:pt x="1182" y="2130"/>
                  </a:cubicBezTo>
                  <a:cubicBezTo>
                    <a:pt x="1325" y="2195"/>
                    <a:pt x="1479" y="2228"/>
                    <a:pt x="1633" y="2228"/>
                  </a:cubicBezTo>
                  <a:cubicBezTo>
                    <a:pt x="1787" y="2228"/>
                    <a:pt x="1941" y="2195"/>
                    <a:pt x="2084" y="2130"/>
                  </a:cubicBezTo>
                  <a:cubicBezTo>
                    <a:pt x="2123" y="2112"/>
                    <a:pt x="2165" y="2092"/>
                    <a:pt x="2206" y="2073"/>
                  </a:cubicBezTo>
                  <a:cubicBezTo>
                    <a:pt x="2135" y="2055"/>
                    <a:pt x="2064" y="2027"/>
                    <a:pt x="1998" y="1992"/>
                  </a:cubicBezTo>
                  <a:cubicBezTo>
                    <a:pt x="1502" y="1724"/>
                    <a:pt x="816" y="1363"/>
                    <a:pt x="816" y="676"/>
                  </a:cubicBezTo>
                  <a:cubicBezTo>
                    <a:pt x="816" y="428"/>
                    <a:pt x="907" y="198"/>
                    <a:pt x="10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756;p68"/>
            <p:cNvSpPr/>
            <p:nvPr/>
          </p:nvSpPr>
          <p:spPr>
            <a:xfrm>
              <a:off x="6920450" y="6772000"/>
              <a:ext cx="130075" cy="131525"/>
            </a:xfrm>
            <a:custGeom>
              <a:avLst/>
              <a:gdLst/>
              <a:ahLst/>
              <a:cxnLst/>
              <a:rect l="l" t="t" r="r" b="b"/>
              <a:pathLst>
                <a:path w="5203" h="5261" extrusionOk="0">
                  <a:moveTo>
                    <a:pt x="1448" y="1"/>
                  </a:moveTo>
                  <a:cubicBezTo>
                    <a:pt x="301" y="696"/>
                    <a:pt x="1" y="2325"/>
                    <a:pt x="928" y="3657"/>
                  </a:cubicBezTo>
                  <a:cubicBezTo>
                    <a:pt x="1890" y="4550"/>
                    <a:pt x="3138" y="5139"/>
                    <a:pt x="4513" y="5245"/>
                  </a:cubicBezTo>
                  <a:cubicBezTo>
                    <a:pt x="4658" y="5255"/>
                    <a:pt x="4803" y="5260"/>
                    <a:pt x="4948" y="5260"/>
                  </a:cubicBezTo>
                  <a:cubicBezTo>
                    <a:pt x="5033" y="5260"/>
                    <a:pt x="5118" y="5258"/>
                    <a:pt x="5203" y="5255"/>
                  </a:cubicBezTo>
                  <a:cubicBezTo>
                    <a:pt x="3301" y="4406"/>
                    <a:pt x="1844" y="2600"/>
                    <a:pt x="1494" y="394"/>
                  </a:cubicBezTo>
                  <a:lnTo>
                    <a:pt x="1494" y="393"/>
                  </a:lnTo>
                  <a:cubicBezTo>
                    <a:pt x="1472" y="262"/>
                    <a:pt x="1462" y="132"/>
                    <a:pt x="14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757;p68"/>
            <p:cNvSpPr/>
            <p:nvPr/>
          </p:nvSpPr>
          <p:spPr>
            <a:xfrm>
              <a:off x="6944675" y="6815150"/>
              <a:ext cx="80150" cy="28100"/>
            </a:xfrm>
            <a:custGeom>
              <a:avLst/>
              <a:gdLst/>
              <a:ahLst/>
              <a:cxnLst/>
              <a:rect l="l" t="t" r="r" b="b"/>
              <a:pathLst>
                <a:path w="3206" h="1124" extrusionOk="0">
                  <a:moveTo>
                    <a:pt x="2925" y="0"/>
                  </a:moveTo>
                  <a:cubicBezTo>
                    <a:pt x="2921" y="0"/>
                    <a:pt x="2917" y="1"/>
                    <a:pt x="2913" y="1"/>
                  </a:cubicBezTo>
                  <a:cubicBezTo>
                    <a:pt x="2851" y="4"/>
                    <a:pt x="1373" y="95"/>
                    <a:pt x="187" y="600"/>
                  </a:cubicBezTo>
                  <a:cubicBezTo>
                    <a:pt x="67" y="650"/>
                    <a:pt x="1" y="779"/>
                    <a:pt x="26" y="906"/>
                  </a:cubicBezTo>
                  <a:cubicBezTo>
                    <a:pt x="52" y="1033"/>
                    <a:pt x="164" y="1123"/>
                    <a:pt x="293" y="1123"/>
                  </a:cubicBezTo>
                  <a:cubicBezTo>
                    <a:pt x="330" y="1123"/>
                    <a:pt x="366" y="1116"/>
                    <a:pt x="399" y="1100"/>
                  </a:cubicBezTo>
                  <a:cubicBezTo>
                    <a:pt x="1498" y="633"/>
                    <a:pt x="2930" y="545"/>
                    <a:pt x="2944" y="544"/>
                  </a:cubicBezTo>
                  <a:cubicBezTo>
                    <a:pt x="3094" y="534"/>
                    <a:pt x="3206" y="405"/>
                    <a:pt x="3197" y="257"/>
                  </a:cubicBezTo>
                  <a:cubicBezTo>
                    <a:pt x="3190" y="111"/>
                    <a:pt x="3069" y="0"/>
                    <a:pt x="29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758;p68"/>
            <p:cNvSpPr/>
            <p:nvPr/>
          </p:nvSpPr>
          <p:spPr>
            <a:xfrm>
              <a:off x="6888175" y="6788075"/>
              <a:ext cx="147000" cy="27100"/>
            </a:xfrm>
            <a:custGeom>
              <a:avLst/>
              <a:gdLst/>
              <a:ahLst/>
              <a:cxnLst/>
              <a:rect l="l" t="t" r="r" b="b"/>
              <a:pathLst>
                <a:path w="5880" h="1084" extrusionOk="0">
                  <a:moveTo>
                    <a:pt x="4365" y="1"/>
                  </a:moveTo>
                  <a:cubicBezTo>
                    <a:pt x="3189" y="1"/>
                    <a:pt x="1430" y="91"/>
                    <a:pt x="196" y="557"/>
                  </a:cubicBezTo>
                  <a:cubicBezTo>
                    <a:pt x="72" y="604"/>
                    <a:pt x="1" y="730"/>
                    <a:pt x="23" y="860"/>
                  </a:cubicBezTo>
                  <a:cubicBezTo>
                    <a:pt x="47" y="989"/>
                    <a:pt x="160" y="1084"/>
                    <a:pt x="291" y="1084"/>
                  </a:cubicBezTo>
                  <a:lnTo>
                    <a:pt x="292" y="1084"/>
                  </a:lnTo>
                  <a:cubicBezTo>
                    <a:pt x="325" y="1084"/>
                    <a:pt x="358" y="1077"/>
                    <a:pt x="388" y="1066"/>
                  </a:cubicBezTo>
                  <a:cubicBezTo>
                    <a:pt x="1542" y="631"/>
                    <a:pt x="3250" y="548"/>
                    <a:pt x="4388" y="548"/>
                  </a:cubicBezTo>
                  <a:cubicBezTo>
                    <a:pt x="5084" y="548"/>
                    <a:pt x="5566" y="579"/>
                    <a:pt x="5579" y="580"/>
                  </a:cubicBezTo>
                  <a:cubicBezTo>
                    <a:pt x="5585" y="580"/>
                    <a:pt x="5591" y="580"/>
                    <a:pt x="5597" y="580"/>
                  </a:cubicBezTo>
                  <a:cubicBezTo>
                    <a:pt x="5739" y="580"/>
                    <a:pt x="5859" y="470"/>
                    <a:pt x="5869" y="326"/>
                  </a:cubicBezTo>
                  <a:cubicBezTo>
                    <a:pt x="5879" y="176"/>
                    <a:pt x="5766" y="47"/>
                    <a:pt x="5615" y="37"/>
                  </a:cubicBezTo>
                  <a:cubicBezTo>
                    <a:pt x="5563" y="33"/>
                    <a:pt x="5068" y="1"/>
                    <a:pt x="43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6491"/>
            <a:ext cx="4962418" cy="4257009"/>
          </a:xfrm>
          <a:prstGeom prst="rect">
            <a:avLst/>
          </a:prstGeom>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12434"/>
          <a:stretch/>
        </p:blipFill>
        <p:spPr>
          <a:xfrm>
            <a:off x="4982966" y="883583"/>
            <a:ext cx="4311618" cy="3815908"/>
          </a:xfrm>
          <a:prstGeom prst="rect">
            <a:avLst/>
          </a:prstGeom>
        </p:spPr>
      </p:pic>
    </p:spTree>
    <p:extLst>
      <p:ext uri="{BB962C8B-B14F-4D97-AF65-F5344CB8AC3E}">
        <p14:creationId xmlns:p14="http://schemas.microsoft.com/office/powerpoint/2010/main" val="33403169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04"/>
                                        </p:tgtEl>
                                        <p:attrNameLst>
                                          <p:attrName>style.visibility</p:attrName>
                                        </p:attrNameLst>
                                      </p:cBhvr>
                                      <p:to>
                                        <p:strVal val="visible"/>
                                      </p:to>
                                    </p:set>
                                    <p:animEffect transition="in" filter="wipe(down)">
                                      <p:cBhvr>
                                        <p:cTn id="7" dur="145">
                                          <p:stCondLst>
                                            <p:cond delay="0"/>
                                          </p:stCondLst>
                                        </p:cTn>
                                        <p:tgtEl>
                                          <p:spTgt spid="404"/>
                                        </p:tgtEl>
                                      </p:cBhvr>
                                    </p:animEffect>
                                    <p:anim calcmode="lin" valueType="num">
                                      <p:cBhvr>
                                        <p:cTn id="8" dur="456" tmFilter="0,0; 0.14,0.36; 0.43,0.73; 0.71,0.91; 1.0,1.0">
                                          <p:stCondLst>
                                            <p:cond delay="0"/>
                                          </p:stCondLst>
                                        </p:cTn>
                                        <p:tgtEl>
                                          <p:spTgt spid="404"/>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404"/>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404"/>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404"/>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404"/>
                                        </p:tgtEl>
                                        <p:attrNameLst>
                                          <p:attrName>ppt_y</p:attrName>
                                        </p:attrNameLst>
                                      </p:cBhvr>
                                      <p:tavLst>
                                        <p:tav tm="0" fmla="#ppt_y-sin(pi*$)/81">
                                          <p:val>
                                            <p:fltVal val="0"/>
                                          </p:val>
                                        </p:tav>
                                        <p:tav tm="100000">
                                          <p:val>
                                            <p:fltVal val="1"/>
                                          </p:val>
                                        </p:tav>
                                      </p:tavLst>
                                    </p:anim>
                                    <p:animScale>
                                      <p:cBhvr>
                                        <p:cTn id="13" dur="7">
                                          <p:stCondLst>
                                            <p:cond delay="162"/>
                                          </p:stCondLst>
                                        </p:cTn>
                                        <p:tgtEl>
                                          <p:spTgt spid="404"/>
                                        </p:tgtEl>
                                      </p:cBhvr>
                                      <p:to x="100000" y="60000"/>
                                    </p:animScale>
                                    <p:animScale>
                                      <p:cBhvr>
                                        <p:cTn id="14" dur="41" decel="50000">
                                          <p:stCondLst>
                                            <p:cond delay="169"/>
                                          </p:stCondLst>
                                        </p:cTn>
                                        <p:tgtEl>
                                          <p:spTgt spid="404"/>
                                        </p:tgtEl>
                                      </p:cBhvr>
                                      <p:to x="100000" y="100000"/>
                                    </p:animScale>
                                    <p:animScale>
                                      <p:cBhvr>
                                        <p:cTn id="15" dur="7">
                                          <p:stCondLst>
                                            <p:cond delay="328"/>
                                          </p:stCondLst>
                                        </p:cTn>
                                        <p:tgtEl>
                                          <p:spTgt spid="404"/>
                                        </p:tgtEl>
                                      </p:cBhvr>
                                      <p:to x="100000" y="80000"/>
                                    </p:animScale>
                                    <p:animScale>
                                      <p:cBhvr>
                                        <p:cTn id="16" dur="41" decel="50000">
                                          <p:stCondLst>
                                            <p:cond delay="335"/>
                                          </p:stCondLst>
                                        </p:cTn>
                                        <p:tgtEl>
                                          <p:spTgt spid="404"/>
                                        </p:tgtEl>
                                      </p:cBhvr>
                                      <p:to x="100000" y="100000"/>
                                    </p:animScale>
                                    <p:animScale>
                                      <p:cBhvr>
                                        <p:cTn id="17" dur="7">
                                          <p:stCondLst>
                                            <p:cond delay="410"/>
                                          </p:stCondLst>
                                        </p:cTn>
                                        <p:tgtEl>
                                          <p:spTgt spid="404"/>
                                        </p:tgtEl>
                                      </p:cBhvr>
                                      <p:to x="100000" y="90000"/>
                                    </p:animScale>
                                    <p:animScale>
                                      <p:cBhvr>
                                        <p:cTn id="18" dur="41" decel="50000">
                                          <p:stCondLst>
                                            <p:cond delay="417"/>
                                          </p:stCondLst>
                                        </p:cTn>
                                        <p:tgtEl>
                                          <p:spTgt spid="404"/>
                                        </p:tgtEl>
                                      </p:cBhvr>
                                      <p:to x="100000" y="100000"/>
                                    </p:animScale>
                                    <p:animScale>
                                      <p:cBhvr>
                                        <p:cTn id="19" dur="7">
                                          <p:stCondLst>
                                            <p:cond delay="452"/>
                                          </p:stCondLst>
                                        </p:cTn>
                                        <p:tgtEl>
                                          <p:spTgt spid="404"/>
                                        </p:tgtEl>
                                      </p:cBhvr>
                                      <p:to x="100000" y="95000"/>
                                    </p:animScale>
                                    <p:animScale>
                                      <p:cBhvr>
                                        <p:cTn id="20" dur="41" decel="50000">
                                          <p:stCondLst>
                                            <p:cond delay="459"/>
                                          </p:stCondLst>
                                        </p:cTn>
                                        <p:tgtEl>
                                          <p:spTgt spid="40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ppt_x"/>
                                          </p:val>
                                        </p:tav>
                                        <p:tav tm="100000">
                                          <p:val>
                                            <p:strVal val="#ppt_x"/>
                                          </p:val>
                                        </p:tav>
                                      </p:tavLst>
                                    </p:anim>
                                    <p:anim calcmode="lin" valueType="num">
                                      <p:cBhvr additive="base">
                                        <p:cTn id="3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4" name="Google Shape;404;p44"/>
          <p:cNvSpPr txBox="1">
            <a:spLocks noGrp="1"/>
          </p:cNvSpPr>
          <p:nvPr>
            <p:ph type="title" idx="2"/>
          </p:nvPr>
        </p:nvSpPr>
        <p:spPr>
          <a:xfrm>
            <a:off x="5599416" y="4699564"/>
            <a:ext cx="3695169" cy="443936"/>
          </a:xfrm>
          <a:prstGeom prst="rect">
            <a:avLst/>
          </a:prstGeom>
          <a:solidFill>
            <a:srgbClr val="FFFF00"/>
          </a:solidFill>
          <a:ln>
            <a:solidFill>
              <a:srgbClr val="002060"/>
            </a:solidFill>
          </a:ln>
        </p:spPr>
        <p:style>
          <a:lnRef idx="0">
            <a:schemeClr val="accent6"/>
          </a:lnRef>
          <a:fillRef idx="3">
            <a:schemeClr val="accent6"/>
          </a:fillRef>
          <a:effectRef idx="3">
            <a:schemeClr val="accent6"/>
          </a:effectRef>
          <a:fontRef idx="minor">
            <a:schemeClr val="lt1"/>
          </a:fontRef>
        </p:style>
        <p:txBody>
          <a:bodyPr spcFirstLastPara="1" wrap="square" lIns="91425" tIns="91425" rIns="91425" bIns="91425" anchor="b" anchorCtr="0">
            <a:noAutofit/>
          </a:bodyPr>
          <a:lstStyle/>
          <a:p>
            <a:pPr marL="0" lvl="0" indent="0" algn="ctr" rtl="0">
              <a:spcBef>
                <a:spcPts val="0"/>
              </a:spcBef>
              <a:spcAft>
                <a:spcPts val="0"/>
              </a:spcAft>
              <a:buNone/>
            </a:pPr>
            <a:r>
              <a:rPr lang="en-US" b="1" dirty="0" err="1" smtClean="0">
                <a:solidFill>
                  <a:srgbClr val="002060"/>
                </a:solidFill>
              </a:rPr>
              <a:t>Cò</a:t>
            </a:r>
            <a:r>
              <a:rPr lang="en-US" dirty="0" smtClean="0"/>
              <a:t> </a:t>
            </a:r>
            <a:endParaRPr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1137" y="2805013"/>
            <a:ext cx="3308279" cy="2338487"/>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71973" y="946761"/>
            <a:ext cx="2527443" cy="2258776"/>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80" y="946761"/>
            <a:ext cx="3075953" cy="4196740"/>
          </a:xfrm>
          <a:prstGeom prst="rect">
            <a:avLst/>
          </a:prstGeom>
        </p:spPr>
      </p:pic>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l="5269"/>
          <a:stretch/>
        </p:blipFill>
        <p:spPr>
          <a:xfrm>
            <a:off x="5599416" y="950448"/>
            <a:ext cx="3695169" cy="3749116"/>
          </a:xfrm>
          <a:prstGeom prst="rect">
            <a:avLst/>
          </a:prstGeom>
        </p:spPr>
      </p:pic>
    </p:spTree>
    <p:extLst>
      <p:ext uri="{BB962C8B-B14F-4D97-AF65-F5344CB8AC3E}">
        <p14:creationId xmlns:p14="http://schemas.microsoft.com/office/powerpoint/2010/main" val="42076534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04"/>
                                        </p:tgtEl>
                                        <p:attrNameLst>
                                          <p:attrName>style.visibility</p:attrName>
                                        </p:attrNameLst>
                                      </p:cBhvr>
                                      <p:to>
                                        <p:strVal val="visible"/>
                                      </p:to>
                                    </p:set>
                                    <p:animEffect transition="in" filter="wipe(down)">
                                      <p:cBhvr>
                                        <p:cTn id="7" dur="145">
                                          <p:stCondLst>
                                            <p:cond delay="0"/>
                                          </p:stCondLst>
                                        </p:cTn>
                                        <p:tgtEl>
                                          <p:spTgt spid="404"/>
                                        </p:tgtEl>
                                      </p:cBhvr>
                                    </p:animEffect>
                                    <p:anim calcmode="lin" valueType="num">
                                      <p:cBhvr>
                                        <p:cTn id="8" dur="456" tmFilter="0,0; 0.14,0.36; 0.43,0.73; 0.71,0.91; 1.0,1.0">
                                          <p:stCondLst>
                                            <p:cond delay="0"/>
                                          </p:stCondLst>
                                        </p:cTn>
                                        <p:tgtEl>
                                          <p:spTgt spid="404"/>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404"/>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404"/>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404"/>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404"/>
                                        </p:tgtEl>
                                        <p:attrNameLst>
                                          <p:attrName>ppt_y</p:attrName>
                                        </p:attrNameLst>
                                      </p:cBhvr>
                                      <p:tavLst>
                                        <p:tav tm="0" fmla="#ppt_y-sin(pi*$)/81">
                                          <p:val>
                                            <p:fltVal val="0"/>
                                          </p:val>
                                        </p:tav>
                                        <p:tav tm="100000">
                                          <p:val>
                                            <p:fltVal val="1"/>
                                          </p:val>
                                        </p:tav>
                                      </p:tavLst>
                                    </p:anim>
                                    <p:animScale>
                                      <p:cBhvr>
                                        <p:cTn id="13" dur="7">
                                          <p:stCondLst>
                                            <p:cond delay="162"/>
                                          </p:stCondLst>
                                        </p:cTn>
                                        <p:tgtEl>
                                          <p:spTgt spid="404"/>
                                        </p:tgtEl>
                                      </p:cBhvr>
                                      <p:to x="100000" y="60000"/>
                                    </p:animScale>
                                    <p:animScale>
                                      <p:cBhvr>
                                        <p:cTn id="14" dur="41" decel="50000">
                                          <p:stCondLst>
                                            <p:cond delay="169"/>
                                          </p:stCondLst>
                                        </p:cTn>
                                        <p:tgtEl>
                                          <p:spTgt spid="404"/>
                                        </p:tgtEl>
                                      </p:cBhvr>
                                      <p:to x="100000" y="100000"/>
                                    </p:animScale>
                                    <p:animScale>
                                      <p:cBhvr>
                                        <p:cTn id="15" dur="7">
                                          <p:stCondLst>
                                            <p:cond delay="328"/>
                                          </p:stCondLst>
                                        </p:cTn>
                                        <p:tgtEl>
                                          <p:spTgt spid="404"/>
                                        </p:tgtEl>
                                      </p:cBhvr>
                                      <p:to x="100000" y="80000"/>
                                    </p:animScale>
                                    <p:animScale>
                                      <p:cBhvr>
                                        <p:cTn id="16" dur="41" decel="50000">
                                          <p:stCondLst>
                                            <p:cond delay="335"/>
                                          </p:stCondLst>
                                        </p:cTn>
                                        <p:tgtEl>
                                          <p:spTgt spid="404"/>
                                        </p:tgtEl>
                                      </p:cBhvr>
                                      <p:to x="100000" y="100000"/>
                                    </p:animScale>
                                    <p:animScale>
                                      <p:cBhvr>
                                        <p:cTn id="17" dur="7">
                                          <p:stCondLst>
                                            <p:cond delay="410"/>
                                          </p:stCondLst>
                                        </p:cTn>
                                        <p:tgtEl>
                                          <p:spTgt spid="404"/>
                                        </p:tgtEl>
                                      </p:cBhvr>
                                      <p:to x="100000" y="90000"/>
                                    </p:animScale>
                                    <p:animScale>
                                      <p:cBhvr>
                                        <p:cTn id="18" dur="41" decel="50000">
                                          <p:stCondLst>
                                            <p:cond delay="417"/>
                                          </p:stCondLst>
                                        </p:cTn>
                                        <p:tgtEl>
                                          <p:spTgt spid="404"/>
                                        </p:tgtEl>
                                      </p:cBhvr>
                                      <p:to x="100000" y="100000"/>
                                    </p:animScale>
                                    <p:animScale>
                                      <p:cBhvr>
                                        <p:cTn id="19" dur="7">
                                          <p:stCondLst>
                                            <p:cond delay="452"/>
                                          </p:stCondLst>
                                        </p:cTn>
                                        <p:tgtEl>
                                          <p:spTgt spid="404"/>
                                        </p:tgtEl>
                                      </p:cBhvr>
                                      <p:to x="100000" y="95000"/>
                                    </p:animScale>
                                    <p:animScale>
                                      <p:cBhvr>
                                        <p:cTn id="20" dur="41" decel="50000">
                                          <p:stCondLst>
                                            <p:cond delay="459"/>
                                          </p:stCondLst>
                                        </p:cTn>
                                        <p:tgtEl>
                                          <p:spTgt spid="40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ppt_x"/>
                                          </p:val>
                                        </p:tav>
                                        <p:tav tm="100000">
                                          <p:val>
                                            <p:strVal val="#ppt_x"/>
                                          </p:val>
                                        </p:tav>
                                      </p:tavLst>
                                    </p:anim>
                                    <p:anim calcmode="lin" valueType="num">
                                      <p:cBhvr additive="base">
                                        <p:cTn id="4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4" grpId="0" animBg="1"/>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7_Default Design">
  <a:themeElements>
    <a:clrScheme name="7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7_Default Design">
      <a:majorFont>
        <a:latin typeface=".VnAvant"/>
        <a:ea typeface=""/>
        <a:cs typeface=""/>
      </a:majorFont>
      <a:minorFont>
        <a:latin typeface=".VnAva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7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7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7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7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7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7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7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7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7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7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7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7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7.xml><?xml version="1.0" encoding="utf-8"?>
<a:theme xmlns:a="http://schemas.openxmlformats.org/drawingml/2006/main" name="9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Unicode MS"/>
        <a:ea typeface=""/>
        <a:cs typeface=""/>
      </a:majorFont>
      <a:minorFont>
        <a:latin typeface="Arial Unicode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FF00FF"/>
            </a:gs>
            <a:gs pos="50000">
              <a:srgbClr val="FFFF00"/>
            </a:gs>
            <a:gs pos="100000">
              <a:srgbClr val="FF00FF"/>
            </a:gs>
          </a:gsLst>
          <a:lin ang="5400000" scaled="1"/>
        </a:gradFill>
        <a:ln w="9525" cap="flat" cmpd="sng" algn="ctr">
          <a:solidFill>
            <a:schemeClr val="folHlink"/>
          </a:solidFill>
          <a:prstDash val="solid"/>
          <a:round/>
          <a:headEnd type="none" w="med" len="med"/>
          <a:tailEnd type="none" w="med" len="med"/>
        </a:ln>
        <a:effectLst>
          <a:prstShdw prst="shdw17" dist="17961" dir="2700000">
            <a:schemeClr val="folHlink">
              <a:gamma/>
              <a:shade val="60000"/>
              <a:invGamma/>
            </a:schemeClr>
          </a:prstShdw>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2800" b="1" i="0" u="none" strike="noStrike" cap="none" normalizeH="0" baseline="0" smtClean="0">
            <a:ln>
              <a:noFill/>
            </a:ln>
            <a:solidFill>
              <a:srgbClr val="000099"/>
            </a:solidFill>
            <a:effectLst/>
            <a:latin typeface="Arial" charset="0"/>
          </a:defRPr>
        </a:defPPr>
      </a:lstStyle>
    </a:spDef>
    <a:lnDef>
      <a:spPr bwMode="auto">
        <a:xfrm>
          <a:off x="0" y="0"/>
          <a:ext cx="1" cy="1"/>
        </a:xfrm>
        <a:custGeom>
          <a:avLst/>
          <a:gdLst/>
          <a:ahLst/>
          <a:cxnLst/>
          <a:rect l="0" t="0" r="0" b="0"/>
          <a:pathLst/>
        </a:custGeom>
        <a:gradFill rotWithShape="1">
          <a:gsLst>
            <a:gs pos="0">
              <a:srgbClr val="FF00FF"/>
            </a:gs>
            <a:gs pos="50000">
              <a:srgbClr val="FFFF00"/>
            </a:gs>
            <a:gs pos="100000">
              <a:srgbClr val="FF00FF"/>
            </a:gs>
          </a:gsLst>
          <a:lin ang="5400000" scaled="1"/>
        </a:gradFill>
        <a:ln w="9525" cap="flat" cmpd="sng" algn="ctr">
          <a:solidFill>
            <a:schemeClr val="folHlink"/>
          </a:solidFill>
          <a:prstDash val="solid"/>
          <a:round/>
          <a:headEnd type="none" w="med" len="med"/>
          <a:tailEnd type="none" w="med" len="med"/>
        </a:ln>
        <a:effectLst>
          <a:prstShdw prst="shdw17" dist="17961" dir="2700000">
            <a:schemeClr val="folHlink">
              <a:gamma/>
              <a:shade val="60000"/>
              <a:invGamma/>
            </a:schemeClr>
          </a:prstShdw>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2800" b="1" i="0" u="none" strike="noStrike" cap="none" normalizeH="0" baseline="0" smtClean="0">
            <a:ln>
              <a:noFill/>
            </a:ln>
            <a:solidFill>
              <a:srgbClr val="000099"/>
            </a:solidFill>
            <a:effectLst/>
            <a:latin typeface="Arial" charset="0"/>
          </a:defRPr>
        </a:defPPr>
      </a:lstStyle>
    </a:lnDef>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Default Design">
  <a:themeElements>
    <a:clrScheme name="7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7_Default Design">
      <a:majorFont>
        <a:latin typeface="VNI-Juni"/>
        <a:ea typeface=""/>
        <a:cs typeface=""/>
      </a:majorFont>
      <a:minorFont>
        <a:latin typeface="VNI-Jun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FF00FF"/>
            </a:gs>
            <a:gs pos="50000">
              <a:srgbClr val="FFFF00"/>
            </a:gs>
            <a:gs pos="100000">
              <a:srgbClr val="FF00FF"/>
            </a:gs>
          </a:gsLst>
          <a:lin ang="5400000" scaled="1"/>
        </a:gradFill>
        <a:ln w="9525" cap="flat" cmpd="sng" algn="ctr">
          <a:solidFill>
            <a:schemeClr val="folHlink"/>
          </a:solidFill>
          <a:prstDash val="solid"/>
          <a:round/>
          <a:headEnd type="none" w="med" len="med"/>
          <a:tailEnd type="none" w="med" len="med"/>
        </a:ln>
        <a:effectLst>
          <a:prstShdw prst="shdw17" dist="17961" dir="2700000">
            <a:schemeClr val="folHlink">
              <a:gamma/>
              <a:shade val="60000"/>
              <a:invGamma/>
            </a:schemeClr>
          </a:prstShdw>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2800" b="1" i="0" u="none" strike="noStrike" cap="none" normalizeH="0" baseline="0" smtClean="0">
            <a:ln>
              <a:noFill/>
            </a:ln>
            <a:solidFill>
              <a:srgbClr val="000099"/>
            </a:solidFill>
            <a:effectLst/>
            <a:latin typeface="Arial" charset="0"/>
          </a:defRPr>
        </a:defPPr>
      </a:lstStyle>
    </a:spDef>
    <a:lnDef>
      <a:spPr bwMode="auto">
        <a:xfrm>
          <a:off x="0" y="0"/>
          <a:ext cx="1" cy="1"/>
        </a:xfrm>
        <a:custGeom>
          <a:avLst/>
          <a:gdLst/>
          <a:ahLst/>
          <a:cxnLst/>
          <a:rect l="0" t="0" r="0" b="0"/>
          <a:pathLst/>
        </a:custGeom>
        <a:gradFill rotWithShape="1">
          <a:gsLst>
            <a:gs pos="0">
              <a:srgbClr val="FF00FF"/>
            </a:gs>
            <a:gs pos="50000">
              <a:srgbClr val="FFFF00"/>
            </a:gs>
            <a:gs pos="100000">
              <a:srgbClr val="FF00FF"/>
            </a:gs>
          </a:gsLst>
          <a:lin ang="5400000" scaled="1"/>
        </a:gradFill>
        <a:ln w="9525" cap="flat" cmpd="sng" algn="ctr">
          <a:solidFill>
            <a:schemeClr val="folHlink"/>
          </a:solidFill>
          <a:prstDash val="solid"/>
          <a:round/>
          <a:headEnd type="none" w="med" len="med"/>
          <a:tailEnd type="none" w="med" len="med"/>
        </a:ln>
        <a:effectLst>
          <a:prstShdw prst="shdw17" dist="17961" dir="2700000">
            <a:schemeClr val="folHlink">
              <a:gamma/>
              <a:shade val="60000"/>
              <a:invGamma/>
            </a:schemeClr>
          </a:prstShdw>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2800" b="1" i="0" u="none" strike="noStrike" cap="none" normalizeH="0" baseline="0" smtClean="0">
            <a:ln>
              <a:noFill/>
            </a:ln>
            <a:solidFill>
              <a:srgbClr val="000099"/>
            </a:solidFill>
            <a:effectLst/>
            <a:latin typeface="Arial" charset="0"/>
          </a:defRPr>
        </a:defPPr>
      </a:lstStyle>
    </a:lnDef>
  </a:objectDefaults>
  <a:extraClrSchemeLst>
    <a:extraClrScheme>
      <a:clrScheme name="7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7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7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7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7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7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7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7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7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7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7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7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7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xml><?xml version="1.0" encoding="utf-8"?>
<a:themeOverride xmlns:a="http://schemas.openxmlformats.org/drawingml/2006/main">
  <a:clrScheme name="7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3.xml><?xml version="1.0" encoding="utf-8"?>
<a:themeOverride xmlns:a="http://schemas.openxmlformats.org/drawingml/2006/main">
  <a:clrScheme name="7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otalTime>1926</TotalTime>
  <Words>685</Words>
  <Application>Microsoft Office PowerPoint</Application>
  <PresentationFormat>On-screen Show (16:9)</PresentationFormat>
  <Paragraphs>116</Paragraphs>
  <Slides>36</Slides>
  <Notes>16</Notes>
  <HiddenSlides>0</HiddenSlides>
  <MMClips>9</MMClips>
  <ScaleCrop>false</ScaleCrop>
  <HeadingPairs>
    <vt:vector size="4" baseType="variant">
      <vt:variant>
        <vt:lpstr>Theme</vt:lpstr>
      </vt:variant>
      <vt:variant>
        <vt:i4>9</vt:i4>
      </vt:variant>
      <vt:variant>
        <vt:lpstr>Slide Titles</vt:lpstr>
      </vt:variant>
      <vt:variant>
        <vt:i4>36</vt:i4>
      </vt:variant>
    </vt:vector>
  </HeadingPairs>
  <TitlesOfParts>
    <vt:vector size="45" baseType="lpstr">
      <vt:lpstr>Default Design</vt:lpstr>
      <vt:lpstr>2_Default Design</vt:lpstr>
      <vt:lpstr>3_Default Design</vt:lpstr>
      <vt:lpstr>7_Default Design</vt:lpstr>
      <vt:lpstr>4_Default Design</vt:lpstr>
      <vt:lpstr>5_Default Design</vt:lpstr>
      <vt:lpstr>9_Default Design</vt:lpstr>
      <vt:lpstr>6_Default Design</vt:lpstr>
      <vt:lpstr>8_Default Design</vt:lpstr>
      <vt:lpstr>PowerPoint Presentation</vt:lpstr>
      <vt:lpstr>PowerPoint Presentation</vt:lpstr>
      <vt:lpstr>PowerPoint Presentation</vt:lpstr>
      <vt:lpstr>PowerPoint Presentation</vt:lpstr>
      <vt:lpstr>PowerPoint Presentation</vt:lpstr>
      <vt:lpstr>PowerPoint Presentation</vt:lpstr>
      <vt:lpstr>Chào mào</vt:lpstr>
      <vt:lpstr>Chim sẻ</vt:lpstr>
      <vt:lpstr>Cò </vt:lpstr>
      <vt:lpstr>PowerPoint Presentation</vt:lpstr>
      <vt:lpstr>Nói tên các loài chim trong những tranh sau:</vt:lpstr>
      <vt:lpstr>Nói tên các loài chim trong những tranh sau:</vt:lpstr>
      <vt:lpstr>Nói tên các loài chim trong những tranh sau: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PTN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Nguyen Thi Sau</dc:title>
  <dc:creator>Nguyen Thi Sau</dc:creator>
  <cp:lastModifiedBy>HOAIANH</cp:lastModifiedBy>
  <cp:revision>186</cp:revision>
  <dcterms:created xsi:type="dcterms:W3CDTF">2010-01-25T01:53:23Z</dcterms:created>
  <dcterms:modified xsi:type="dcterms:W3CDTF">2020-04-01T10:30:34Z</dcterms:modified>
</cp:coreProperties>
</file>