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71" r:id="rId3"/>
    <p:sldId id="258" r:id="rId4"/>
    <p:sldId id="262" r:id="rId5"/>
    <p:sldId id="272" r:id="rId6"/>
    <p:sldId id="263" r:id="rId7"/>
    <p:sldId id="264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5685-A497-4068-A98F-4F796DC23E5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25C81-DF4E-4936-ABC4-154C68E6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3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5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8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71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28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7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49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1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58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D0C01-638E-4DD5-9396-B3120C91458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819E9-F9BE-4E9C-8768-457EDAD5A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3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2FB140D-42BA-41ED-9434-AD7CCB02E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"/>
          <a:stretch>
            <a:fillRect/>
          </a:stretch>
        </p:blipFill>
        <p:spPr bwMode="auto">
          <a:xfrm>
            <a:off x="49473" y="2514600"/>
            <a:ext cx="4419600" cy="3733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E92F969-34BF-44BC-A088-062AD5E12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>
            <a:fillRect/>
          </a:stretch>
        </p:blipFill>
        <p:spPr bwMode="auto">
          <a:xfrm>
            <a:off x="4621473" y="2514600"/>
            <a:ext cx="4572000" cy="3733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7EE93F2-9615-477E-B810-22E57DD9D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055" y="990600"/>
            <a:ext cx="8229600" cy="1143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anose="020B7200000000000000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Quan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s¸t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hai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bøc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tranh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,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c¸c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em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nhí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®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Õn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c©u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chuyÖn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nµo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®· </a:t>
            </a:r>
            <a:r>
              <a:rPr lang="en-US" altLang="en-US" sz="3600" i="1" dirty="0" err="1">
                <a:solidFill>
                  <a:srgbClr val="FF0000"/>
                </a:solidFill>
                <a:latin typeface=".VnTime" panose="020B7200000000000000" pitchFamily="34" charset="0"/>
              </a:rPr>
              <a:t>häc</a:t>
            </a:r>
            <a:r>
              <a:rPr lang="en-US" altLang="en-US" sz="3600" i="1" dirty="0">
                <a:solidFill>
                  <a:srgbClr val="FF0000"/>
                </a:solidFill>
                <a:latin typeface=".VnTime" panose="020B7200000000000000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C37EB4E5-E53F-46E4-8B7D-4F159DE0A6A6}"/>
              </a:ext>
            </a:extLst>
          </p:cNvPr>
          <p:cNvSpPr/>
          <p:nvPr/>
        </p:nvSpPr>
        <p:spPr>
          <a:xfrm>
            <a:off x="344109" y="1029588"/>
            <a:ext cx="914400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" name="TextBox 15">
            <a:extLst>
              <a:ext uri="{FF2B5EF4-FFF2-40B4-BE49-F238E27FC236}">
                <a16:creationId xmlns="" xmlns:a16="http://schemas.microsoft.com/office/drawing/2014/main" id="{B10513BE-E7C2-4272-AF6E-40E721BC2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991927"/>
            <a:ext cx="730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endParaRPr lang="en-US" alt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3">
            <a:extLst>
              <a:ext uri="{FF2B5EF4-FFF2-40B4-BE49-F238E27FC236}">
                <a16:creationId xmlns="" xmlns:a16="http://schemas.microsoft.com/office/drawing/2014/main" id="{938F2ACD-AD36-4CC1-A264-1DEC1EE7A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234" y="1101026"/>
            <a:ext cx="7572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a.Điền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="" xmlns:a16="http://schemas.microsoft.com/office/drawing/2014/main" id="{33472C0A-BBF6-4FBD-BC31-A249734C6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2" y="2514599"/>
            <a:ext cx="915968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ọt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/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iêng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ữa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="" xmlns:a16="http://schemas.microsoft.com/office/drawing/2014/main" id="{47B23854-2724-41DD-855B-6D99B4448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546" y="3982962"/>
            <a:ext cx="428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="" xmlns:a16="http://schemas.microsoft.com/office/drawing/2014/main" id="{579E893C-7807-42B2-A6BD-423F37937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799" y="2964322"/>
            <a:ext cx="642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endParaRPr lang="en-US" alt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C37EB4E5-E53F-46E4-8B7D-4F159DE0A6A6}"/>
              </a:ext>
            </a:extLst>
          </p:cNvPr>
          <p:cNvSpPr/>
          <p:nvPr/>
        </p:nvSpPr>
        <p:spPr>
          <a:xfrm>
            <a:off x="344109" y="1029588"/>
            <a:ext cx="914400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="" xmlns:a16="http://schemas.microsoft.com/office/drawing/2014/main" id="{938F2ACD-AD36-4CC1-A264-1DEC1EE7A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234" y="1101026"/>
            <a:ext cx="7572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3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altLang="en-US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44">
            <a:extLst>
              <a:ext uri="{FF2B5EF4-FFF2-40B4-BE49-F238E27FC236}">
                <a16:creationId xmlns="" xmlns:a16="http://schemas.microsoft.com/office/drawing/2014/main" id="{03632996-F393-49E5-9477-5F1B9F60A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595563"/>
            <a:ext cx="41148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Văng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endParaRPr lang="en-US" altLang="en-US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tho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the</a:t>
            </a:r>
            <a:endParaRPr lang="en-US" altLang="en-US" sz="3600" b="1" dirty="0">
              <a:solidFill>
                <a:srgbClr val="0000FF"/>
              </a:solidFill>
              <a:latin typeface="VNI-Times" pitchFamily="2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Ríu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rít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altLang="en-US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altLang="en-US" sz="3600" dirty="0">
                <a:solidFill>
                  <a:srgbClr val="0000FF"/>
                </a:solidFill>
                <a:latin typeface="VNI-Times" pitchFamily="2" charset="0"/>
              </a:rPr>
              <a:t>		</a:t>
            </a:r>
          </a:p>
        </p:txBody>
      </p:sp>
      <p:sp>
        <p:nvSpPr>
          <p:cNvPr id="7" name="Text Box 45">
            <a:extLst>
              <a:ext uri="{FF2B5EF4-FFF2-40B4-BE49-F238E27FC236}">
                <a16:creationId xmlns="" xmlns:a16="http://schemas.microsoft.com/office/drawing/2014/main" id="{0E21312C-DE18-4837-883E-7F470DAC2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477" y="2595563"/>
            <a:ext cx="21665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Vẳng</a:t>
            </a:r>
            <a:endParaRPr lang="en-US" altLang="en-US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48">
            <a:extLst>
              <a:ext uri="{FF2B5EF4-FFF2-40B4-BE49-F238E27FC236}">
                <a16:creationId xmlns="" xmlns:a16="http://schemas.microsoft.com/office/drawing/2014/main" id="{0AB73906-745E-49E2-8B7E-AFD26D715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32105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hỏ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endParaRPr lang="en-US" altLang="en-US" sz="36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50">
            <a:extLst>
              <a:ext uri="{FF2B5EF4-FFF2-40B4-BE49-F238E27FC236}">
                <a16:creationId xmlns="" xmlns:a16="http://schemas.microsoft.com/office/drawing/2014/main" id="{F4684E3F-8D4D-4C3E-8E8E-D8E0B4D5C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601913"/>
            <a:ext cx="41148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ngơ</a:t>
            </a:r>
            <a:endParaRPr lang="en-US" altLang="en-US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hót</a:t>
            </a:r>
            <a:endParaRPr lang="en-US" altLang="en-US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vút</a:t>
            </a:r>
            <a:endParaRPr lang="en-US" altLang="en-US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ca.</a:t>
            </a:r>
            <a:endParaRPr lang="en-US" alt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51">
            <a:extLst>
              <a:ext uri="{FF2B5EF4-FFF2-40B4-BE49-F238E27FC236}">
                <a16:creationId xmlns="" xmlns:a16="http://schemas.microsoft.com/office/drawing/2014/main" id="{6161E853-23B4-4200-B848-FCAF7B4D7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609851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gẩn</a:t>
            </a:r>
            <a:endParaRPr lang="en-US" altLang="en-US" sz="36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2FB3E09-3011-4B7F-A1FE-F2A0B98A6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19200"/>
            <a:ext cx="8686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u="sng" dirty="0" err="1">
                <a:solidFill>
                  <a:srgbClr val="C00000"/>
                </a:solidFill>
                <a:latin typeface="HP001 4 hàng" panose="020B0603050302020204" pitchFamily="34" charset="0"/>
              </a:rPr>
              <a:t>Chính</a:t>
            </a:r>
            <a:r>
              <a:rPr lang="en-US" altLang="en-US" sz="3600" b="1" u="sng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u="sng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tả</a:t>
            </a:r>
            <a:r>
              <a:rPr lang="en-US" altLang="en-US" sz="3600" b="1" u="sng" dirty="0">
                <a:solidFill>
                  <a:srgbClr val="C00000"/>
                </a:solidFill>
                <a:latin typeface="HP001 4 hàng" panose="020B0603050302020204" pitchFamily="34" charset="0"/>
              </a:rPr>
              <a:t> ( Nghe – </a:t>
            </a:r>
            <a:r>
              <a:rPr lang="en-US" altLang="en-US" sz="3600" b="1" u="sng" dirty="0" err="1">
                <a:solidFill>
                  <a:srgbClr val="C0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600" b="1" u="sng" dirty="0">
                <a:solidFill>
                  <a:srgbClr val="C00000"/>
                </a:solidFill>
                <a:latin typeface="HP001 4 hàng" panose="020B0603050302020204" pitchFamily="34" charset="0"/>
              </a:rPr>
              <a:t>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3600" b="1" u="sng" dirty="0">
              <a:solidFill>
                <a:srgbClr val="C00000"/>
              </a:solidFill>
              <a:latin typeface="HP001 4 hàng" panose="020B06030503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Một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trí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khôn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hơn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trăm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trí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khôn</a:t>
            </a:r>
            <a:endParaRPr lang="en-US" altLang="en-US" sz="54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Phân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biệt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: r/d/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gi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;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dấu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hỏi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/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dấu</a:t>
            </a:r>
            <a:r>
              <a:rPr lang="en-US" altLang="en-US" sz="5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ngã</a:t>
            </a:r>
            <a:endParaRPr lang="en-US" altLang="en-US" sz="54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709F059-5C28-4A30-A4C5-5B85B65F17E0}"/>
              </a:ext>
            </a:extLst>
          </p:cNvPr>
          <p:cNvSpPr/>
          <p:nvPr/>
        </p:nvSpPr>
        <p:spPr>
          <a:xfrm>
            <a:off x="419100" y="368587"/>
            <a:ext cx="830580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kern="0" dirty="0" err="1">
                <a:solidFill>
                  <a:srgbClr val="000099"/>
                </a:solidFill>
                <a:latin typeface="HP001 4 hàng" pitchFamily="34" charset="0"/>
              </a:rPr>
              <a:t>Thứ</a:t>
            </a:r>
            <a:r>
              <a:rPr lang="en-US" sz="32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200" b="1" kern="0" dirty="0" err="1" smtClean="0">
                <a:solidFill>
                  <a:srgbClr val="000099"/>
                </a:solidFill>
                <a:latin typeface="HP001 4 hàng" pitchFamily="34" charset="0"/>
              </a:rPr>
              <a:t>ba</a:t>
            </a:r>
            <a:r>
              <a:rPr lang="en-US" sz="3200" b="1" kern="0" dirty="0" smtClean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200" b="1" kern="0" dirty="0" err="1">
                <a:solidFill>
                  <a:srgbClr val="000099"/>
                </a:solidFill>
                <a:latin typeface="HP001 4 hàng" pitchFamily="34" charset="0"/>
              </a:rPr>
              <a:t>ngày</a:t>
            </a:r>
            <a:r>
              <a:rPr lang="en-US" sz="32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200" b="1" kern="0" dirty="0" smtClean="0">
                <a:solidFill>
                  <a:srgbClr val="000099"/>
                </a:solidFill>
                <a:latin typeface="HP001 4 hàng" pitchFamily="34" charset="0"/>
              </a:rPr>
              <a:t>31 </a:t>
            </a:r>
            <a:r>
              <a:rPr lang="en-US" sz="3200" b="1" kern="0" dirty="0" err="1">
                <a:solidFill>
                  <a:srgbClr val="000099"/>
                </a:solidFill>
                <a:latin typeface="HP001 4 hàng" pitchFamily="34" charset="0"/>
              </a:rPr>
              <a:t>tháng</a:t>
            </a:r>
            <a:r>
              <a:rPr lang="en-US" sz="3200" b="1" kern="0" dirty="0">
                <a:solidFill>
                  <a:srgbClr val="000099"/>
                </a:solidFill>
                <a:latin typeface="HP001 4 hàng" pitchFamily="34" charset="0"/>
              </a:rPr>
              <a:t> 03 </a:t>
            </a:r>
            <a:r>
              <a:rPr lang="en-US" sz="3200" b="1" kern="0" dirty="0" err="1">
                <a:solidFill>
                  <a:srgbClr val="000099"/>
                </a:solidFill>
                <a:latin typeface="HP001 4 hàng" pitchFamily="34" charset="0"/>
              </a:rPr>
              <a:t>năm</a:t>
            </a:r>
            <a:r>
              <a:rPr lang="en-US" sz="32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200" b="1" kern="0" dirty="0" smtClean="0">
                <a:solidFill>
                  <a:srgbClr val="000099"/>
                </a:solidFill>
                <a:latin typeface="HP001 4 hàng" pitchFamily="34" charset="0"/>
              </a:rPr>
              <a:t>2020</a:t>
            </a:r>
            <a:endParaRPr lang="en-US" sz="3200" b="1" kern="0" dirty="0">
              <a:solidFill>
                <a:srgbClr val="000099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76FA37A-46E4-4423-A7EE-0098D1AECE15}"/>
              </a:ext>
            </a:extLst>
          </p:cNvPr>
          <p:cNvSpPr/>
          <p:nvPr/>
        </p:nvSpPr>
        <p:spPr>
          <a:xfrm>
            <a:off x="419100" y="160008"/>
            <a:ext cx="8305800" cy="204979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b="1" kern="0" dirty="0" err="1">
                <a:solidFill>
                  <a:srgbClr val="000099"/>
                </a:solidFill>
                <a:latin typeface="HP001 4 hàng" pitchFamily="34" charset="0"/>
              </a:rPr>
              <a:t>Thứ</a:t>
            </a:r>
            <a:r>
              <a:rPr lang="en-US" sz="36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600" b="1" kern="0" dirty="0" err="1" smtClean="0">
                <a:solidFill>
                  <a:srgbClr val="000099"/>
                </a:solidFill>
                <a:latin typeface="HP001 4 hàng" pitchFamily="34" charset="0"/>
              </a:rPr>
              <a:t>ba</a:t>
            </a:r>
            <a:r>
              <a:rPr lang="en-US" sz="3600" b="1" kern="0" dirty="0" smtClean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HP001 4 hàng" pitchFamily="34" charset="0"/>
              </a:rPr>
              <a:t>ngày</a:t>
            </a:r>
            <a:r>
              <a:rPr lang="en-US" sz="36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600" b="1" kern="0" dirty="0" smtClean="0">
                <a:solidFill>
                  <a:srgbClr val="000099"/>
                </a:solidFill>
                <a:latin typeface="HP001 4 hàng" pitchFamily="34" charset="0"/>
              </a:rPr>
              <a:t>31</a:t>
            </a:r>
            <a:r>
              <a:rPr lang="en-US" sz="3600" b="1" kern="0" dirty="0" smtClean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HP001 4 hàng" pitchFamily="34" charset="0"/>
              </a:rPr>
              <a:t>tháng</a:t>
            </a:r>
            <a:r>
              <a:rPr lang="en-US" sz="3600" b="1" kern="0" dirty="0">
                <a:solidFill>
                  <a:srgbClr val="000099"/>
                </a:solidFill>
                <a:latin typeface="HP001 4 hàng" pitchFamily="34" charset="0"/>
              </a:rPr>
              <a:t> 03 năm 2020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HP001 4 hàng" pitchFamily="34" charset="0"/>
              </a:rPr>
              <a:t>Chính</a:t>
            </a:r>
            <a:r>
              <a:rPr lang="en-US" sz="36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HP001 4 hàng" pitchFamily="34" charset="0"/>
              </a:rPr>
              <a:t>tả</a:t>
            </a:r>
            <a:r>
              <a:rPr lang="en-US" sz="36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000" b="1" kern="0" dirty="0" err="1">
                <a:solidFill>
                  <a:srgbClr val="C00000"/>
                </a:solidFill>
                <a:latin typeface="HP001 4 hàng" pitchFamily="34" charset="0"/>
              </a:rPr>
              <a:t>Một</a:t>
            </a:r>
            <a:r>
              <a:rPr lang="en-US" sz="40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HP001 4 hàng" pitchFamily="34" charset="0"/>
              </a:rPr>
              <a:t>trí</a:t>
            </a:r>
            <a:r>
              <a:rPr lang="en-US" sz="40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HP001 4 hàng" pitchFamily="34" charset="0"/>
              </a:rPr>
              <a:t>khôn</a:t>
            </a:r>
            <a:r>
              <a:rPr lang="en-US" sz="40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HP001 4 hàng" pitchFamily="34" charset="0"/>
              </a:rPr>
              <a:t>hơn</a:t>
            </a:r>
            <a:r>
              <a:rPr lang="en-US" sz="40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HP001 4 hàng" pitchFamily="34" charset="0"/>
              </a:rPr>
              <a:t>trăm</a:t>
            </a:r>
            <a:r>
              <a:rPr lang="en-US" sz="40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HP001 4 hàng" pitchFamily="34" charset="0"/>
              </a:rPr>
              <a:t>trí</a:t>
            </a:r>
            <a:r>
              <a:rPr lang="en-US" sz="40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4000" b="1" kern="0" dirty="0" err="1" smtClean="0">
                <a:solidFill>
                  <a:srgbClr val="C00000"/>
                </a:solidFill>
                <a:latin typeface="HP001 4 hàng" pitchFamily="34" charset="0"/>
              </a:rPr>
              <a:t>khôn</a:t>
            </a:r>
            <a:endParaRPr lang="en-US" sz="4000" b="1" kern="0" dirty="0" smtClean="0">
              <a:solidFill>
                <a:srgbClr val="C00000"/>
              </a:solidFill>
              <a:latin typeface="HP001 4 hàng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316400"/>
            <a:ext cx="8763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    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buổi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sáng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đôi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bạn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dạo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chơi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trên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cánh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đồng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Chợt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thấy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người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thợ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săn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chúng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cuống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quýt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nấp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cái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hang.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Nhưng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người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thợ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săn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thấy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dấu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chân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chúng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Ô</a:t>
            </a:r>
            <a:r>
              <a:rPr lang="en-US" altLang="en-US" sz="4000" b="1" dirty="0" err="1" smtClean="0">
                <a:latin typeface="HP001 4 hàng" pitchFamily="34" charset="-93"/>
                <a:cs typeface="Times New Roman" panose="02020603050405020304" pitchFamily="18" charset="0"/>
              </a:rPr>
              <a:t>ng</a:t>
            </a:r>
            <a:r>
              <a:rPr lang="en-US" altLang="en-US" sz="4000" b="1" dirty="0" smtClean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reo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lên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:"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mà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trốn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đằng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trời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!"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Nói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rồi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ông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lấy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gậy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thọc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HP001 4 hàng" pitchFamily="34" charset="-93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latin typeface="HP001 4 hàng" pitchFamily="34" charset="-93"/>
                <a:cs typeface="Times New Roman" panose="02020603050405020304" pitchFamily="18" charset="0"/>
              </a:rPr>
              <a:t> hang.</a:t>
            </a:r>
          </a:p>
          <a:p>
            <a:pPr algn="just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76FA37A-46E4-4423-A7EE-0098D1AECE15}"/>
              </a:ext>
            </a:extLst>
          </p:cNvPr>
          <p:cNvSpPr/>
          <p:nvPr/>
        </p:nvSpPr>
        <p:spPr>
          <a:xfrm>
            <a:off x="419100" y="76200"/>
            <a:ext cx="8305800" cy="207441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kern="0" dirty="0" err="1">
                <a:solidFill>
                  <a:srgbClr val="000099"/>
                </a:solidFill>
                <a:latin typeface="HP001 4 hàng" pitchFamily="34" charset="0"/>
              </a:rPr>
              <a:t>Thứ</a:t>
            </a:r>
            <a:r>
              <a:rPr lang="en-US" sz="28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2800" b="1" kern="0" dirty="0" err="1" smtClean="0">
                <a:solidFill>
                  <a:srgbClr val="000099"/>
                </a:solidFill>
                <a:latin typeface="HP001 4 hàng" pitchFamily="34" charset="0"/>
              </a:rPr>
              <a:t>ba</a:t>
            </a:r>
            <a:r>
              <a:rPr lang="en-US" sz="2800" b="1" kern="0" dirty="0" smtClean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000099"/>
                </a:solidFill>
                <a:latin typeface="HP001 4 hàng" pitchFamily="34" charset="0"/>
              </a:rPr>
              <a:t>ngày</a:t>
            </a:r>
            <a:r>
              <a:rPr lang="en-US" sz="2800" b="1" kern="0" dirty="0">
                <a:solidFill>
                  <a:srgbClr val="000099"/>
                </a:solidFill>
                <a:latin typeface="HP001 4 hàng" pitchFamily="34" charset="0"/>
              </a:rPr>
              <a:t> </a:t>
            </a:r>
            <a:r>
              <a:rPr lang="en-US" sz="2800" b="1" kern="0" dirty="0" smtClean="0">
                <a:solidFill>
                  <a:srgbClr val="000099"/>
                </a:solidFill>
                <a:latin typeface="HP001 4 hàng" pitchFamily="34" charset="0"/>
              </a:rPr>
              <a:t>31 </a:t>
            </a:r>
            <a:r>
              <a:rPr lang="en-US" sz="2800" b="1" kern="0" dirty="0" err="1">
                <a:solidFill>
                  <a:srgbClr val="000099"/>
                </a:solidFill>
                <a:latin typeface="HP001 4 hàng" pitchFamily="34" charset="0"/>
              </a:rPr>
              <a:t>tháng</a:t>
            </a:r>
            <a:r>
              <a:rPr lang="en-US" sz="2800" b="1" kern="0" dirty="0">
                <a:solidFill>
                  <a:srgbClr val="000099"/>
                </a:solidFill>
                <a:latin typeface="HP001 4 hàng" pitchFamily="34" charset="0"/>
              </a:rPr>
              <a:t> 03 năm 2020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u="sng" kern="0" dirty="0" err="1">
                <a:solidFill>
                  <a:srgbClr val="C00000"/>
                </a:solidFill>
                <a:latin typeface="HP001 4 hàng" pitchFamily="34" charset="0"/>
              </a:rPr>
              <a:t>Chính</a:t>
            </a:r>
            <a:r>
              <a:rPr lang="en-US" sz="2800" b="1" u="sng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u="sng" kern="0" dirty="0" err="1">
                <a:solidFill>
                  <a:srgbClr val="C00000"/>
                </a:solidFill>
                <a:latin typeface="HP001 4 hàng" pitchFamily="34" charset="0"/>
              </a:rPr>
              <a:t>tả</a:t>
            </a:r>
            <a:r>
              <a:rPr lang="en-US" sz="2800" b="1" u="sng" kern="0" dirty="0">
                <a:solidFill>
                  <a:srgbClr val="C00000"/>
                </a:solidFill>
                <a:latin typeface="HP001 4 hàng" pitchFamily="34" charset="0"/>
              </a:rPr>
              <a:t> ( </a:t>
            </a:r>
            <a:r>
              <a:rPr lang="en-US" sz="2800" b="1" u="sng" kern="0" dirty="0" err="1">
                <a:solidFill>
                  <a:srgbClr val="C00000"/>
                </a:solidFill>
                <a:latin typeface="HP001 4 hàng" pitchFamily="34" charset="0"/>
              </a:rPr>
              <a:t>Nghe</a:t>
            </a:r>
            <a:r>
              <a:rPr lang="en-US" sz="2800" b="1" u="sng" kern="0" dirty="0">
                <a:solidFill>
                  <a:srgbClr val="C00000"/>
                </a:solidFill>
                <a:latin typeface="HP001 4 hàng" pitchFamily="34" charset="0"/>
              </a:rPr>
              <a:t> – </a:t>
            </a:r>
            <a:r>
              <a:rPr lang="en-US" sz="2800" b="1" u="sng" kern="0" dirty="0" err="1">
                <a:solidFill>
                  <a:srgbClr val="C00000"/>
                </a:solidFill>
                <a:latin typeface="HP001 4 hàng" pitchFamily="34" charset="0"/>
              </a:rPr>
              <a:t>viết</a:t>
            </a:r>
            <a:r>
              <a:rPr lang="en-US" sz="2800" b="1" u="sng" kern="0" dirty="0">
                <a:solidFill>
                  <a:srgbClr val="C00000"/>
                </a:solidFill>
                <a:latin typeface="HP001 4 hàng" pitchFamily="34" charset="0"/>
              </a:rPr>
              <a:t>)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Một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trí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khôn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hơn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trăm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trí</a:t>
            </a:r>
            <a:r>
              <a:rPr lang="en-US" sz="2800" b="1" kern="0" dirty="0">
                <a:solidFill>
                  <a:srgbClr val="C00000"/>
                </a:solidFill>
                <a:latin typeface="HP001 4 hàng" pitchFamily="34" charset="0"/>
              </a:rPr>
              <a:t> </a:t>
            </a:r>
            <a:r>
              <a:rPr lang="en-US" sz="2800" b="1" kern="0" dirty="0" err="1">
                <a:solidFill>
                  <a:srgbClr val="C00000"/>
                </a:solidFill>
                <a:latin typeface="HP001 4 hàng" pitchFamily="34" charset="0"/>
              </a:rPr>
              <a:t>khôn</a:t>
            </a:r>
            <a:endParaRPr lang="en-US" sz="2800" b="1" kern="0" dirty="0">
              <a:solidFill>
                <a:srgbClr val="C00000"/>
              </a:solidFill>
              <a:latin typeface="HP001 4 hàng" pitchFamily="34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800" b="1" kern="0" dirty="0">
              <a:solidFill>
                <a:srgbClr val="C00000"/>
              </a:solidFill>
              <a:latin typeface="HP001 4 hàng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012" y="1676400"/>
            <a:ext cx="8763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:"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thọc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hang.</a:t>
            </a:r>
          </a:p>
          <a:p>
            <a:pPr algn="just"/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6200" y="5105400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buFontTx/>
              <a:buNone/>
            </a:pP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6172200" y="4328346"/>
            <a:ext cx="2971800" cy="18288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Chồn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92122" y="4723388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5334000" y="4099746"/>
            <a:ext cx="3962400" cy="22860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Chồn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dạo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hãi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trốn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chúng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0361" y="4356904"/>
            <a:ext cx="882327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None/>
            </a:pP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 animBg="1"/>
      <p:bldP spid="7" grpId="1" animBg="1"/>
      <p:bldP spid="8" grpId="0"/>
      <p:bldP spid="8" grpId="1"/>
      <p:bldP spid="9" grpId="0" animBg="1"/>
      <p:bldP spid="9" grpId="1" animBg="1"/>
      <p:bldP spid="10" grpId="0"/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67" y="152906"/>
            <a:ext cx="876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nấp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hang.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:"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thọc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hang.</a:t>
            </a:r>
          </a:p>
          <a:p>
            <a:pPr algn="just"/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388829" y="3978353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i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4800600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i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3978353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178682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i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3807872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7800" y="4969877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3807872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i="1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6800" y="5111725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  ”</a:t>
            </a:r>
            <a:endParaRPr lang="en-US" sz="3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8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012" y="1165979"/>
            <a:ext cx="6468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en-US" sz="4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301086" y="2695798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4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2712675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48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835857" y="3900395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nấp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endParaRPr lang="en-US" altLang="en-US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48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301086" y="3938474"/>
            <a:ext cx="34939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cuống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alt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4800" b="1" i="1" dirty="0"/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7B348C9-64B1-40B4-B571-9B340A831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2" y="2455862"/>
            <a:ext cx="3017838" cy="301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>
            <a:extLst>
              <a:ext uri="{FF2B5EF4-FFF2-40B4-BE49-F238E27FC236}">
                <a16:creationId xmlns="" xmlns:a16="http://schemas.microsoft.com/office/drawing/2014/main" id="{DF15634C-AAD5-47DE-9055-AD97E8ED1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7833" y="898164"/>
            <a:ext cx="4168775" cy="725488"/>
          </a:xfrm>
          <a:prstGeom prst="wedgeEllipseCallout">
            <a:avLst>
              <a:gd name="adj1" fmla="val -30477"/>
              <a:gd name="adj2" fmla="val 17973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0988" tIns="40494" rIns="80988" bIns="40494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4299045" y="898164"/>
            <a:ext cx="3652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tập</a:t>
            </a:r>
            <a:endParaRPr lang="en-US" altLang="en-US" sz="36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3DB59982-D630-4FB5-B60C-70122A60400A}"/>
              </a:ext>
            </a:extLst>
          </p:cNvPr>
          <p:cNvSpPr/>
          <p:nvPr/>
        </p:nvSpPr>
        <p:spPr>
          <a:xfrm>
            <a:off x="1149504" y="32201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="" xmlns:a16="http://schemas.microsoft.com/office/drawing/2014/main" id="{8129B78E-7BEE-43E6-9D07-1DF810DFE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4" y="1993521"/>
            <a:ext cx="5000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="" xmlns:a16="http://schemas.microsoft.com/office/drawing/2014/main" id="{5994CA23-5424-42D4-BCBF-E8A6C0CF5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2031" y="1987171"/>
            <a:ext cx="1230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</a:t>
            </a:r>
          </a:p>
        </p:txBody>
      </p:sp>
      <p:pic>
        <p:nvPicPr>
          <p:cNvPr id="6" name="Picture 5" descr="1">
            <a:extLst>
              <a:ext uri="{FF2B5EF4-FFF2-40B4-BE49-F238E27FC236}">
                <a16:creationId xmlns="" xmlns:a16="http://schemas.microsoft.com/office/drawing/2014/main" id="{3756BBC1-76C9-467D-8FF7-F7B478F4E0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628" y="4876800"/>
            <a:ext cx="1143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2B0B7FFF-8C59-46E1-9CE2-B30E616B6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4407"/>
            <a:ext cx="91820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a.Bắt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7B00E02F-AE1B-4012-A075-D86507830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4" y="2993646"/>
            <a:ext cx="5286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="" xmlns:a16="http://schemas.microsoft.com/office/drawing/2014/main" id="{F067544C-8CE1-4E34-8684-C159D2C79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4" y="4020759"/>
            <a:ext cx="77866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15">
            <a:extLst>
              <a:ext uri="{FF2B5EF4-FFF2-40B4-BE49-F238E27FC236}">
                <a16:creationId xmlns="" xmlns:a16="http://schemas.microsoft.com/office/drawing/2014/main" id="{B7DCF259-1EC6-48DF-97EA-04ADCD725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869" y="2993646"/>
            <a:ext cx="27519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Giằng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="" xmlns:a16="http://schemas.microsoft.com/office/drawing/2014/main" id="{5246E070-A14D-4B0A-BE4B-99BFCE956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844" y="4630359"/>
            <a:ext cx="2149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45531" y="166235"/>
            <a:ext cx="403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endParaRPr lang="en-US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="" xmlns:a16="http://schemas.microsoft.com/office/drawing/2014/main" id="{2B0B7FFF-8C59-46E1-9CE2-B30E616B6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8" y="1005385"/>
            <a:ext cx="911784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3DB59982-D630-4FB5-B60C-70122A60400A}"/>
              </a:ext>
            </a:extLst>
          </p:cNvPr>
          <p:cNvSpPr/>
          <p:nvPr/>
        </p:nvSpPr>
        <p:spPr>
          <a:xfrm>
            <a:off x="1149504" y="32201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5531" y="166235"/>
            <a:ext cx="403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endParaRPr lang="en-US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="" xmlns:a16="http://schemas.microsoft.com/office/drawing/2014/main" id="{8129B78E-7BEE-43E6-9D07-1DF810DFE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4" y="1993521"/>
            <a:ext cx="5000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="" xmlns:a16="http://schemas.microsoft.com/office/drawing/2014/main" id="{5994CA23-5424-42D4-BCBF-E8A6C0CF5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2031" y="1987171"/>
            <a:ext cx="1230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1">
            <a:extLst>
              <a:ext uri="{FF2B5EF4-FFF2-40B4-BE49-F238E27FC236}">
                <a16:creationId xmlns="" xmlns:a16="http://schemas.microsoft.com/office/drawing/2014/main" id="{3756BBC1-76C9-467D-8FF7-F7B478F4E0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628" y="4876800"/>
            <a:ext cx="1143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00E02F-AE1B-4012-A075-D86507830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4" y="2993646"/>
            <a:ext cx="5286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="" xmlns:a16="http://schemas.microsoft.com/office/drawing/2014/main" id="{F067544C-8CE1-4E34-8684-C159D2C79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44" y="4020759"/>
            <a:ext cx="77866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="" xmlns:a16="http://schemas.microsoft.com/office/drawing/2014/main" id="{B7DCF259-1EC6-48DF-97EA-04ADCD725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869" y="2993646"/>
            <a:ext cx="27519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="" xmlns:a16="http://schemas.microsoft.com/office/drawing/2014/main" id="{5246E070-A14D-4B0A-BE4B-99BFCE956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6469" y="4713541"/>
            <a:ext cx="31075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Hẻm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ngõ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28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655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HOAIANH</cp:lastModifiedBy>
  <cp:revision>23</cp:revision>
  <dcterms:created xsi:type="dcterms:W3CDTF">2020-03-24T12:34:35Z</dcterms:created>
  <dcterms:modified xsi:type="dcterms:W3CDTF">2020-03-31T14:40:22Z</dcterms:modified>
</cp:coreProperties>
</file>