
<file path=[Content_Types].xml><?xml version="1.0" encoding="utf-8"?>
<Types xmlns="http://schemas.openxmlformats.org/package/2006/content-types">
  <Default Extension="png" ContentType="image/png"/>
  <Default Extension="bin" ContentType="application/vnd.ms-office.activeX"/>
  <Default Extension="jpeg" ContentType="image/jpeg"/>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activeX/activeX1.xml" ContentType="application/vnd.ms-office.activeX+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activeX/activeX2.xml" ContentType="application/vnd.ms-office.activeX+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activeX/activeX3.xml" ContentType="application/vnd.ms-office.activeX+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tags/tag21.xml" ContentType="application/vnd.openxmlformats-officedocument.presentationml.tags+xml"/>
  <Override PartName="/ppt/notesSlides/notesSlide17.xml" ContentType="application/vnd.openxmlformats-officedocument.presentationml.notesSlide+xml"/>
  <Override PartName="/ppt/tags/tag22.xml" ContentType="application/vnd.openxmlformats-officedocument.presentationml.tags+xml"/>
  <Override PartName="/ppt/notesSlides/notesSlide18.xml" ContentType="application/vnd.openxmlformats-officedocument.presentationml.notesSlide+xml"/>
  <Override PartName="/ppt/tags/tag23.xml" ContentType="application/vnd.openxmlformats-officedocument.presentationml.tags+xml"/>
  <Override PartName="/ppt/notesSlides/notesSlide19.xml" ContentType="application/vnd.openxmlformats-officedocument.presentationml.notesSlide+xml"/>
  <Override PartName="/ppt/tags/tag24.xml" ContentType="application/vnd.openxmlformats-officedocument.presentationml.tags+xml"/>
  <Override PartName="/ppt/activeX/activeX4.xml" ContentType="application/vnd.ms-office.activeX+xml"/>
  <Override PartName="/ppt/tags/tag25.xml" ContentType="application/vnd.openxmlformats-officedocument.presentationml.tags+xml"/>
  <Override PartName="/ppt/notesSlides/notesSlide20.xml" ContentType="application/vnd.openxmlformats-officedocument.presentationml.notesSlide+xml"/>
  <Override PartName="/ppt/tags/tag26.xml" ContentType="application/vnd.openxmlformats-officedocument.presentationml.tags+xml"/>
  <Override PartName="/ppt/notesSlides/notesSlide21.xml" ContentType="application/vnd.openxmlformats-officedocument.presentationml.notesSlide+xml"/>
  <Override PartName="/ppt/tags/tag27.xml" ContentType="application/vnd.openxmlformats-officedocument.presentationml.tags+xml"/>
  <Override PartName="/ppt/notesSlides/notesSlide22.xml" ContentType="application/vnd.openxmlformats-officedocument.presentationml.notesSlide+xml"/>
  <Override PartName="/ppt/tags/tag28.xml" ContentType="application/vnd.openxmlformats-officedocument.presentationml.tags+xml"/>
  <Override PartName="/ppt/notesSlides/notesSlide23.xml" ContentType="application/vnd.openxmlformats-officedocument.presentationml.notesSlide+xml"/>
  <Override PartName="/ppt/tags/tag29.xml" ContentType="application/vnd.openxmlformats-officedocument.presentationml.tags+xml"/>
  <Override PartName="/ppt/notesSlides/notesSlide24.xml" ContentType="application/vnd.openxmlformats-officedocument.presentationml.notesSlide+xml"/>
  <Override PartName="/ppt/tags/tag30.xml" ContentType="application/vnd.openxmlformats-officedocument.presentationml.tags+xml"/>
  <Override PartName="/ppt/notesSlides/notesSlide25.xml" ContentType="application/vnd.openxmlformats-officedocument.presentationml.notesSlide+xml"/>
  <Override PartName="/ppt/tags/tag31.xml" ContentType="application/vnd.openxmlformats-officedocument.presentationml.tags+xml"/>
  <Override PartName="/ppt/activeX/activeX5.xml" ContentType="application/vnd.ms-office.activeX+xml"/>
  <Override PartName="/ppt/tags/tag32.xml" ContentType="application/vnd.openxmlformats-officedocument.presentationml.tags+xml"/>
  <Override PartName="/ppt/notesSlides/notesSlide26.xml" ContentType="application/vnd.openxmlformats-officedocument.presentationml.notesSlide+xml"/>
  <Override PartName="/ppt/tags/tag33.xml" ContentType="application/vnd.openxmlformats-officedocument.presentationml.tags+xml"/>
  <Override PartName="/ppt/notesSlides/notesSlide27.xml" ContentType="application/vnd.openxmlformats-officedocument.presentationml.notesSlide+xml"/>
  <Override PartName="/ppt/tags/tag34.xml" ContentType="application/vnd.openxmlformats-officedocument.presentationml.tags+xml"/>
  <Override PartName="/ppt/notesSlides/notesSlide28.xml" ContentType="application/vnd.openxmlformats-officedocument.presentationml.notesSlide+xml"/>
  <Override PartName="/ppt/tags/tag35.xml" ContentType="application/vnd.openxmlformats-officedocument.presentationml.tags+xml"/>
  <Override PartName="/ppt/notesSlides/notesSlide29.xml" ContentType="application/vnd.openxmlformats-officedocument.presentationml.notesSlide+xml"/>
  <Override PartName="/ppt/tags/tag36.xml" ContentType="application/vnd.openxmlformats-officedocument.presentationml.tags+xml"/>
  <Override PartName="/ppt/activeX/activeX6.xml" ContentType="application/vnd.ms-office.activeX+xml"/>
  <Override PartName="/ppt/tags/tag37.xml" ContentType="application/vnd.openxmlformats-officedocument.presentationml.tags+xml"/>
  <Override PartName="/ppt/notesSlides/notesSlide30.xml" ContentType="application/vnd.openxmlformats-officedocument.presentationml.notesSlide+xml"/>
  <Override PartName="/ppt/tags/tag38.xml" ContentType="application/vnd.openxmlformats-officedocument.presentationml.tags+xml"/>
  <Override PartName="/ppt/notesSlides/notesSlide31.xml" ContentType="application/vnd.openxmlformats-officedocument.presentationml.notesSlide+xml"/>
  <Override PartName="/ppt/tags/tag39.xml" ContentType="application/vnd.openxmlformats-officedocument.presentationml.tags+xml"/>
  <Override PartName="/ppt/notesSlides/notesSlide32.xml" ContentType="application/vnd.openxmlformats-officedocument.presentationml.notesSlide+xml"/>
  <Override PartName="/ppt/tags/tag40.xml" ContentType="application/vnd.openxmlformats-officedocument.presentationml.tags+xml"/>
  <Override PartName="/ppt/notesSlides/notesSlide33.xml" ContentType="application/vnd.openxmlformats-officedocument.presentationml.notesSlide+xml"/>
  <Override PartName="/ppt/tags/tag41.xml" ContentType="application/vnd.openxmlformats-officedocument.presentationml.tags+xml"/>
  <Override PartName="/ppt/notesSlides/notesSlide34.xml" ContentType="application/vnd.openxmlformats-officedocument.presentationml.notesSlide+xml"/>
  <Override PartName="/ppt/tags/tag42.xml" ContentType="application/vnd.openxmlformats-officedocument.presentationml.tags+xml"/>
  <Override PartName="/ppt/notesSlides/notesSlide35.xml" ContentType="application/vnd.openxmlformats-officedocument.presentationml.notesSlide+xml"/>
  <Override PartName="/ppt/tags/tag43.xml" ContentType="application/vnd.openxmlformats-officedocument.presentationml.tags+xml"/>
  <Override PartName="/ppt/notesSlides/notesSlide36.xml" ContentType="application/vnd.openxmlformats-officedocument.presentationml.notesSlide+xml"/>
  <Override PartName="/ppt/tags/tag44.xml" ContentType="application/vnd.openxmlformats-officedocument.presentationml.tags+xml"/>
  <Override PartName="/ppt/notesSlides/notesSlide37.xml" ContentType="application/vnd.openxmlformats-officedocument.presentationml.notesSlide+xml"/>
  <Override PartName="/ppt/tags/tag45.xml" ContentType="application/vnd.openxmlformats-officedocument.presentationml.tags+xml"/>
  <Override PartName="/ppt/activeX/activeX7.xml" ContentType="application/vnd.ms-office.activeX+xml"/>
  <Override PartName="/ppt/tags/tag46.xml" ContentType="application/vnd.openxmlformats-officedocument.presentationml.tags+xml"/>
  <Override PartName="/ppt/notesSlides/notesSlide38.xml" ContentType="application/vnd.openxmlformats-officedocument.presentationml.notesSlide+xml"/>
  <Override PartName="/ppt/tags/tag47.xml" ContentType="application/vnd.openxmlformats-officedocument.presentationml.tags+xml"/>
  <Override PartName="/ppt/notesSlides/notesSlide39.xml" ContentType="application/vnd.openxmlformats-officedocument.presentationml.notesSlide+xml"/>
  <Override PartName="/ppt/tags/tag48.xml" ContentType="application/vnd.openxmlformats-officedocument.presentationml.tags+xml"/>
  <Override PartName="/ppt/notesSlides/notesSlide40.xml" ContentType="application/vnd.openxmlformats-officedocument.presentationml.notesSlide+xml"/>
  <Override PartName="/ppt/tags/tag49.xml" ContentType="application/vnd.openxmlformats-officedocument.presentationml.tags+xml"/>
  <Override PartName="/ppt/activeX/activeX8.xml" ContentType="application/vnd.ms-office.activeX+xml"/>
  <Override PartName="/ppt/tags/tag50.xml" ContentType="application/vnd.openxmlformats-officedocument.presentationml.tags+xml"/>
  <Override PartName="/ppt/notesSlides/notesSlide41.xml" ContentType="application/vnd.openxmlformats-officedocument.presentationml.notesSlide+xml"/>
  <Override PartName="/ppt/tags/tag51.xml" ContentType="application/vnd.openxmlformats-officedocument.presentationml.tags+xml"/>
  <Override PartName="/ppt/notesSlides/notesSlide42.xml" ContentType="application/vnd.openxmlformats-officedocument.presentationml.notesSlide+xml"/>
  <Override PartName="/ppt/tags/tag52.xml" ContentType="application/vnd.openxmlformats-officedocument.presentationml.tags+xml"/>
  <Override PartName="/ppt/notesSlides/notesSlide43.xml" ContentType="application/vnd.openxmlformats-officedocument.presentationml.notesSlide+xml"/>
  <Override PartName="/ppt/tags/tag53.xml" ContentType="application/vnd.openxmlformats-officedocument.presentationml.tags+xml"/>
  <Override PartName="/ppt/activeX/activeX9.xml" ContentType="application/vnd.ms-office.activeX+xml"/>
  <Override PartName="/ppt/tags/tag54.xml" ContentType="application/vnd.openxmlformats-officedocument.presentationml.tags+xml"/>
  <Override PartName="/ppt/notesSlides/notesSlide44.xml" ContentType="application/vnd.openxmlformats-officedocument.presentationml.notesSlide+xml"/>
  <Override PartName="/ppt/tags/tag55.xml" ContentType="application/vnd.openxmlformats-officedocument.presentationml.tags+xml"/>
  <Override PartName="/ppt/notesSlides/notesSlide45.xml" ContentType="application/vnd.openxmlformats-officedocument.presentationml.notesSlide+xml"/>
  <Override PartName="/ppt/tags/tag56.xml" ContentType="application/vnd.openxmlformats-officedocument.presentationml.tags+xml"/>
  <Override PartName="/ppt/notesSlides/notesSlide46.xml" ContentType="application/vnd.openxmlformats-officedocument.presentationml.notesSlide+xml"/>
  <Override PartName="/ppt/tags/tag57.xml" ContentType="application/vnd.openxmlformats-officedocument.presentationml.tags+xml"/>
  <Override PartName="/ppt/notesSlides/notesSlide47.xml" ContentType="application/vnd.openxmlformats-officedocument.presentationml.notesSlide+xml"/>
  <Override PartName="/ppt/tags/tag58.xml" ContentType="application/vnd.openxmlformats-officedocument.presentationml.tags+xml"/>
  <Override PartName="/ppt/notesSlides/notesSlide48.xml" ContentType="application/vnd.openxmlformats-officedocument.presentationml.notesSlide+xml"/>
  <Override PartName="/ppt/tags/tag59.xml" ContentType="application/vnd.openxmlformats-officedocument.presentationml.tags+xml"/>
  <Override PartName="/ppt/notesSlides/notesSlide49.xml" ContentType="application/vnd.openxmlformats-officedocument.presentationml.notesSlide+xml"/>
  <Override PartName="/ppt/tags/tag60.xml" ContentType="application/vnd.openxmlformats-officedocument.presentationml.tags+xml"/>
  <Override PartName="/ppt/notesSlides/notesSlide50.xml" ContentType="application/vnd.openxmlformats-officedocument.presentationml.notesSlide+xml"/>
  <Override PartName="/ppt/tags/tag61.xml" ContentType="application/vnd.openxmlformats-officedocument.presentationml.tags+xml"/>
  <Override PartName="/ppt/notesSlides/notesSlide51.xml" ContentType="application/vnd.openxmlformats-officedocument.presentationml.notesSlide+xml"/>
  <Override PartName="/ppt/tags/tag62.xml" ContentType="application/vnd.openxmlformats-officedocument.presentationml.tags+xml"/>
  <Override PartName="/ppt/notesSlides/notesSlide52.xml" ContentType="application/vnd.openxmlformats-officedocument.presentationml.notesSlide+xml"/>
  <Override PartName="/ppt/tags/tag63.xml" ContentType="application/vnd.openxmlformats-officedocument.presentationml.tags+xml"/>
  <Override PartName="/ppt/notesSlides/notesSlide53.xml" ContentType="application/vnd.openxmlformats-officedocument.presentationml.notesSlide+xml"/>
  <Override PartName="/ppt/tags/tag64.xml" ContentType="application/vnd.openxmlformats-officedocument.presentationml.tags+xml"/>
  <Override PartName="/ppt/notesSlides/notesSlide54.xml" ContentType="application/vnd.openxmlformats-officedocument.presentationml.notesSlide+xml"/>
  <Override PartName="/ppt/tags/tag65.xml" ContentType="application/vnd.openxmlformats-officedocument.presentationml.tags+xml"/>
  <Override PartName="/ppt/notesSlides/notesSlide55.xml" ContentType="application/vnd.openxmlformats-officedocument.presentationml.notesSlide+xml"/>
  <Override PartName="/ppt/tags/tag66.xml" ContentType="application/vnd.openxmlformats-officedocument.presentationml.tags+xml"/>
  <Override PartName="/ppt/notesSlides/notesSlide56.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57.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58.xml" ContentType="application/vnd.openxmlformats-officedocument.presentationml.notesSlide+xml"/>
  <Override PartName="/ppt/tags/tag81.xml" ContentType="application/vnd.openxmlformats-officedocument.presentationml.tags+xml"/>
  <Override PartName="/ppt/notesSlides/notesSlide59.xml" ContentType="application/vnd.openxmlformats-officedocument.presentationml.notesSlide+xml"/>
  <Override PartName="/ppt/tags/tag82.xml" ContentType="application/vnd.openxmlformats-officedocument.presentationml.tags+xml"/>
  <Override PartName="/ppt/activeX/activeX10.xml" ContentType="application/vnd.ms-office.activeX+xml"/>
  <Override PartName="/ppt/tags/tag83.xml" ContentType="application/vnd.openxmlformats-officedocument.presentationml.tags+xml"/>
  <Override PartName="/ppt/activeX/activeX11.xml" ContentType="application/vnd.ms-office.activeX+xml"/>
  <Override PartName="/ppt/tags/tag84.xml" ContentType="application/vnd.openxmlformats-officedocument.presentationml.tags+xml"/>
  <Override PartName="/ppt/notesSlides/notesSlide60.xml" ContentType="application/vnd.openxmlformats-officedocument.presentationml.notesSlide+xml"/>
  <Override PartName="/ppt/tags/tag85.xml" ContentType="application/vnd.openxmlformats-officedocument.presentationml.tags+xml"/>
  <Override PartName="/ppt/notesSlides/notesSlide61.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320" r:id="rId2"/>
    <p:sldId id="284" r:id="rId3"/>
    <p:sldId id="321" r:id="rId4"/>
    <p:sldId id="286" r:id="rId5"/>
    <p:sldId id="354" r:id="rId6"/>
    <p:sldId id="333" r:id="rId7"/>
    <p:sldId id="337" r:id="rId8"/>
    <p:sldId id="323" r:id="rId9"/>
    <p:sldId id="322" r:id="rId10"/>
    <p:sldId id="257" r:id="rId11"/>
    <p:sldId id="328" r:id="rId12"/>
    <p:sldId id="341" r:id="rId13"/>
    <p:sldId id="294" r:id="rId14"/>
    <p:sldId id="291" r:id="rId15"/>
    <p:sldId id="292" r:id="rId16"/>
    <p:sldId id="293" r:id="rId17"/>
    <p:sldId id="296" r:id="rId18"/>
    <p:sldId id="258" r:id="rId19"/>
    <p:sldId id="342" r:id="rId20"/>
    <p:sldId id="329" r:id="rId21"/>
    <p:sldId id="330" r:id="rId22"/>
    <p:sldId id="308" r:id="rId23"/>
    <p:sldId id="324" r:id="rId24"/>
    <p:sldId id="350" r:id="rId25"/>
    <p:sldId id="343" r:id="rId26"/>
    <p:sldId id="309" r:id="rId27"/>
    <p:sldId id="298" r:id="rId28"/>
    <p:sldId id="332" r:id="rId29"/>
    <p:sldId id="344" r:id="rId30"/>
    <p:sldId id="299" r:id="rId31"/>
    <p:sldId id="311" r:id="rId32"/>
    <p:sldId id="351" r:id="rId33"/>
    <p:sldId id="312" r:id="rId34"/>
    <p:sldId id="326" r:id="rId35"/>
    <p:sldId id="313" r:id="rId36"/>
    <p:sldId id="262" r:id="rId37"/>
    <p:sldId id="345" r:id="rId38"/>
    <p:sldId id="302" r:id="rId39"/>
    <p:sldId id="303" r:id="rId40"/>
    <p:sldId id="356" r:id="rId41"/>
    <p:sldId id="353" r:id="rId42"/>
    <p:sldId id="327" r:id="rId43"/>
    <p:sldId id="346" r:id="rId44"/>
    <p:sldId id="306" r:id="rId45"/>
    <p:sldId id="307" r:id="rId46"/>
    <p:sldId id="305" r:id="rId47"/>
    <p:sldId id="334" r:id="rId48"/>
    <p:sldId id="335" r:id="rId49"/>
    <p:sldId id="336" r:id="rId50"/>
    <p:sldId id="319" r:id="rId51"/>
    <p:sldId id="317" r:id="rId52"/>
    <p:sldId id="318" r:id="rId53"/>
    <p:sldId id="274" r:id="rId54"/>
    <p:sldId id="316" r:id="rId55"/>
    <p:sldId id="315" r:id="rId56"/>
    <p:sldId id="314" r:id="rId57"/>
    <p:sldId id="352" r:id="rId58"/>
    <p:sldId id="338" r:id="rId59"/>
    <p:sldId id="339" r:id="rId60"/>
    <p:sldId id="355" r:id="rId61"/>
    <p:sldId id="348" r:id="rId62"/>
    <p:sldId id="340" r:id="rId63"/>
  </p:sldIdLst>
  <p:sldSz cx="9144000" cy="6858000" type="screen4x3"/>
  <p:notesSz cx="6858000" cy="9144000"/>
  <p:custDataLst>
    <p:tags r:id="rId6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0066"/>
    <a:srgbClr val="0000CC"/>
    <a:srgbClr val="006600"/>
    <a:srgbClr val="CC0066"/>
    <a:srgbClr val="003300"/>
    <a:srgbClr val="1025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2" d="100"/>
          <a:sy n="62" d="100"/>
        </p:scale>
        <p:origin x="-1584" y="-22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11.xml.rels><?xml version="1.0" encoding="UTF-8" standalone="yes"?>
<Relationships xmlns="http://schemas.openxmlformats.org/package/2006/relationships"><Relationship Id="rId1" Type="http://schemas.microsoft.com/office/2006/relationships/activeXControlBinary" Target="activeX1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1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50BE11-36BB-4BCF-8581-4F3140574C36}" type="datetimeFigureOut">
              <a:rPr lang="en-US" smtClean="0"/>
              <a:pPr/>
              <a:t>4/12/2017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E97232-B8E5-47AF-9BA3-0FDA3F19D6CB}" type="slidenum">
              <a:rPr lang="en-US" smtClean="0"/>
              <a:pPr/>
              <a:t>‹#›</a:t>
            </a:fld>
            <a:endParaRPr lang="en-US"/>
          </a:p>
        </p:txBody>
      </p:sp>
    </p:spTree>
    <p:extLst>
      <p:ext uri="{BB962C8B-B14F-4D97-AF65-F5344CB8AC3E}">
        <p14:creationId xmlns:p14="http://schemas.microsoft.com/office/powerpoint/2010/main" val="2563725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p:sp>
      <p:sp>
        <p:nvSpPr>
          <p:cNvPr id="30723" name="Notes Placeholder 2"/>
          <p:cNvSpPr>
            <a:spLocks noGrp="1"/>
          </p:cNvSpPr>
          <p:nvPr>
            <p:ph type="body" idx="1"/>
          </p:nvPr>
        </p:nvSpPr>
        <p:spPr>
          <a:noFill/>
          <a:ln/>
        </p:spPr>
        <p:txBody>
          <a:bodyPr/>
          <a:lstStyle/>
          <a:p>
            <a:endParaRPr lang="en-US" smtClean="0"/>
          </a:p>
        </p:txBody>
      </p:sp>
      <p:sp>
        <p:nvSpPr>
          <p:cNvPr id="30724" name="Slide Number Placeholder 3"/>
          <p:cNvSpPr>
            <a:spLocks noGrp="1"/>
          </p:cNvSpPr>
          <p:nvPr>
            <p:ph type="sldNum" sz="quarter" idx="5"/>
          </p:nvPr>
        </p:nvSpPr>
        <p:spPr>
          <a:noFill/>
        </p:spPr>
        <p:txBody>
          <a:bodyPr/>
          <a:lstStyle/>
          <a:p>
            <a:fld id="{4D595835-EA42-4C85-B54A-506FCACE6443}"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10</a:t>
            </a:fld>
            <a:endParaRPr lang="en-US"/>
          </a:p>
        </p:txBody>
      </p:sp>
    </p:spTree>
    <p:extLst>
      <p:ext uri="{BB962C8B-B14F-4D97-AF65-F5344CB8AC3E}">
        <p14:creationId xmlns:p14="http://schemas.microsoft.com/office/powerpoint/2010/main" val="2895429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13</a:t>
            </a:fld>
            <a:endParaRPr lang="en-US"/>
          </a:p>
        </p:txBody>
      </p:sp>
    </p:spTree>
    <p:extLst>
      <p:ext uri="{BB962C8B-B14F-4D97-AF65-F5344CB8AC3E}">
        <p14:creationId xmlns:p14="http://schemas.microsoft.com/office/powerpoint/2010/main" val="27635600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14</a:t>
            </a:fld>
            <a:endParaRPr lang="en-US"/>
          </a:p>
        </p:txBody>
      </p:sp>
    </p:spTree>
    <p:extLst>
      <p:ext uri="{BB962C8B-B14F-4D97-AF65-F5344CB8AC3E}">
        <p14:creationId xmlns:p14="http://schemas.microsoft.com/office/powerpoint/2010/main" val="49339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15</a:t>
            </a:fld>
            <a:endParaRPr lang="en-US"/>
          </a:p>
        </p:txBody>
      </p:sp>
    </p:spTree>
    <p:extLst>
      <p:ext uri="{BB962C8B-B14F-4D97-AF65-F5344CB8AC3E}">
        <p14:creationId xmlns:p14="http://schemas.microsoft.com/office/powerpoint/2010/main" val="262088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16</a:t>
            </a:fld>
            <a:endParaRPr lang="en-US"/>
          </a:p>
        </p:txBody>
      </p:sp>
    </p:spTree>
    <p:extLst>
      <p:ext uri="{BB962C8B-B14F-4D97-AF65-F5344CB8AC3E}">
        <p14:creationId xmlns:p14="http://schemas.microsoft.com/office/powerpoint/2010/main" val="32816407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17</a:t>
            </a:fld>
            <a:endParaRPr lang="en-US"/>
          </a:p>
        </p:txBody>
      </p:sp>
    </p:spTree>
    <p:extLst>
      <p:ext uri="{BB962C8B-B14F-4D97-AF65-F5344CB8AC3E}">
        <p14:creationId xmlns:p14="http://schemas.microsoft.com/office/powerpoint/2010/main" val="1844471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18</a:t>
            </a:fld>
            <a:endParaRPr lang="en-US"/>
          </a:p>
        </p:txBody>
      </p:sp>
    </p:spTree>
    <p:extLst>
      <p:ext uri="{BB962C8B-B14F-4D97-AF65-F5344CB8AC3E}">
        <p14:creationId xmlns:p14="http://schemas.microsoft.com/office/powerpoint/2010/main" val="3176311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2</a:t>
            </a:fld>
            <a:endParaRPr lang="en-US"/>
          </a:p>
        </p:txBody>
      </p:sp>
    </p:spTree>
    <p:extLst>
      <p:ext uri="{BB962C8B-B14F-4D97-AF65-F5344CB8AC3E}">
        <p14:creationId xmlns:p14="http://schemas.microsoft.com/office/powerpoint/2010/main" val="12166048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23</a:t>
            </a:fld>
            <a:endParaRPr lang="en-US"/>
          </a:p>
        </p:txBody>
      </p:sp>
    </p:spTree>
    <p:extLst>
      <p:ext uri="{BB962C8B-B14F-4D97-AF65-F5344CB8AC3E}">
        <p14:creationId xmlns:p14="http://schemas.microsoft.com/office/powerpoint/2010/main" val="9535565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27</a:t>
            </a:fld>
            <a:endParaRPr lang="en-US"/>
          </a:p>
        </p:txBody>
      </p:sp>
    </p:spTree>
    <p:extLst>
      <p:ext uri="{BB962C8B-B14F-4D97-AF65-F5344CB8AC3E}">
        <p14:creationId xmlns:p14="http://schemas.microsoft.com/office/powerpoint/2010/main" val="20113813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p:sp>
      <p:sp>
        <p:nvSpPr>
          <p:cNvPr id="32771" name="Notes Placeholder 2"/>
          <p:cNvSpPr>
            <a:spLocks noGrp="1"/>
          </p:cNvSpPr>
          <p:nvPr>
            <p:ph type="body" idx="1"/>
          </p:nvPr>
        </p:nvSpPr>
        <p:spPr>
          <a:noFill/>
          <a:ln/>
        </p:spPr>
        <p:txBody>
          <a:bodyPr/>
          <a:lstStyle/>
          <a:p>
            <a:endParaRPr lang="en-US" smtClean="0"/>
          </a:p>
        </p:txBody>
      </p:sp>
      <p:sp>
        <p:nvSpPr>
          <p:cNvPr id="32772" name="Slide Number Placeholder 3"/>
          <p:cNvSpPr>
            <a:spLocks noGrp="1"/>
          </p:cNvSpPr>
          <p:nvPr>
            <p:ph type="sldNum" sz="quarter" idx="5"/>
          </p:nvPr>
        </p:nvSpPr>
        <p:spPr>
          <a:noFill/>
        </p:spPr>
        <p:txBody>
          <a:bodyPr/>
          <a:lstStyle/>
          <a:p>
            <a:fld id="{2D4335E4-57BB-4205-98BE-966F97CDC2AB}" type="slidenum">
              <a:rPr lang="en-US" smtClean="0"/>
              <a:pPr/>
              <a:t>3</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30</a:t>
            </a:fld>
            <a:endParaRPr lang="en-US"/>
          </a:p>
        </p:txBody>
      </p:sp>
    </p:spTree>
    <p:extLst>
      <p:ext uri="{BB962C8B-B14F-4D97-AF65-F5344CB8AC3E}">
        <p14:creationId xmlns:p14="http://schemas.microsoft.com/office/powerpoint/2010/main" val="31696071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31</a:t>
            </a:fld>
            <a:endParaRPr lang="en-US"/>
          </a:p>
        </p:txBody>
      </p:sp>
    </p:spTree>
    <p:extLst>
      <p:ext uri="{BB962C8B-B14F-4D97-AF65-F5344CB8AC3E}">
        <p14:creationId xmlns:p14="http://schemas.microsoft.com/office/powerpoint/2010/main" val="3811053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p:sp>
      <p:sp>
        <p:nvSpPr>
          <p:cNvPr id="37891" name="Notes Placeholder 2"/>
          <p:cNvSpPr>
            <a:spLocks noGrp="1"/>
          </p:cNvSpPr>
          <p:nvPr>
            <p:ph type="body" idx="1"/>
          </p:nvPr>
        </p:nvSpPr>
        <p:spPr>
          <a:noFill/>
          <a:ln/>
        </p:spPr>
        <p:txBody>
          <a:bodyPr/>
          <a:lstStyle/>
          <a:p>
            <a:endParaRPr lang="en-US" smtClean="0"/>
          </a:p>
        </p:txBody>
      </p:sp>
      <p:sp>
        <p:nvSpPr>
          <p:cNvPr id="37892" name="Slide Number Placeholder 3"/>
          <p:cNvSpPr>
            <a:spLocks noGrp="1"/>
          </p:cNvSpPr>
          <p:nvPr>
            <p:ph type="sldNum" sz="quarter" idx="5"/>
          </p:nvPr>
        </p:nvSpPr>
        <p:spPr>
          <a:noFill/>
        </p:spPr>
        <p:txBody>
          <a:bodyPr/>
          <a:lstStyle/>
          <a:p>
            <a:fld id="{E95E03B7-1C69-42E9-8152-0B296AA1E90C}" type="slidenum">
              <a:rPr lang="en-US" smtClean="0"/>
              <a:pPr/>
              <a:t>34</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35</a:t>
            </a:fld>
            <a:endParaRPr lang="en-US"/>
          </a:p>
        </p:txBody>
      </p:sp>
    </p:spTree>
    <p:extLst>
      <p:ext uri="{BB962C8B-B14F-4D97-AF65-F5344CB8AC3E}">
        <p14:creationId xmlns:p14="http://schemas.microsoft.com/office/powerpoint/2010/main" val="29033995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E97232-B8E5-47AF-9BA3-0FDA3F19D6CB}" type="slidenum">
              <a:rPr lang="en-US" smtClean="0"/>
              <a:pPr/>
              <a:t>36</a:t>
            </a:fld>
            <a:endParaRPr lang="en-US"/>
          </a:p>
        </p:txBody>
      </p:sp>
    </p:spTree>
    <p:extLst>
      <p:ext uri="{BB962C8B-B14F-4D97-AF65-F5344CB8AC3E}">
        <p14:creationId xmlns:p14="http://schemas.microsoft.com/office/powerpoint/2010/main" val="12988145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38</a:t>
            </a:fld>
            <a:endParaRPr lang="en-US"/>
          </a:p>
        </p:txBody>
      </p:sp>
    </p:spTree>
    <p:extLst>
      <p:ext uri="{BB962C8B-B14F-4D97-AF65-F5344CB8AC3E}">
        <p14:creationId xmlns:p14="http://schemas.microsoft.com/office/powerpoint/2010/main" val="2233744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39</a:t>
            </a:fld>
            <a:endParaRPr lang="en-US"/>
          </a:p>
        </p:txBody>
      </p:sp>
    </p:spTree>
    <p:extLst>
      <p:ext uri="{BB962C8B-B14F-4D97-AF65-F5344CB8AC3E}">
        <p14:creationId xmlns:p14="http://schemas.microsoft.com/office/powerpoint/2010/main" val="937235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4</a:t>
            </a:fld>
            <a:endParaRPr lang="en-US"/>
          </a:p>
        </p:txBody>
      </p:sp>
    </p:spTree>
    <p:extLst>
      <p:ext uri="{BB962C8B-B14F-4D97-AF65-F5344CB8AC3E}">
        <p14:creationId xmlns:p14="http://schemas.microsoft.com/office/powerpoint/2010/main" val="12114665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p:sp>
      <p:sp>
        <p:nvSpPr>
          <p:cNvPr id="37891" name="Notes Placeholder 2"/>
          <p:cNvSpPr>
            <a:spLocks noGrp="1"/>
          </p:cNvSpPr>
          <p:nvPr>
            <p:ph type="body" idx="1"/>
          </p:nvPr>
        </p:nvSpPr>
        <p:spPr>
          <a:noFill/>
          <a:ln/>
        </p:spPr>
        <p:txBody>
          <a:bodyPr/>
          <a:lstStyle/>
          <a:p>
            <a:endParaRPr lang="en-US" smtClean="0"/>
          </a:p>
        </p:txBody>
      </p:sp>
      <p:sp>
        <p:nvSpPr>
          <p:cNvPr id="37892" name="Slide Number Placeholder 3"/>
          <p:cNvSpPr>
            <a:spLocks noGrp="1"/>
          </p:cNvSpPr>
          <p:nvPr>
            <p:ph type="sldNum" sz="quarter" idx="5"/>
          </p:nvPr>
        </p:nvSpPr>
        <p:spPr>
          <a:noFill/>
        </p:spPr>
        <p:txBody>
          <a:bodyPr/>
          <a:lstStyle/>
          <a:p>
            <a:fld id="{E95E03B7-1C69-42E9-8152-0B296AA1E90C}" type="slidenum">
              <a:rPr lang="en-US" smtClean="0"/>
              <a:pPr/>
              <a:t>42</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44</a:t>
            </a:fld>
            <a:endParaRPr lang="en-US"/>
          </a:p>
        </p:txBody>
      </p:sp>
    </p:spTree>
    <p:extLst>
      <p:ext uri="{BB962C8B-B14F-4D97-AF65-F5344CB8AC3E}">
        <p14:creationId xmlns:p14="http://schemas.microsoft.com/office/powerpoint/2010/main" val="19301185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45</a:t>
            </a:fld>
            <a:endParaRPr lang="en-US"/>
          </a:p>
        </p:txBody>
      </p:sp>
    </p:spTree>
    <p:extLst>
      <p:ext uri="{BB962C8B-B14F-4D97-AF65-F5344CB8AC3E}">
        <p14:creationId xmlns:p14="http://schemas.microsoft.com/office/powerpoint/2010/main" val="206026459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46</a:t>
            </a:fld>
            <a:endParaRPr lang="en-US"/>
          </a:p>
        </p:txBody>
      </p:sp>
    </p:spTree>
    <p:extLst>
      <p:ext uri="{BB962C8B-B14F-4D97-AF65-F5344CB8AC3E}">
        <p14:creationId xmlns:p14="http://schemas.microsoft.com/office/powerpoint/2010/main" val="41691271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53</a:t>
            </a:fld>
            <a:endParaRPr lang="en-US"/>
          </a:p>
        </p:txBody>
      </p:sp>
    </p:spTree>
    <p:extLst>
      <p:ext uri="{BB962C8B-B14F-4D97-AF65-F5344CB8AC3E}">
        <p14:creationId xmlns:p14="http://schemas.microsoft.com/office/powerpoint/2010/main" val="35646000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3CD6440-D66A-43F0-ADCE-CF7CB5A39D7D}" type="slidenum">
              <a:rPr lang="en-US" smtClean="0"/>
              <a:pPr/>
              <a:t>58</a:t>
            </a:fld>
            <a:endParaRPr lang="en-US" smtClean="0"/>
          </a:p>
        </p:txBody>
      </p:sp>
      <p:sp>
        <p:nvSpPr>
          <p:cNvPr id="757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578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p:sp>
      <p:sp>
        <p:nvSpPr>
          <p:cNvPr id="58371" name="Notes Placeholder 2"/>
          <p:cNvSpPr>
            <a:spLocks noGrp="1"/>
          </p:cNvSpPr>
          <p:nvPr>
            <p:ph type="body" idx="1"/>
          </p:nvPr>
        </p:nvSpPr>
        <p:spPr>
          <a:noFill/>
          <a:ln/>
        </p:spPr>
        <p:txBody>
          <a:bodyPr/>
          <a:lstStyle/>
          <a:p>
            <a:endParaRPr lang="en-US" smtClean="0"/>
          </a:p>
        </p:txBody>
      </p:sp>
      <p:sp>
        <p:nvSpPr>
          <p:cNvPr id="58372" name="Slide Number Placeholder 3"/>
          <p:cNvSpPr>
            <a:spLocks noGrp="1"/>
          </p:cNvSpPr>
          <p:nvPr>
            <p:ph type="sldNum" sz="quarter" idx="5"/>
          </p:nvPr>
        </p:nvSpPr>
        <p:spPr>
          <a:noFill/>
        </p:spPr>
        <p:txBody>
          <a:bodyPr/>
          <a:lstStyle/>
          <a:p>
            <a:fld id="{4DD40E02-2F6F-4978-ACBB-953F0D69A29A}" type="slidenum">
              <a:rPr lang="en-US" smtClean="0"/>
              <a:pPr/>
              <a:t>62</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E97232-B8E5-47AF-9BA3-0FDA3F19D6CB}"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p:sp>
      <p:sp>
        <p:nvSpPr>
          <p:cNvPr id="36867" name="Notes Placeholder 2"/>
          <p:cNvSpPr>
            <a:spLocks noGrp="1"/>
          </p:cNvSpPr>
          <p:nvPr>
            <p:ph type="body" idx="1"/>
          </p:nvPr>
        </p:nvSpPr>
        <p:spPr>
          <a:noFill/>
          <a:ln/>
        </p:spPr>
        <p:txBody>
          <a:bodyPr/>
          <a:lstStyle/>
          <a:p>
            <a:endParaRPr lang="en-US" smtClean="0"/>
          </a:p>
        </p:txBody>
      </p:sp>
      <p:sp>
        <p:nvSpPr>
          <p:cNvPr id="36868" name="Slide Number Placeholder 3"/>
          <p:cNvSpPr>
            <a:spLocks noGrp="1"/>
          </p:cNvSpPr>
          <p:nvPr>
            <p:ph type="sldNum" sz="quarter" idx="5"/>
          </p:nvPr>
        </p:nvSpPr>
        <p:spPr>
          <a:noFill/>
        </p:spPr>
        <p:txBody>
          <a:bodyPr/>
          <a:lstStyle/>
          <a:p>
            <a:fld id="{8FE7E69A-E5DA-44FC-AD8C-ECE252321541}" type="slidenum">
              <a:rPr lang="en-US" smtClean="0"/>
              <a:pPr/>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p:sp>
      <p:sp>
        <p:nvSpPr>
          <p:cNvPr id="37891" name="Notes Placeholder 2"/>
          <p:cNvSpPr>
            <a:spLocks noGrp="1"/>
          </p:cNvSpPr>
          <p:nvPr>
            <p:ph type="body" idx="1"/>
          </p:nvPr>
        </p:nvSpPr>
        <p:spPr>
          <a:noFill/>
          <a:ln/>
        </p:spPr>
        <p:txBody>
          <a:bodyPr/>
          <a:lstStyle/>
          <a:p>
            <a:endParaRPr lang="en-US" smtClean="0"/>
          </a:p>
        </p:txBody>
      </p:sp>
      <p:sp>
        <p:nvSpPr>
          <p:cNvPr id="37892" name="Slide Number Placeholder 3"/>
          <p:cNvSpPr>
            <a:spLocks noGrp="1"/>
          </p:cNvSpPr>
          <p:nvPr>
            <p:ph type="sldNum" sz="quarter" idx="5"/>
          </p:nvPr>
        </p:nvSpPr>
        <p:spPr>
          <a:noFill/>
        </p:spPr>
        <p:txBody>
          <a:bodyPr/>
          <a:lstStyle/>
          <a:p>
            <a:fld id="{E95E03B7-1C69-42E9-8152-0B296AA1E90C}" type="slidenum">
              <a:rPr lang="en-US" smtClean="0"/>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6E1429-6970-44BF-9647-251DAE2C3607}" type="datetimeFigureOut">
              <a:rPr lang="en-US" smtClean="0"/>
              <a:pPr/>
              <a:t>4/12/2017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C0BE6F-927A-4778-8FA3-9FC511C94CB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6E1429-6970-44BF-9647-251DAE2C3607}" type="datetimeFigureOut">
              <a:rPr lang="en-US" smtClean="0"/>
              <a:pPr/>
              <a:t>4/12/2017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C0BE6F-927A-4778-8FA3-9FC511C94CB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6E1429-6970-44BF-9647-251DAE2C3607}" type="datetimeFigureOut">
              <a:rPr lang="en-US" smtClean="0"/>
              <a:pPr/>
              <a:t>4/12/2017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C0BE6F-927A-4778-8FA3-9FC511C94CB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6E1429-6970-44BF-9647-251DAE2C3607}" type="datetimeFigureOut">
              <a:rPr lang="en-US" smtClean="0"/>
              <a:pPr/>
              <a:t>4/12/2017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C0BE6F-927A-4778-8FA3-9FC511C94CB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6E1429-6970-44BF-9647-251DAE2C3607}" type="datetimeFigureOut">
              <a:rPr lang="en-US" smtClean="0"/>
              <a:pPr/>
              <a:t>4/12/2017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C0BE6F-927A-4778-8FA3-9FC511C94CB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6E1429-6970-44BF-9647-251DAE2C3607}" type="datetimeFigureOut">
              <a:rPr lang="en-US" smtClean="0"/>
              <a:pPr/>
              <a:t>4/12/2017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C0BE6F-927A-4778-8FA3-9FC511C94CB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6E1429-6970-44BF-9647-251DAE2C3607}" type="datetimeFigureOut">
              <a:rPr lang="en-US" smtClean="0"/>
              <a:pPr/>
              <a:t>4/12/2017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C0BE6F-927A-4778-8FA3-9FC511C94CB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6E1429-6970-44BF-9647-251DAE2C3607}" type="datetimeFigureOut">
              <a:rPr lang="en-US" smtClean="0"/>
              <a:pPr/>
              <a:t>4/12/2017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C0BE6F-927A-4778-8FA3-9FC511C94CB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6E1429-6970-44BF-9647-251DAE2C3607}" type="datetimeFigureOut">
              <a:rPr lang="en-US" smtClean="0"/>
              <a:pPr/>
              <a:t>4/12/2017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C0BE6F-927A-4778-8FA3-9FC511C94CB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6E1429-6970-44BF-9647-251DAE2C3607}" type="datetimeFigureOut">
              <a:rPr lang="en-US" smtClean="0"/>
              <a:pPr/>
              <a:t>4/12/2017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C0BE6F-927A-4778-8FA3-9FC511C94CB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6E1429-6970-44BF-9647-251DAE2C3607}" type="datetimeFigureOut">
              <a:rPr lang="en-US" smtClean="0"/>
              <a:pPr/>
              <a:t>4/12/2017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C0BE6F-927A-4778-8FA3-9FC511C94CB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6E1429-6970-44BF-9647-251DAE2C3607}" type="datetimeFigureOut">
              <a:rPr lang="en-US" smtClean="0"/>
              <a:pPr/>
              <a:t>4/12/2017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C0BE6F-927A-4778-8FA3-9FC511C94CB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2.gif"/><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16.jpeg"/><Relationship Id="rId4" Type="http://schemas.openxmlformats.org/officeDocument/2006/relationships/image" Target="../media/image15.gi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19.pn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ontrol" Target="../activeX/activeX3.xml"/><Relationship Id="rId7" Type="http://schemas.openxmlformats.org/officeDocument/2006/relationships/image" Target="../media/image20.jpeg"/><Relationship Id="rId2" Type="http://schemas.openxmlformats.org/officeDocument/2006/relationships/tags" Target="../tags/tag16.xml"/><Relationship Id="rId1" Type="http://schemas.openxmlformats.org/officeDocument/2006/relationships/vmlDrawing" Target="../drawings/vmlDrawing3.v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23.jpe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21.xml"/><Relationship Id="rId5" Type="http://schemas.openxmlformats.org/officeDocument/2006/relationships/image" Target="../media/image26.jpe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22.xml"/><Relationship Id="rId5" Type="http://schemas.openxmlformats.org/officeDocument/2006/relationships/image" Target="../media/image27.png"/><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19.pn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ontrol" Target="../activeX/activeX1.xml"/><Relationship Id="rId7" Type="http://schemas.openxmlformats.org/officeDocument/2006/relationships/image" Target="../media/image4.png"/><Relationship Id="rId2" Type="http://schemas.openxmlformats.org/officeDocument/2006/relationships/tags" Target="../tags/tag3.xml"/><Relationship Id="rId1" Type="http://schemas.openxmlformats.org/officeDocument/2006/relationships/vmlDrawing" Target="../drawings/vmlDrawing1.v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2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ontrol" Target="../activeX/activeX4.xml"/><Relationship Id="rId7" Type="http://schemas.openxmlformats.org/officeDocument/2006/relationships/image" Target="../media/image28.jpeg"/><Relationship Id="rId2" Type="http://schemas.openxmlformats.org/officeDocument/2006/relationships/tags" Target="../tags/tag24.xml"/><Relationship Id="rId1" Type="http://schemas.openxmlformats.org/officeDocument/2006/relationships/vmlDrawing" Target="../drawings/vmlDrawing4.vml"/><Relationship Id="rId6" Type="http://schemas.openxmlformats.org/officeDocument/2006/relationships/notesSlide" Target="../notesSlides/notesSlide20.xml"/><Relationship Id="rId5" Type="http://schemas.openxmlformats.org/officeDocument/2006/relationships/slideLayout" Target="../slideLayouts/slideLayout7.xml"/><Relationship Id="rId4" Type="http://schemas.openxmlformats.org/officeDocument/2006/relationships/tags" Target="../tags/tag2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26.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22.xml"/><Relationship Id="rId7"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2.jpeg"/><Relationship Id="rId9" Type="http://schemas.openxmlformats.org/officeDocument/2006/relationships/image" Target="../media/image34.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28.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notesSlide" Target="../notesSlides/notesSlide24.xml"/><Relationship Id="rId7"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37.jpeg"/><Relationship Id="rId5" Type="http://schemas.openxmlformats.org/officeDocument/2006/relationships/image" Target="../media/image36.jpeg"/><Relationship Id="rId10" Type="http://schemas.openxmlformats.org/officeDocument/2006/relationships/image" Target="../media/image41.jpeg"/><Relationship Id="rId4" Type="http://schemas.openxmlformats.org/officeDocument/2006/relationships/image" Target="../media/image22.jpeg"/><Relationship Id="rId9" Type="http://schemas.openxmlformats.org/officeDocument/2006/relationships/image" Target="../media/image40.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30.xml"/><Relationship Id="rId5" Type="http://schemas.openxmlformats.org/officeDocument/2006/relationships/image" Target="../media/image19.png"/><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ontrol" Target="../activeX/activeX5.xml"/><Relationship Id="rId7" Type="http://schemas.openxmlformats.org/officeDocument/2006/relationships/image" Target="../media/image20.jpeg"/><Relationship Id="rId2" Type="http://schemas.openxmlformats.org/officeDocument/2006/relationships/tags" Target="../tags/tag31.xml"/><Relationship Id="rId1" Type="http://schemas.openxmlformats.org/officeDocument/2006/relationships/vmlDrawing" Target="../drawings/vmlDrawing5.vml"/><Relationship Id="rId6" Type="http://schemas.openxmlformats.org/officeDocument/2006/relationships/notesSlide" Target="../notesSlides/notesSlide26.xml"/><Relationship Id="rId5" Type="http://schemas.openxmlformats.org/officeDocument/2006/relationships/slideLayout" Target="../slideLayouts/slideLayout7.xml"/><Relationship Id="rId4" Type="http://schemas.openxmlformats.org/officeDocument/2006/relationships/tags" Target="../tags/tag3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43.jpeg"/><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5.xml"/><Relationship Id="rId5" Type="http://schemas.openxmlformats.org/officeDocument/2006/relationships/image" Target="../media/image44.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ontrol" Target="../activeX/activeX6.xml"/><Relationship Id="rId7" Type="http://schemas.openxmlformats.org/officeDocument/2006/relationships/image" Target="../media/image20.jpeg"/><Relationship Id="rId2" Type="http://schemas.openxmlformats.org/officeDocument/2006/relationships/tags" Target="../tags/tag36.xml"/><Relationship Id="rId1" Type="http://schemas.openxmlformats.org/officeDocument/2006/relationships/vmlDrawing" Target="../drawings/vmlDrawing6.vml"/><Relationship Id="rId6" Type="http://schemas.openxmlformats.org/officeDocument/2006/relationships/notesSlide" Target="../notesSlides/notesSlide30.xml"/><Relationship Id="rId5" Type="http://schemas.openxmlformats.org/officeDocument/2006/relationships/slideLayout" Target="../slideLayouts/slideLayout7.xml"/><Relationship Id="rId4" Type="http://schemas.openxmlformats.org/officeDocument/2006/relationships/tags" Target="../tags/tag3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ags" Target="../tags/tag38.xm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tags" Target="../tags/tag39.xml"/><Relationship Id="rId5" Type="http://schemas.openxmlformats.org/officeDocument/2006/relationships/image" Target="../media/image46.jpeg"/><Relationship Id="rId4" Type="http://schemas.openxmlformats.org/officeDocument/2006/relationships/image" Target="../media/image15.gif"/></Relationships>
</file>

<file path=ppt/slides/_rels/slide33.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notesSlide" Target="../notesSlides/notesSlide33.xml"/><Relationship Id="rId7" Type="http://schemas.openxmlformats.org/officeDocument/2006/relationships/image" Target="../media/image49.jpeg"/><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23.jpeg"/><Relationship Id="rId9" Type="http://schemas.openxmlformats.org/officeDocument/2006/relationships/image" Target="../media/image51.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41.xml"/><Relationship Id="rId4" Type="http://schemas.openxmlformats.org/officeDocument/2006/relationships/image" Target="../media/image14.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42.xml"/><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notesSlide" Target="../notesSlides/notesSlide36.xml"/><Relationship Id="rId7" Type="http://schemas.openxmlformats.org/officeDocument/2006/relationships/image" Target="../media/image55.jpeg"/><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25.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44.xml"/><Relationship Id="rId5" Type="http://schemas.openxmlformats.org/officeDocument/2006/relationships/image" Target="../media/image58.png"/><Relationship Id="rId4" Type="http://schemas.openxmlformats.org/officeDocument/2006/relationships/image" Target="../media/image57.jpeg"/></Relationships>
</file>

<file path=ppt/slides/_rels/slide3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ontrol" Target="../activeX/activeX7.xml"/><Relationship Id="rId7" Type="http://schemas.openxmlformats.org/officeDocument/2006/relationships/image" Target="../media/image20.jpeg"/><Relationship Id="rId2" Type="http://schemas.openxmlformats.org/officeDocument/2006/relationships/tags" Target="../tags/tag45.xml"/><Relationship Id="rId1" Type="http://schemas.openxmlformats.org/officeDocument/2006/relationships/vmlDrawing" Target="../drawings/vmlDrawing7.vml"/><Relationship Id="rId6" Type="http://schemas.openxmlformats.org/officeDocument/2006/relationships/notesSlide" Target="../notesSlides/notesSlide38.xml"/><Relationship Id="rId5" Type="http://schemas.openxmlformats.org/officeDocument/2006/relationships/slideLayout" Target="../slideLayouts/slideLayout2.xml"/><Relationship Id="rId4" Type="http://schemas.openxmlformats.org/officeDocument/2006/relationships/tags" Target="../tags/tag46.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47.xml"/><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48.xml"/><Relationship Id="rId5" Type="http://schemas.openxmlformats.org/officeDocument/2006/relationships/image" Target="../media/image61.jpeg"/><Relationship Id="rId4" Type="http://schemas.openxmlformats.org/officeDocument/2006/relationships/image" Target="../media/image60.jpeg"/></Relationships>
</file>

<file path=ppt/slides/_rels/slide4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ontrol" Target="../activeX/activeX8.xml"/><Relationship Id="rId7" Type="http://schemas.openxmlformats.org/officeDocument/2006/relationships/image" Target="../media/image10.jpeg"/><Relationship Id="rId2" Type="http://schemas.openxmlformats.org/officeDocument/2006/relationships/tags" Target="../tags/tag49.xml"/><Relationship Id="rId1" Type="http://schemas.openxmlformats.org/officeDocument/2006/relationships/vmlDrawing" Target="../drawings/vmlDrawing8.vml"/><Relationship Id="rId6" Type="http://schemas.openxmlformats.org/officeDocument/2006/relationships/notesSlide" Target="../notesSlides/notesSlide41.xml"/><Relationship Id="rId5" Type="http://schemas.openxmlformats.org/officeDocument/2006/relationships/slideLayout" Target="../slideLayouts/slideLayout2.xml"/><Relationship Id="rId4" Type="http://schemas.openxmlformats.org/officeDocument/2006/relationships/tags" Target="../tags/tag50.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51.xml"/><Relationship Id="rId4" Type="http://schemas.openxmlformats.org/officeDocument/2006/relationships/image" Target="../media/image14.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52.xml"/><Relationship Id="rId5" Type="http://schemas.openxmlformats.org/officeDocument/2006/relationships/image" Target="../media/image58.png"/><Relationship Id="rId4" Type="http://schemas.openxmlformats.org/officeDocument/2006/relationships/image" Target="../media/image57.jpeg"/></Relationships>
</file>

<file path=ppt/slides/_rels/slide4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ontrol" Target="../activeX/activeX9.xml"/><Relationship Id="rId7" Type="http://schemas.openxmlformats.org/officeDocument/2006/relationships/image" Target="../media/image20.jpeg"/><Relationship Id="rId2" Type="http://schemas.openxmlformats.org/officeDocument/2006/relationships/tags" Target="../tags/tag53.xml"/><Relationship Id="rId1" Type="http://schemas.openxmlformats.org/officeDocument/2006/relationships/vmlDrawing" Target="../drawings/vmlDrawing9.vml"/><Relationship Id="rId6" Type="http://schemas.openxmlformats.org/officeDocument/2006/relationships/notesSlide" Target="../notesSlides/notesSlide44.xml"/><Relationship Id="rId5" Type="http://schemas.openxmlformats.org/officeDocument/2006/relationships/slideLayout" Target="../slideLayouts/slideLayout2.xml"/><Relationship Id="rId4" Type="http://schemas.openxmlformats.org/officeDocument/2006/relationships/tags" Target="../tags/tag5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55.xml"/><Relationship Id="rId4" Type="http://schemas.openxmlformats.org/officeDocument/2006/relationships/image" Target="../media/image62.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56.xml"/><Relationship Id="rId4" Type="http://schemas.openxmlformats.org/officeDocument/2006/relationships/image" Target="../media/image63.png"/></Relationships>
</file>

<file path=ppt/slides/_rels/slide47.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notesSlide" Target="../notesSlides/notesSlide47.xml"/><Relationship Id="rId7" Type="http://schemas.openxmlformats.org/officeDocument/2006/relationships/image" Target="../media/image67.jpeg"/><Relationship Id="rId2" Type="http://schemas.openxmlformats.org/officeDocument/2006/relationships/slideLayout" Target="../slideLayouts/slideLayout2.xml"/><Relationship Id="rId1" Type="http://schemas.openxmlformats.org/officeDocument/2006/relationships/tags" Target="../tags/tag57.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 Id="rId9" Type="http://schemas.openxmlformats.org/officeDocument/2006/relationships/image" Target="../media/image69.jpeg"/></Relationships>
</file>

<file path=ppt/slides/_rels/slide48.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notesSlide" Target="../notesSlides/notesSlide48.xml"/><Relationship Id="rId7" Type="http://schemas.openxmlformats.org/officeDocument/2006/relationships/image" Target="../media/image71.jpeg"/><Relationship Id="rId2" Type="http://schemas.openxmlformats.org/officeDocument/2006/relationships/slideLayout" Target="../slideLayouts/slideLayout2.xml"/><Relationship Id="rId1" Type="http://schemas.openxmlformats.org/officeDocument/2006/relationships/tags" Target="../tags/tag58.xml"/><Relationship Id="rId6" Type="http://schemas.openxmlformats.org/officeDocument/2006/relationships/image" Target="../media/image70.jpeg"/><Relationship Id="rId5" Type="http://schemas.openxmlformats.org/officeDocument/2006/relationships/image" Target="../media/image65.jpeg"/><Relationship Id="rId4" Type="http://schemas.openxmlformats.org/officeDocument/2006/relationships/image" Target="../media/image64.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7" Type="http://schemas.openxmlformats.org/officeDocument/2006/relationships/image" Target="../media/image74.jpeg"/><Relationship Id="rId2" Type="http://schemas.openxmlformats.org/officeDocument/2006/relationships/slideLayout" Target="../slideLayouts/slideLayout2.xml"/><Relationship Id="rId1" Type="http://schemas.openxmlformats.org/officeDocument/2006/relationships/tags" Target="../tags/tag59.xml"/><Relationship Id="rId6" Type="http://schemas.openxmlformats.org/officeDocument/2006/relationships/image" Target="../media/image73.jpeg"/><Relationship Id="rId5" Type="http://schemas.openxmlformats.org/officeDocument/2006/relationships/image" Target="../media/image65.jpeg"/><Relationship Id="rId4" Type="http://schemas.openxmlformats.org/officeDocument/2006/relationships/image" Target="../media/image64.jpe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ontrol" Target="../activeX/activeX2.xml"/><Relationship Id="rId7" Type="http://schemas.openxmlformats.org/officeDocument/2006/relationships/image" Target="../media/image10.jpeg"/><Relationship Id="rId2" Type="http://schemas.openxmlformats.org/officeDocument/2006/relationships/tags" Target="../tags/tag7.xml"/><Relationship Id="rId1" Type="http://schemas.openxmlformats.org/officeDocument/2006/relationships/vmlDrawing" Target="../drawings/vmlDrawing2.v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50.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notesSlide" Target="../notesSlides/notesSlide50.xml"/><Relationship Id="rId7" Type="http://schemas.openxmlformats.org/officeDocument/2006/relationships/image" Target="../media/image76.jpeg"/><Relationship Id="rId2" Type="http://schemas.openxmlformats.org/officeDocument/2006/relationships/slideLayout" Target="../slideLayouts/slideLayout2.xml"/><Relationship Id="rId1" Type="http://schemas.openxmlformats.org/officeDocument/2006/relationships/tags" Target="../tags/tag60.xml"/><Relationship Id="rId6" Type="http://schemas.openxmlformats.org/officeDocument/2006/relationships/image" Target="../media/image75.jpeg"/><Relationship Id="rId5" Type="http://schemas.openxmlformats.org/officeDocument/2006/relationships/image" Target="../media/image65.jpeg"/><Relationship Id="rId4" Type="http://schemas.openxmlformats.org/officeDocument/2006/relationships/image" Target="../media/image64.jpeg"/><Relationship Id="rId9" Type="http://schemas.openxmlformats.org/officeDocument/2006/relationships/image" Target="../media/image78.jpeg"/></Relationships>
</file>

<file path=ppt/slides/_rels/slide51.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notesSlide" Target="../notesSlides/notesSlide51.xml"/><Relationship Id="rId7" Type="http://schemas.openxmlformats.org/officeDocument/2006/relationships/image" Target="../media/image80.jpeg"/><Relationship Id="rId2" Type="http://schemas.openxmlformats.org/officeDocument/2006/relationships/slideLayout" Target="../slideLayouts/slideLayout2.xml"/><Relationship Id="rId1" Type="http://schemas.openxmlformats.org/officeDocument/2006/relationships/tags" Target="../tags/tag61.xml"/><Relationship Id="rId6" Type="http://schemas.openxmlformats.org/officeDocument/2006/relationships/image" Target="../media/image79.jpeg"/><Relationship Id="rId5" Type="http://schemas.openxmlformats.org/officeDocument/2006/relationships/image" Target="../media/image65.jpeg"/><Relationship Id="rId4" Type="http://schemas.openxmlformats.org/officeDocument/2006/relationships/image" Target="../media/image64.jpeg"/><Relationship Id="rId9" Type="http://schemas.openxmlformats.org/officeDocument/2006/relationships/image" Target="../media/image82.jpeg"/></Relationships>
</file>

<file path=ppt/slides/_rels/slide52.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notesSlide" Target="../notesSlides/notesSlide52.xml"/><Relationship Id="rId7" Type="http://schemas.openxmlformats.org/officeDocument/2006/relationships/image" Target="../media/image84.jpeg"/><Relationship Id="rId2" Type="http://schemas.openxmlformats.org/officeDocument/2006/relationships/slideLayout" Target="../slideLayouts/slideLayout2.xml"/><Relationship Id="rId1" Type="http://schemas.openxmlformats.org/officeDocument/2006/relationships/tags" Target="../tags/tag62.xml"/><Relationship Id="rId6" Type="http://schemas.openxmlformats.org/officeDocument/2006/relationships/image" Target="../media/image83.jpeg"/><Relationship Id="rId5" Type="http://schemas.openxmlformats.org/officeDocument/2006/relationships/image" Target="../media/image65.jpeg"/><Relationship Id="rId4" Type="http://schemas.openxmlformats.org/officeDocument/2006/relationships/image" Target="../media/image64.jpeg"/><Relationship Id="rId9" Type="http://schemas.openxmlformats.org/officeDocument/2006/relationships/image" Target="../media/image86.jpeg"/></Relationships>
</file>

<file path=ppt/slides/_rels/slide53.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notesSlide" Target="../notesSlides/notesSlide53.xml"/><Relationship Id="rId7" Type="http://schemas.openxmlformats.org/officeDocument/2006/relationships/image" Target="../media/image88.jpeg"/><Relationship Id="rId2" Type="http://schemas.openxmlformats.org/officeDocument/2006/relationships/slideLayout" Target="../slideLayouts/slideLayout2.xml"/><Relationship Id="rId1" Type="http://schemas.openxmlformats.org/officeDocument/2006/relationships/tags" Target="../tags/tag63.xml"/><Relationship Id="rId6" Type="http://schemas.openxmlformats.org/officeDocument/2006/relationships/image" Target="../media/image87.jpeg"/><Relationship Id="rId5" Type="http://schemas.openxmlformats.org/officeDocument/2006/relationships/image" Target="../media/image65.jpeg"/><Relationship Id="rId4" Type="http://schemas.openxmlformats.org/officeDocument/2006/relationships/image" Target="../media/image64.jpeg"/><Relationship Id="rId9" Type="http://schemas.openxmlformats.org/officeDocument/2006/relationships/image" Target="../media/image90.jpeg"/></Relationships>
</file>

<file path=ppt/slides/_rels/slide54.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notesSlide" Target="../notesSlides/notesSlide54.xml"/><Relationship Id="rId7" Type="http://schemas.openxmlformats.org/officeDocument/2006/relationships/image" Target="../media/image92.jpeg"/><Relationship Id="rId2" Type="http://schemas.openxmlformats.org/officeDocument/2006/relationships/slideLayout" Target="../slideLayouts/slideLayout2.xml"/><Relationship Id="rId1" Type="http://schemas.openxmlformats.org/officeDocument/2006/relationships/tags" Target="../tags/tag64.xml"/><Relationship Id="rId6" Type="http://schemas.openxmlformats.org/officeDocument/2006/relationships/image" Target="../media/image91.jpeg"/><Relationship Id="rId5" Type="http://schemas.openxmlformats.org/officeDocument/2006/relationships/image" Target="../media/image65.jpeg"/><Relationship Id="rId10" Type="http://schemas.openxmlformats.org/officeDocument/2006/relationships/image" Target="../media/image95.jpeg"/><Relationship Id="rId4" Type="http://schemas.openxmlformats.org/officeDocument/2006/relationships/image" Target="../media/image64.jpeg"/><Relationship Id="rId9" Type="http://schemas.openxmlformats.org/officeDocument/2006/relationships/image" Target="../media/image94.jpeg"/></Relationships>
</file>

<file path=ppt/slides/_rels/slide55.xml.rels><?xml version="1.0" encoding="UTF-8" standalone="yes"?>
<Relationships xmlns="http://schemas.openxmlformats.org/package/2006/relationships"><Relationship Id="rId8" Type="http://schemas.openxmlformats.org/officeDocument/2006/relationships/image" Target="../media/image98.jpeg"/><Relationship Id="rId3" Type="http://schemas.openxmlformats.org/officeDocument/2006/relationships/notesSlide" Target="../notesSlides/notesSlide55.xml"/><Relationship Id="rId7" Type="http://schemas.openxmlformats.org/officeDocument/2006/relationships/image" Target="../media/image97.jpeg"/><Relationship Id="rId2" Type="http://schemas.openxmlformats.org/officeDocument/2006/relationships/slideLayout" Target="../slideLayouts/slideLayout2.xml"/><Relationship Id="rId1" Type="http://schemas.openxmlformats.org/officeDocument/2006/relationships/tags" Target="../tags/tag65.xml"/><Relationship Id="rId6" Type="http://schemas.openxmlformats.org/officeDocument/2006/relationships/image" Target="../media/image96.jpeg"/><Relationship Id="rId5" Type="http://schemas.openxmlformats.org/officeDocument/2006/relationships/image" Target="../media/image65.jpeg"/><Relationship Id="rId4" Type="http://schemas.openxmlformats.org/officeDocument/2006/relationships/image" Target="../media/image64.jpeg"/><Relationship Id="rId9" Type="http://schemas.openxmlformats.org/officeDocument/2006/relationships/image" Target="../media/image99.jpeg"/></Relationships>
</file>

<file path=ppt/slides/_rels/slide56.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notesSlide" Target="../notesSlides/notesSlide56.xml"/><Relationship Id="rId7" Type="http://schemas.openxmlformats.org/officeDocument/2006/relationships/image" Target="../media/image101.jpeg"/><Relationship Id="rId2" Type="http://schemas.openxmlformats.org/officeDocument/2006/relationships/slideLayout" Target="../slideLayouts/slideLayout2.xml"/><Relationship Id="rId1" Type="http://schemas.openxmlformats.org/officeDocument/2006/relationships/tags" Target="../tags/tag66.xml"/><Relationship Id="rId6" Type="http://schemas.openxmlformats.org/officeDocument/2006/relationships/image" Target="../media/image100.jpeg"/><Relationship Id="rId5" Type="http://schemas.openxmlformats.org/officeDocument/2006/relationships/image" Target="../media/image65.jpeg"/><Relationship Id="rId4" Type="http://schemas.openxmlformats.org/officeDocument/2006/relationships/image" Target="../media/image64.jpeg"/><Relationship Id="rId9" Type="http://schemas.openxmlformats.org/officeDocument/2006/relationships/image" Target="../media/image103.jpeg"/></Relationships>
</file>

<file path=ppt/slides/_rels/slide57.xml.rels><?xml version="1.0" encoding="UTF-8" standalone="yes"?>
<Relationships xmlns="http://schemas.openxmlformats.org/package/2006/relationships"><Relationship Id="rId8" Type="http://schemas.openxmlformats.org/officeDocument/2006/relationships/image" Target="../media/image105.jpeg"/><Relationship Id="rId3" Type="http://schemas.openxmlformats.org/officeDocument/2006/relationships/tags" Target="../tags/tag69.xml"/><Relationship Id="rId7" Type="http://schemas.openxmlformats.org/officeDocument/2006/relationships/image" Target="../media/image104.jpe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notesSlide" Target="../notesSlides/notesSlide57.xml"/><Relationship Id="rId5" Type="http://schemas.openxmlformats.org/officeDocument/2006/relationships/slideLayout" Target="../slideLayouts/slideLayout2.xml"/><Relationship Id="rId4" Type="http://schemas.openxmlformats.org/officeDocument/2006/relationships/tags" Target="../tags/tag70.xml"/></Relationships>
</file>

<file path=ppt/slides/_rels/slide58.xml.rels><?xml version="1.0" encoding="UTF-8" standalone="yes"?>
<Relationships xmlns="http://schemas.openxmlformats.org/package/2006/relationships"><Relationship Id="rId8" Type="http://schemas.openxmlformats.org/officeDocument/2006/relationships/tags" Target="../tags/tag78.xml"/><Relationship Id="rId13" Type="http://schemas.openxmlformats.org/officeDocument/2006/relationships/image" Target="../media/image106.png"/><Relationship Id="rId3" Type="http://schemas.openxmlformats.org/officeDocument/2006/relationships/tags" Target="../tags/tag73.xml"/><Relationship Id="rId7" Type="http://schemas.openxmlformats.org/officeDocument/2006/relationships/tags" Target="../tags/tag77.xml"/><Relationship Id="rId12" Type="http://schemas.openxmlformats.org/officeDocument/2006/relationships/notesSlide" Target="../notesSlides/notesSlide58.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tags" Target="../tags/tag76.xml"/><Relationship Id="rId11" Type="http://schemas.openxmlformats.org/officeDocument/2006/relationships/slideLayout" Target="../slideLayouts/slideLayout2.xml"/><Relationship Id="rId5" Type="http://schemas.openxmlformats.org/officeDocument/2006/relationships/tags" Target="../tags/tag75.xml"/><Relationship Id="rId10" Type="http://schemas.openxmlformats.org/officeDocument/2006/relationships/tags" Target="../tags/tag80.xml"/><Relationship Id="rId4" Type="http://schemas.openxmlformats.org/officeDocument/2006/relationships/tags" Target="../tags/tag74.xml"/><Relationship Id="rId9" Type="http://schemas.openxmlformats.org/officeDocument/2006/relationships/tags" Target="../tags/tag79.xml"/><Relationship Id="rId14" Type="http://schemas.openxmlformats.org/officeDocument/2006/relationships/image" Target="../media/image107.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ags" Target="../tags/tag81.xml"/><Relationship Id="rId4" Type="http://schemas.openxmlformats.org/officeDocument/2006/relationships/image" Target="../media/image108.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audio" Target="../media/audio1.wav"/></Relationships>
</file>

<file path=ppt/slides/_rels/slide60.xml.rels><?xml version="1.0" encoding="UTF-8" standalone="yes"?>
<Relationships xmlns="http://schemas.openxmlformats.org/package/2006/relationships"><Relationship Id="rId8" Type="http://schemas.openxmlformats.org/officeDocument/2006/relationships/notesSlide" Target="../notesSlides/notesSlide60.xml"/><Relationship Id="rId3" Type="http://schemas.openxmlformats.org/officeDocument/2006/relationships/control" Target="../activeX/activeX10.xml"/><Relationship Id="rId7" Type="http://schemas.openxmlformats.org/officeDocument/2006/relationships/slideLayout" Target="../slideLayouts/slideLayout6.xml"/><Relationship Id="rId2" Type="http://schemas.openxmlformats.org/officeDocument/2006/relationships/tags" Target="../tags/tag82.xml"/><Relationship Id="rId1" Type="http://schemas.openxmlformats.org/officeDocument/2006/relationships/vmlDrawing" Target="../drawings/vmlDrawing10.vml"/><Relationship Id="rId6" Type="http://schemas.openxmlformats.org/officeDocument/2006/relationships/tags" Target="../tags/tag84.xml"/><Relationship Id="rId5" Type="http://schemas.openxmlformats.org/officeDocument/2006/relationships/control" Target="../activeX/activeX11.xml"/><Relationship Id="rId4" Type="http://schemas.openxmlformats.org/officeDocument/2006/relationships/tags" Target="../tags/tag83.xml"/><Relationship Id="rId9" Type="http://schemas.openxmlformats.org/officeDocument/2006/relationships/image" Target="../media/image5.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6.xml"/><Relationship Id="rId1" Type="http://schemas.openxmlformats.org/officeDocument/2006/relationships/tags" Target="../tags/tag85.xml"/><Relationship Id="rId5" Type="http://schemas.openxmlformats.org/officeDocument/2006/relationships/image" Target="../media/image11.jpeg"/><Relationship Id="rId4" Type="http://schemas.openxmlformats.org/officeDocument/2006/relationships/image" Target="../media/image109.jpe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87.xml"/><Relationship Id="rId1" Type="http://schemas.openxmlformats.org/officeDocument/2006/relationships/tags" Target="../tags/tag86.xml"/><Relationship Id="rId5" Type="http://schemas.openxmlformats.org/officeDocument/2006/relationships/image" Target="../media/image110.jpeg"/><Relationship Id="rId4" Type="http://schemas.openxmlformats.org/officeDocument/2006/relationships/notesSlide" Target="../notesSlides/notesSlide6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3077" name="Picture 56" descr="N3"/>
          <p:cNvPicPr>
            <a:picLocks noChangeAspect="1" noChangeArrowheads="1"/>
          </p:cNvPicPr>
          <p:nvPr/>
        </p:nvPicPr>
        <p:blipFill>
          <a:blip r:embed="rId5" cstate="print">
            <a:lum bright="6000"/>
          </a:blip>
          <a:srcRect/>
          <a:stretch>
            <a:fillRect/>
          </a:stretch>
        </p:blipFill>
        <p:spPr bwMode="auto">
          <a:xfrm flipV="1">
            <a:off x="2209800" y="1223963"/>
            <a:ext cx="4800600" cy="46037"/>
          </a:xfrm>
          <a:prstGeom prst="rect">
            <a:avLst/>
          </a:prstGeom>
          <a:noFill/>
          <a:ln w="9525">
            <a:noFill/>
            <a:miter lim="800000"/>
            <a:headEnd/>
            <a:tailEnd/>
          </a:ln>
        </p:spPr>
      </p:pic>
      <p:sp>
        <p:nvSpPr>
          <p:cNvPr id="7" name="TextBox 5"/>
          <p:cNvSpPr txBox="1">
            <a:spLocks noChangeArrowheads="1"/>
          </p:cNvSpPr>
          <p:nvPr/>
        </p:nvSpPr>
        <p:spPr bwMode="auto">
          <a:xfrm>
            <a:off x="152400" y="2173518"/>
            <a:ext cx="8839200" cy="3541482"/>
          </a:xfrm>
          <a:prstGeom prst="rect">
            <a:avLst/>
          </a:prstGeom>
          <a:noFill/>
          <a:ln w="38100" cap="rnd">
            <a:solidFill>
              <a:srgbClr val="FF0000"/>
            </a:solidFill>
            <a:prstDash val="sysDot"/>
            <a:miter lim="800000"/>
            <a:headEnd/>
            <a:tailEnd/>
          </a:ln>
        </p:spPr>
        <p:txBody>
          <a:bodyPr wrap="square">
            <a:spAutoFit/>
          </a:bodyPr>
          <a:lstStyle/>
          <a:p>
            <a:pPr>
              <a:lnSpc>
                <a:spcPts val="3400"/>
              </a:lnSpc>
            </a:pPr>
            <a:r>
              <a:rPr lang="en-US" sz="2400" b="1" dirty="0" smtClean="0">
                <a:solidFill>
                  <a:srgbClr val="006600"/>
                </a:solidFill>
              </a:rPr>
              <a:t>Bài giảng: Phòng bệnh sốt xuất huyết</a:t>
            </a:r>
          </a:p>
          <a:p>
            <a:pPr>
              <a:lnSpc>
                <a:spcPts val="3400"/>
              </a:lnSpc>
            </a:pPr>
            <a:r>
              <a:rPr lang="en-US" sz="2400" b="1" dirty="0" smtClean="0">
                <a:solidFill>
                  <a:srgbClr val="006600"/>
                </a:solidFill>
              </a:rPr>
              <a:t>Phân môn: Khoa học - lớp 5</a:t>
            </a:r>
          </a:p>
          <a:p>
            <a:pPr>
              <a:lnSpc>
                <a:spcPts val="3400"/>
              </a:lnSpc>
            </a:pPr>
            <a:r>
              <a:rPr lang="en-US" sz="2400" b="1" dirty="0" smtClean="0">
                <a:solidFill>
                  <a:srgbClr val="006600"/>
                </a:solidFill>
              </a:rPr>
              <a:t>Giáo viên: Bùi Thị Huyền + </a:t>
            </a:r>
            <a:r>
              <a:rPr lang="en-US" sz="2400" b="1" dirty="0" err="1" smtClean="0">
                <a:solidFill>
                  <a:srgbClr val="006600"/>
                </a:solidFill>
              </a:rPr>
              <a:t>Nguyễn</a:t>
            </a:r>
            <a:r>
              <a:rPr lang="en-US" sz="2400" b="1" dirty="0" smtClean="0">
                <a:solidFill>
                  <a:srgbClr val="006600"/>
                </a:solidFill>
              </a:rPr>
              <a:t> Thị Hoa</a:t>
            </a:r>
          </a:p>
          <a:p>
            <a:pPr>
              <a:lnSpc>
                <a:spcPts val="3400"/>
              </a:lnSpc>
            </a:pPr>
            <a:r>
              <a:rPr lang="en-US" sz="2400" b="1" dirty="0" smtClean="0">
                <a:solidFill>
                  <a:srgbClr val="006600"/>
                </a:solidFill>
              </a:rPr>
              <a:t>Email: </a:t>
            </a:r>
            <a:r>
              <a:rPr lang="en-US" sz="2400" b="1" u="sng" dirty="0" smtClean="0">
                <a:solidFill>
                  <a:srgbClr val="006600"/>
                </a:solidFill>
              </a:rPr>
              <a:t>buihuyentpt@gmail.com </a:t>
            </a:r>
          </a:p>
          <a:p>
            <a:pPr>
              <a:lnSpc>
                <a:spcPts val="3400"/>
              </a:lnSpc>
            </a:pPr>
            <a:r>
              <a:rPr lang="en-US" sz="2400" b="1" dirty="0" smtClean="0">
                <a:solidFill>
                  <a:srgbClr val="006600"/>
                </a:solidFill>
              </a:rPr>
              <a:t>            </a:t>
            </a:r>
            <a:r>
              <a:rPr lang="en-US" sz="2400" b="1" u="sng" dirty="0" smtClean="0">
                <a:solidFill>
                  <a:srgbClr val="006600"/>
                </a:solidFill>
              </a:rPr>
              <a:t>trananbinh273@gmail.com</a:t>
            </a:r>
          </a:p>
          <a:p>
            <a:pPr>
              <a:lnSpc>
                <a:spcPts val="3400"/>
              </a:lnSpc>
            </a:pPr>
            <a:r>
              <a:rPr lang="en-US" sz="2400" b="1" dirty="0" smtClean="0">
                <a:solidFill>
                  <a:srgbClr val="006600"/>
                </a:solidFill>
              </a:rPr>
              <a:t>Điện thoại: 01656664099 + 01674543228</a:t>
            </a:r>
          </a:p>
          <a:p>
            <a:pPr>
              <a:lnSpc>
                <a:spcPts val="3400"/>
              </a:lnSpc>
            </a:pPr>
            <a:r>
              <a:rPr lang="vi-VN" sz="2400" b="1" dirty="0" smtClean="0">
                <a:solidFill>
                  <a:srgbClr val="006600"/>
                </a:solidFill>
              </a:rPr>
              <a:t>Địa chỉ: TDP 3, phường Tây Tựu, quận Bắc Từ Liêm, Hà Nội</a:t>
            </a:r>
            <a:endParaRPr lang="en-US" sz="2400" b="1" dirty="0" smtClean="0">
              <a:solidFill>
                <a:srgbClr val="006600"/>
              </a:solidFill>
            </a:endParaRPr>
          </a:p>
          <a:p>
            <a:pPr>
              <a:lnSpc>
                <a:spcPts val="3400"/>
              </a:lnSpc>
            </a:pPr>
            <a:r>
              <a:rPr lang="en-US" sz="2400" b="1" dirty="0" err="1" smtClean="0">
                <a:solidFill>
                  <a:srgbClr val="006600"/>
                </a:solidFill>
              </a:rPr>
              <a:t>Giấy</a:t>
            </a:r>
            <a:r>
              <a:rPr lang="en-US" sz="2400" b="1" dirty="0" smtClean="0">
                <a:solidFill>
                  <a:srgbClr val="006600"/>
                </a:solidFill>
              </a:rPr>
              <a:t> </a:t>
            </a:r>
            <a:r>
              <a:rPr lang="en-US" sz="2400" b="1" dirty="0" err="1" smtClean="0">
                <a:solidFill>
                  <a:srgbClr val="006600"/>
                </a:solidFill>
              </a:rPr>
              <a:t>phép</a:t>
            </a:r>
            <a:r>
              <a:rPr lang="en-US" sz="2400" b="1" dirty="0" smtClean="0">
                <a:solidFill>
                  <a:srgbClr val="006600"/>
                </a:solidFill>
              </a:rPr>
              <a:t> </a:t>
            </a:r>
            <a:r>
              <a:rPr lang="en-US" sz="2400" b="1" dirty="0" err="1" smtClean="0">
                <a:solidFill>
                  <a:srgbClr val="006600"/>
                </a:solidFill>
              </a:rPr>
              <a:t>dự</a:t>
            </a:r>
            <a:r>
              <a:rPr lang="en-US" sz="2400" b="1" dirty="0" smtClean="0">
                <a:solidFill>
                  <a:srgbClr val="006600"/>
                </a:solidFill>
              </a:rPr>
              <a:t> </a:t>
            </a:r>
            <a:r>
              <a:rPr lang="en-US" sz="2400" b="1" dirty="0" err="1" smtClean="0">
                <a:solidFill>
                  <a:srgbClr val="006600"/>
                </a:solidFill>
              </a:rPr>
              <a:t>thi</a:t>
            </a:r>
            <a:r>
              <a:rPr lang="en-US" sz="2400" b="1" dirty="0" smtClean="0">
                <a:solidFill>
                  <a:srgbClr val="006600"/>
                </a:solidFill>
              </a:rPr>
              <a:t>: CC - BY - SA</a:t>
            </a:r>
            <a:endParaRPr lang="vi-VN" sz="2400" b="1" dirty="0" smtClean="0">
              <a:solidFill>
                <a:srgbClr val="006600"/>
              </a:solidFill>
            </a:endParaRPr>
          </a:p>
        </p:txBody>
      </p:sp>
      <p:sp>
        <p:nvSpPr>
          <p:cNvPr id="8" name="Rectangle 7"/>
          <p:cNvSpPr/>
          <p:nvPr/>
        </p:nvSpPr>
        <p:spPr>
          <a:xfrm>
            <a:off x="152400" y="224135"/>
            <a:ext cx="8686800"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dirty="0" smtClean="0">
                <a:ln w="11430"/>
                <a:solidFill>
                  <a:srgbClr val="FF0000"/>
                </a:solidFill>
                <a:effectLst>
                  <a:outerShdw blurRad="38100" dist="38100" dir="2700000" algn="tl">
                    <a:srgbClr val="000000">
                      <a:alpha val="43137"/>
                    </a:srgbClr>
                  </a:outerShdw>
                </a:effectLst>
                <a:cs typeface="Arial" pitchFamily="34" charset="0"/>
              </a:rPr>
              <a:t>BỘ GIÁO DỤC VÀ ĐÀO TẠO	QUỸ LAWRENCE S.TING</a:t>
            </a:r>
            <a:endParaRPr lang="en-US" sz="2400" b="1" spc="50" dirty="0">
              <a:ln w="11430"/>
              <a:solidFill>
                <a:srgbClr val="FF0000"/>
              </a:solidFill>
              <a:effectLst>
                <a:outerShdw blurRad="38100" dist="38100" dir="2700000" algn="tl">
                  <a:srgbClr val="000000">
                    <a:alpha val="43137"/>
                  </a:srgbClr>
                </a:outerShdw>
              </a:effectLst>
              <a:cs typeface="Arial" pitchFamily="34" charset="0"/>
            </a:endParaRPr>
          </a:p>
        </p:txBody>
      </p:sp>
      <p:sp>
        <p:nvSpPr>
          <p:cNvPr id="10" name="Rectangle 9"/>
          <p:cNvSpPr/>
          <p:nvPr/>
        </p:nvSpPr>
        <p:spPr>
          <a:xfrm>
            <a:off x="76200" y="1381780"/>
            <a:ext cx="8977282" cy="400110"/>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000" b="1" spc="50" dirty="0">
                <a:ln w="11430"/>
                <a:solidFill>
                  <a:srgbClr val="002060"/>
                </a:solidFill>
                <a:effectLst>
                  <a:outerShdw blurRad="76200" dist="50800" dir="5400000" algn="tl" rotWithShape="0">
                    <a:srgbClr val="000000">
                      <a:alpha val="65000"/>
                    </a:srgbClr>
                  </a:outerShdw>
                </a:effectLst>
                <a:cs typeface="Arial" pitchFamily="34" charset="0"/>
              </a:rPr>
              <a:t>CUỘC THI </a:t>
            </a:r>
            <a:r>
              <a:rPr lang="en-US" sz="2000" b="1" spc="50" dirty="0" smtClean="0">
                <a:ln w="11430"/>
                <a:solidFill>
                  <a:srgbClr val="002060"/>
                </a:solidFill>
                <a:effectLst>
                  <a:outerShdw blurRad="76200" dist="50800" dir="5400000" algn="tl" rotWithShape="0">
                    <a:srgbClr val="000000">
                      <a:alpha val="65000"/>
                    </a:srgbClr>
                  </a:outerShdw>
                </a:effectLst>
                <a:cs typeface="Arial" pitchFamily="34" charset="0"/>
              </a:rPr>
              <a:t>QUỐC GIA THIẾT </a:t>
            </a:r>
            <a:r>
              <a:rPr lang="en-US" sz="2000" b="1" spc="50" dirty="0">
                <a:ln w="11430"/>
                <a:solidFill>
                  <a:srgbClr val="002060"/>
                </a:solidFill>
                <a:effectLst>
                  <a:outerShdw blurRad="76200" dist="50800" dir="5400000" algn="tl" rotWithShape="0">
                    <a:srgbClr val="000000">
                      <a:alpha val="65000"/>
                    </a:srgbClr>
                  </a:outerShdw>
                </a:effectLst>
                <a:cs typeface="Arial" pitchFamily="34" charset="0"/>
              </a:rPr>
              <a:t>KẾ BÀI GIẢNG </a:t>
            </a:r>
            <a:r>
              <a:rPr lang="en-US" sz="2000" b="1" spc="50" dirty="0" smtClean="0">
                <a:ln w="11430"/>
                <a:solidFill>
                  <a:srgbClr val="002060"/>
                </a:solidFill>
                <a:effectLst>
                  <a:outerShdw blurRad="76200" dist="50800" dir="5400000" algn="tl" rotWithShape="0">
                    <a:srgbClr val="000000">
                      <a:alpha val="65000"/>
                    </a:srgbClr>
                  </a:outerShdw>
                </a:effectLst>
                <a:cs typeface="Arial" pitchFamily="34" charset="0"/>
              </a:rPr>
              <a:t>E-LEARNING LẦN THỨ 4</a:t>
            </a:r>
            <a:endParaRPr lang="en-US" sz="2000" b="1" spc="50" dirty="0">
              <a:ln w="11430"/>
              <a:solidFill>
                <a:srgbClr val="002060"/>
              </a:solidFill>
              <a:effectLst>
                <a:outerShdw blurRad="76200" dist="50800" dir="5400000" algn="tl" rotWithShape="0">
                  <a:srgbClr val="000000">
                    <a:alpha val="65000"/>
                  </a:srgbClr>
                </a:outerShdw>
              </a:effectLst>
              <a:cs typeface="Arial" pitchFamily="34" charset="0"/>
            </a:endParaRPr>
          </a:p>
        </p:txBody>
      </p:sp>
    </p:spTree>
    <p:custDataLst>
      <p:tags r:id="rId1"/>
    </p:custDataLst>
    <p:extLst>
      <p:ext uri="{BB962C8B-B14F-4D97-AF65-F5344CB8AC3E}">
        <p14:creationId xmlns:p14="http://schemas.microsoft.com/office/powerpoint/2010/main" val="3339585097"/>
      </p:ext>
    </p:extLst>
  </p:cSld>
  <p:clrMapOvr>
    <a:masterClrMapping/>
  </p:clrMapOvr>
  <p:transition spd="slow" advClick="0" advTm="15409"/>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t="-6000" b="-6000"/>
          </a:stretch>
        </a:blipFill>
        <a:effectLst/>
      </p:bgPr>
    </p:bg>
    <p:spTree>
      <p:nvGrpSpPr>
        <p:cNvPr id="1" name=""/>
        <p:cNvGrpSpPr/>
        <p:nvPr/>
      </p:nvGrpSpPr>
      <p:grpSpPr>
        <a:xfrm>
          <a:off x="0" y="0"/>
          <a:ext cx="0" cy="0"/>
          <a:chOff x="0" y="0"/>
          <a:chExt cx="0" cy="0"/>
        </a:xfrm>
      </p:grpSpPr>
      <p:pic>
        <p:nvPicPr>
          <p:cNvPr id="3" name="Picture 2" descr="IMG_8238.JPG"/>
          <p:cNvPicPr>
            <a:picLocks noChangeAspect="1"/>
          </p:cNvPicPr>
          <p:nvPr/>
        </p:nvPicPr>
        <p:blipFill>
          <a:blip r:embed="rId5" cstate="print"/>
          <a:stretch>
            <a:fillRect/>
          </a:stretch>
        </p:blipFill>
        <p:spPr>
          <a:xfrm>
            <a:off x="838200" y="228600"/>
            <a:ext cx="7315200" cy="6400800"/>
          </a:xfrm>
          <a:prstGeom prst="rect">
            <a:avLst/>
          </a:prstGeom>
        </p:spPr>
      </p:pic>
    </p:spTree>
    <p:custDataLst>
      <p:tags r:id="rId1"/>
    </p:custDataLst>
  </p:cSld>
  <p:clrMapOvr>
    <a:masterClrMapping/>
  </p:clrMapOvr>
  <p:transition advClick="0" advTm="37536"/>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PRING_QUIZ_SHAPE0"/>
          <p:cNvSpPr/>
          <p:nvPr/>
        </p:nvSpPr>
        <p:spPr>
          <a:xfrm>
            <a:off x="0" y="0"/>
            <a:ext cx="9144000" cy="6858000"/>
          </a:xfrm>
          <a:prstGeom prst="rect">
            <a:avLst/>
          </a:prstGeom>
          <a:solidFill>
            <a:srgbClr val="FFFFFF"/>
          </a:solidFill>
          <a:ln>
            <a:noFill/>
          </a:ln>
          <a:effectLst>
            <a:innerShdw>
              <a:scrgbClr r="0" g="0" b="0">
                <a:alpha val="0"/>
              </a:sc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SPRING_QUIZ_SHAPE1" descr="quizscreen_4088000.png"/>
          <p:cNvPicPr>
            <a:picLocks/>
          </p:cNvPicPr>
          <p:nvPr/>
        </p:nvPicPr>
        <p:blipFill>
          <a:blip r:embed="rId4"/>
          <a:stretch>
            <a:fillRect/>
          </a:stretch>
        </p:blipFill>
        <p:spPr>
          <a:xfrm>
            <a:off x="0" y="0"/>
            <a:ext cx="9143999" cy="6858000"/>
          </a:xfrm>
          <a:prstGeom prst="rect">
            <a:avLst/>
          </a:prstGeom>
          <a:effectLst>
            <a:innerShdw>
              <a:scrgbClr r="0" g="0" b="0">
                <a:alpha val="0"/>
              </a:scrgbClr>
            </a:innerShdw>
          </a:effectLst>
        </p:spPr>
      </p:pic>
    </p:spTree>
    <p:custDataLst>
      <p:tags r:id="rId1"/>
    </p:custDataLst>
  </p:cSld>
  <p:clrMapOvr>
    <a:masterClrMapping/>
  </p:clrMapOvr>
  <p:transition advClick="0" advTm="5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t="-6000" b="-6000"/>
          </a:stretch>
        </a:blipFill>
        <a:effectLst/>
      </p:bgPr>
    </p:bg>
    <p:spTree>
      <p:nvGrpSpPr>
        <p:cNvPr id="1" name=""/>
        <p:cNvGrpSpPr/>
        <p:nvPr/>
      </p:nvGrpSpPr>
      <p:grpSpPr>
        <a:xfrm>
          <a:off x="0" y="0"/>
          <a:ext cx="0" cy="0"/>
          <a:chOff x="0" y="0"/>
          <a:chExt cx="0" cy="0"/>
        </a:xfrm>
      </p:grpSpPr>
      <p:pic>
        <p:nvPicPr>
          <p:cNvPr id="4" name="Picture 3" descr="Picture2.png"/>
          <p:cNvPicPr>
            <a:picLocks noChangeAspect="1"/>
          </p:cNvPicPr>
          <p:nvPr/>
        </p:nvPicPr>
        <p:blipFill>
          <a:blip r:embed="rId5" cstate="print"/>
          <a:stretch>
            <a:fillRect/>
          </a:stretch>
        </p:blipFill>
        <p:spPr>
          <a:xfrm>
            <a:off x="457200" y="406127"/>
            <a:ext cx="8305800" cy="6147073"/>
          </a:xfrm>
          <a:prstGeom prst="rect">
            <a:avLst/>
          </a:prstGeom>
        </p:spPr>
      </p:pic>
      <p:sp>
        <p:nvSpPr>
          <p:cNvPr id="5" name="TextBox 4"/>
          <p:cNvSpPr txBox="1"/>
          <p:nvPr/>
        </p:nvSpPr>
        <p:spPr>
          <a:xfrm>
            <a:off x="1752600" y="3581400"/>
            <a:ext cx="6781800" cy="830997"/>
          </a:xfrm>
          <a:prstGeom prst="rect">
            <a:avLst/>
          </a:prstGeom>
          <a:noFill/>
        </p:spPr>
        <p:txBody>
          <a:bodyPr wrap="square" rtlCol="0">
            <a:spAutoFit/>
          </a:bodyPr>
          <a:lstStyle/>
          <a:p>
            <a:r>
              <a:rPr lang="en-US" sz="4800" b="1" dirty="0" smtClean="0">
                <a:solidFill>
                  <a:srgbClr val="000099"/>
                </a:solidFill>
              </a:rPr>
              <a:t>TÁC NHÂN GÂY BỆNH</a:t>
            </a:r>
          </a:p>
        </p:txBody>
      </p:sp>
    </p:spTree>
    <p:custDataLst>
      <p:tags r:id="rId1"/>
    </p:custDataLst>
  </p:cSld>
  <p:clrMapOvr>
    <a:masterClrMapping/>
  </p:clrMapOvr>
  <p:transition advClick="0" advTm="1136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l="-5000" r="-5000"/>
          </a:stretch>
        </a:blipFill>
        <a:effectLst/>
      </p:bgPr>
    </p:bg>
    <p:spTree>
      <p:nvGrpSpPr>
        <p:cNvPr id="1" name=""/>
        <p:cNvGrpSpPr/>
        <p:nvPr/>
      </p:nvGrpSpPr>
      <p:grpSpPr>
        <a:xfrm>
          <a:off x="0" y="0"/>
          <a:ext cx="0" cy="0"/>
          <a:chOff x="0" y="0"/>
          <a:chExt cx="0" cy="0"/>
        </a:xfrm>
      </p:grpSpPr>
      <p:sp>
        <p:nvSpPr>
          <p:cNvPr id="3" name="TextBox 2"/>
          <p:cNvSpPr txBox="1"/>
          <p:nvPr/>
        </p:nvSpPr>
        <p:spPr>
          <a:xfrm>
            <a:off x="2209800" y="0"/>
            <a:ext cx="4267200" cy="584775"/>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6200000" scaled="1"/>
            <a:tileRect/>
          </a:gradFill>
        </p:spPr>
        <p:txBody>
          <a:bodyPr wrap="square" rtlCol="0">
            <a:spAutoFit/>
          </a:bodyPr>
          <a:lstStyle/>
          <a:p>
            <a:pPr algn="ctr"/>
            <a:r>
              <a:rPr lang="en-US" sz="3200" b="1" dirty="0" smtClean="0">
                <a:solidFill>
                  <a:srgbClr val="FF0000"/>
                </a:solidFill>
              </a:rPr>
              <a:t>Tác nhân gây bệnh</a:t>
            </a:r>
          </a:p>
        </p:txBody>
      </p:sp>
    </p:spTree>
    <p:custDataLst>
      <p:tags r:id="rId2"/>
    </p:custDataLst>
    <p:controls>
      <mc:AlternateContent xmlns:mc="http://schemas.openxmlformats.org/markup-compatibility/2006">
        <mc:Choice xmlns:v="urn:schemas-microsoft-com:vml" Requires="v">
          <p:control spid="1027" name="ShockwaveFlash1" r:id="rId3" imgW="1828571" imgH="1828571"/>
        </mc:Choice>
        <mc:Fallback>
          <p:control name="ShockwaveFlash1" r:id="rId3" imgW="1828571" imgH="1828571">
            <p:pic>
              <p:nvPicPr>
                <p:cNvPr id="0" name="ShockwaveFlash1"/>
                <p:cNvPicPr preferRelativeResize="0">
                  <a:picLocks noChangeArrowheads="1" noChangeShapeType="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0" y="685800"/>
                  <a:ext cx="9144000" cy="49530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442547232"/>
      </p:ext>
    </p:extLst>
  </p:cSld>
  <p:clrMapOvr>
    <a:masterClrMapping/>
  </p:clrMapOvr>
  <p:transition spd="slow" advClick="0" advTm="4403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143000"/>
            <a:ext cx="7772400" cy="369332"/>
          </a:xfrm>
          <a:prstGeom prst="rect">
            <a:avLst/>
          </a:prstGeom>
          <a:noFill/>
        </p:spPr>
        <p:txBody>
          <a:bodyPr wrap="square" rtlCol="0">
            <a:spAutoFit/>
          </a:bodyPr>
          <a:lstStyle/>
          <a:p>
            <a:r>
              <a:rPr lang="en-US" dirty="0" err="1" smtClean="0"/>
              <a:t>Phim</a:t>
            </a:r>
            <a:r>
              <a:rPr lang="en-US" dirty="0" smtClean="0"/>
              <a:t> </a:t>
            </a:r>
            <a:r>
              <a:rPr lang="en-US" dirty="0" err="1" smtClean="0"/>
              <a:t>vê</a:t>
            </a:r>
            <a:r>
              <a:rPr lang="en-US" dirty="0" smtClean="0"/>
              <a:t>̀ </a:t>
            </a:r>
            <a:r>
              <a:rPr lang="en-US" dirty="0" err="1" smtClean="0"/>
              <a:t>tác</a:t>
            </a:r>
            <a:r>
              <a:rPr lang="en-US" dirty="0" smtClean="0"/>
              <a:t> </a:t>
            </a:r>
            <a:r>
              <a:rPr lang="en-US" dirty="0" err="1" smtClean="0"/>
              <a:t>nhân</a:t>
            </a:r>
            <a:r>
              <a:rPr lang="en-US" dirty="0" smtClean="0"/>
              <a:t> </a:t>
            </a:r>
            <a:r>
              <a:rPr lang="en-US" dirty="0" err="1" smtClean="0"/>
              <a:t>gây</a:t>
            </a:r>
            <a:r>
              <a:rPr lang="en-US" dirty="0" smtClean="0"/>
              <a:t> </a:t>
            </a:r>
            <a:r>
              <a:rPr lang="en-US" dirty="0" err="1" smtClean="0"/>
              <a:t>bệnh</a:t>
            </a:r>
            <a:endParaRPr lang="en-US" dirty="0"/>
          </a:p>
        </p:txBody>
      </p:sp>
      <p:sp>
        <p:nvSpPr>
          <p:cNvPr id="5" name="ISPRING_QUIZ_SHAPE0"/>
          <p:cNvSpPr/>
          <p:nvPr/>
        </p:nvSpPr>
        <p:spPr>
          <a:xfrm>
            <a:off x="0" y="0"/>
            <a:ext cx="9144000" cy="6858000"/>
          </a:xfrm>
          <a:prstGeom prst="rect">
            <a:avLst/>
          </a:prstGeom>
          <a:solidFill>
            <a:srgbClr val="FFFFFF"/>
          </a:solidFill>
          <a:ln>
            <a:noFill/>
          </a:ln>
          <a:effectLst>
            <a:innerShdw>
              <a:scrgbClr r="0" g="0" b="0">
                <a:alpha val="0"/>
              </a:sc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SPRING_QUIZ_SHAPE1" descr="quizscreen_4144953.png"/>
          <p:cNvPicPr>
            <a:picLocks/>
          </p:cNvPicPr>
          <p:nvPr/>
        </p:nvPicPr>
        <p:blipFill>
          <a:blip r:embed="rId4"/>
          <a:stretch>
            <a:fillRect/>
          </a:stretch>
        </p:blipFill>
        <p:spPr>
          <a:xfrm>
            <a:off x="0" y="0"/>
            <a:ext cx="9143999" cy="6858000"/>
          </a:xfrm>
          <a:prstGeom prst="rect">
            <a:avLst/>
          </a:prstGeom>
          <a:effectLst>
            <a:innerShdw>
              <a:scrgbClr r="0" g="0" b="0">
                <a:alpha val="0"/>
              </a:scrgbClr>
            </a:innerShdw>
          </a:effectLst>
        </p:spPr>
      </p:pic>
    </p:spTree>
    <p:custDataLst>
      <p:tags r:id="rId1"/>
    </p:custDataLst>
    <p:extLst>
      <p:ext uri="{BB962C8B-B14F-4D97-AF65-F5344CB8AC3E}">
        <p14:creationId xmlns:p14="http://schemas.microsoft.com/office/powerpoint/2010/main" val="3086939867"/>
      </p:ext>
    </p:extLst>
  </p:cSld>
  <p:clrMapOvr>
    <a:masterClrMapping/>
  </p:clrMapOvr>
  <p:transition spd="slow" advClick="0" advTm="89901"/>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t="-25000" b="-25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 y="457200"/>
            <a:ext cx="7862361" cy="4495800"/>
          </a:xfrm>
          <a:prstGeom prst="rect">
            <a:avLst/>
          </a:prstGeom>
          <a:solidFill>
            <a:srgbClr val="002060"/>
          </a:solidFill>
          <a:ln w="19050">
            <a:solidFill>
              <a:schemeClr val="tx1"/>
            </a:solidFill>
          </a:ln>
        </p:spPr>
      </p:pic>
      <p:sp>
        <p:nvSpPr>
          <p:cNvPr id="5" name="Text Box 3"/>
          <p:cNvSpPr txBox="1">
            <a:spLocks noChangeArrowheads="1"/>
          </p:cNvSpPr>
          <p:nvPr/>
        </p:nvSpPr>
        <p:spPr bwMode="auto">
          <a:xfrm>
            <a:off x="2743200" y="5257800"/>
            <a:ext cx="3352799" cy="528638"/>
          </a:xfrm>
          <a:prstGeom prst="rect">
            <a:avLst/>
          </a:prstGeom>
          <a:ln>
            <a:headEnd/>
            <a:tailEnd/>
          </a:ln>
          <a:extLst/>
        </p:spPr>
        <p:style>
          <a:lnRef idx="1">
            <a:schemeClr val="accent2"/>
          </a:lnRef>
          <a:fillRef idx="3">
            <a:schemeClr val="accent2"/>
          </a:fillRef>
          <a:effectRef idx="2">
            <a:schemeClr val="accent2"/>
          </a:effectRef>
          <a:fontRef idx="minor">
            <a:schemeClr val="lt1"/>
          </a:fontRef>
        </p:style>
        <p:txBody>
          <a:bodyPr wrap="square">
            <a:spAutoFit/>
          </a:bodyPr>
          <a:lstStyle/>
          <a:p>
            <a:pPr algn="ctr">
              <a:spcBef>
                <a:spcPct val="50000"/>
              </a:spcBef>
            </a:pPr>
            <a:r>
              <a:rPr lang="en-US" sz="2800" b="1" dirty="0" smtClean="0">
                <a:latin typeface="Arial" pitchFamily="34" charset="0"/>
                <a:cs typeface="Arial" pitchFamily="34" charset="0"/>
              </a:rPr>
              <a:t>Vi rút</a:t>
            </a:r>
            <a:endParaRPr lang="en-US" sz="2800" dirty="0">
              <a:latin typeface="Arial" pitchFamily="34" charset="0"/>
              <a:cs typeface="Arial" pitchFamily="34" charset="0"/>
            </a:endParaRPr>
          </a:p>
        </p:txBody>
      </p:sp>
    </p:spTree>
    <p:custDataLst>
      <p:tags r:id="rId1"/>
    </p:custDataLst>
    <p:extLst>
      <p:ext uri="{BB962C8B-B14F-4D97-AF65-F5344CB8AC3E}">
        <p14:creationId xmlns:p14="http://schemas.microsoft.com/office/powerpoint/2010/main" val="2151651105"/>
      </p:ext>
    </p:extLst>
  </p:cSld>
  <p:clrMapOvr>
    <a:masterClrMapping/>
  </p:clrMapOvr>
  <p:transition spd="slow" advClick="0" advTm="1298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609600"/>
            <a:ext cx="6019800" cy="369332"/>
          </a:xfrm>
          <a:prstGeom prst="rect">
            <a:avLst/>
          </a:prstGeom>
          <a:noFill/>
        </p:spPr>
        <p:txBody>
          <a:bodyPr wrap="square" rtlCol="0">
            <a:spAutoFit/>
          </a:bodyPr>
          <a:lstStyle/>
          <a:p>
            <a:r>
              <a:rPr lang="en-US" dirty="0" err="1" smtClean="0"/>
              <a:t>Hiện</a:t>
            </a:r>
            <a:r>
              <a:rPr lang="en-US" dirty="0" smtClean="0"/>
              <a:t> </a:t>
            </a:r>
            <a:r>
              <a:rPr lang="en-US" dirty="0" err="1" smtClean="0"/>
              <a:t>dòng</a:t>
            </a:r>
            <a:r>
              <a:rPr lang="en-US" dirty="0" smtClean="0"/>
              <a:t> </a:t>
            </a:r>
            <a:r>
              <a:rPr lang="en-US" dirty="0" err="1" smtClean="0"/>
              <a:t>đường</a:t>
            </a:r>
            <a:r>
              <a:rPr lang="en-US" dirty="0" smtClean="0"/>
              <a:t> </a:t>
            </a:r>
            <a:r>
              <a:rPr lang="en-US" dirty="0" err="1" smtClean="0"/>
              <a:t>lây</a:t>
            </a:r>
            <a:r>
              <a:rPr lang="en-US" dirty="0" smtClean="0"/>
              <a:t> </a:t>
            </a:r>
            <a:r>
              <a:rPr lang="en-US" dirty="0" err="1" smtClean="0"/>
              <a:t>truyền</a:t>
            </a:r>
            <a:endParaRPr lang="en-US" dirty="0"/>
          </a:p>
        </p:txBody>
      </p:sp>
      <p:sp>
        <p:nvSpPr>
          <p:cNvPr id="5" name="ISPRING_QUIZ_SHAPE0"/>
          <p:cNvSpPr/>
          <p:nvPr/>
        </p:nvSpPr>
        <p:spPr>
          <a:xfrm>
            <a:off x="0" y="0"/>
            <a:ext cx="9144000" cy="6858000"/>
          </a:xfrm>
          <a:prstGeom prst="rect">
            <a:avLst/>
          </a:prstGeom>
          <a:solidFill>
            <a:srgbClr val="FFFFFF"/>
          </a:solidFill>
          <a:ln>
            <a:noFill/>
          </a:ln>
          <a:effectLst>
            <a:innerShdw>
              <a:scrgbClr r="0" g="0" b="0">
                <a:alpha val="0"/>
              </a:sc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SPRING_QUIZ_SHAPE1" descr="quizscreen_4241937.png"/>
          <p:cNvPicPr>
            <a:picLocks/>
          </p:cNvPicPr>
          <p:nvPr/>
        </p:nvPicPr>
        <p:blipFill>
          <a:blip r:embed="rId4"/>
          <a:stretch>
            <a:fillRect/>
          </a:stretch>
        </p:blipFill>
        <p:spPr>
          <a:xfrm>
            <a:off x="0" y="0"/>
            <a:ext cx="9143999" cy="6858000"/>
          </a:xfrm>
          <a:prstGeom prst="rect">
            <a:avLst/>
          </a:prstGeom>
          <a:effectLst>
            <a:innerShdw>
              <a:scrgbClr r="0" g="0" b="0">
                <a:alpha val="0"/>
              </a:scrgbClr>
            </a:innerShdw>
          </a:effectLst>
        </p:spPr>
      </p:pic>
    </p:spTree>
    <p:custDataLst>
      <p:tags r:id="rId1"/>
    </p:custDataLst>
    <p:extLst>
      <p:ext uri="{BB962C8B-B14F-4D97-AF65-F5344CB8AC3E}">
        <p14:creationId xmlns:p14="http://schemas.microsoft.com/office/powerpoint/2010/main" val="3659159854"/>
      </p:ext>
    </p:extLst>
  </p:cSld>
  <p:clrMapOvr>
    <a:masterClrMapping/>
  </p:clrMapOvr>
  <p:transition spd="slow" advClick="0" advTm="138826"/>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srcRect/>
          <a:tile tx="0" ty="0" sx="100000" sy="100000" flip="none" algn="tl"/>
        </a:blipFill>
        <a:effectLst/>
      </p:bgPr>
    </p:bg>
    <p:spTree>
      <p:nvGrpSpPr>
        <p:cNvPr id="1" name=""/>
        <p:cNvGrpSpPr/>
        <p:nvPr/>
      </p:nvGrpSpPr>
      <p:grpSpPr>
        <a:xfrm>
          <a:off x="0" y="0"/>
          <a:ext cx="0" cy="0"/>
          <a:chOff x="0" y="0"/>
          <a:chExt cx="0" cy="0"/>
        </a:xfrm>
      </p:grpSpPr>
      <p:pic>
        <p:nvPicPr>
          <p:cNvPr id="84994" name="Picture 6" descr="ANd9GcSjZAhhZB_BIc58a7QJO4JY4jJKVAS_zsHhSXh4mdUM6olk9jbDokAtDVt1_Q"/>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4401" y="1066800"/>
            <a:ext cx="7399356" cy="4038600"/>
          </a:xfrm>
          <a:prstGeom prst="rect">
            <a:avLst/>
          </a:prstGeom>
          <a:noFill/>
          <a:ln w="28575">
            <a:solidFill>
              <a:srgbClr val="002060"/>
            </a:solidFill>
            <a:miter lim="800000"/>
            <a:headEnd/>
            <a:tailEnd/>
          </a:ln>
          <a:extLst>
            <a:ext uri="{909E8E84-426E-40DD-AFC4-6F175D3DCCD1}">
              <a14:hiddenFill xmlns:a14="http://schemas.microsoft.com/office/drawing/2010/main">
                <a:solidFill>
                  <a:srgbClr val="FFFFFF"/>
                </a:solidFill>
              </a14:hiddenFill>
            </a:ext>
          </a:extLst>
        </p:spPr>
      </p:pic>
      <p:sp>
        <p:nvSpPr>
          <p:cNvPr id="84995" name="Text Box 3"/>
          <p:cNvSpPr txBox="1">
            <a:spLocks noChangeArrowheads="1"/>
          </p:cNvSpPr>
          <p:nvPr/>
        </p:nvSpPr>
        <p:spPr bwMode="auto">
          <a:xfrm>
            <a:off x="2743200" y="228600"/>
            <a:ext cx="3352799" cy="523220"/>
          </a:xfrm>
          <a:prstGeom prst="rect">
            <a:avLst/>
          </a:prstGeom>
          <a:ln>
            <a:headEnd/>
            <a:tailEnd/>
          </a:ln>
          <a:extLst/>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n-US" sz="2800" b="1" dirty="0" smtClean="0">
                <a:effectLst>
                  <a:outerShdw blurRad="38100" dist="38100" dir="2700000" algn="tl">
                    <a:srgbClr val="000000">
                      <a:alpha val="43137"/>
                    </a:srgbClr>
                  </a:outerShdw>
                </a:effectLst>
              </a:rPr>
              <a:t>Muỗi vằn </a:t>
            </a:r>
          </a:p>
        </p:txBody>
      </p:sp>
      <p:cxnSp>
        <p:nvCxnSpPr>
          <p:cNvPr id="4" name="Straight Arrow Connector 3"/>
          <p:cNvCxnSpPr/>
          <p:nvPr/>
        </p:nvCxnSpPr>
        <p:spPr>
          <a:xfrm>
            <a:off x="2209800" y="2895600"/>
            <a:ext cx="0" cy="30480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8" name="Straight Arrow Connector 7"/>
          <p:cNvCxnSpPr/>
          <p:nvPr/>
        </p:nvCxnSpPr>
        <p:spPr>
          <a:xfrm>
            <a:off x="2971800" y="2667000"/>
            <a:ext cx="3352800" cy="32766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9" name="TextBox 8"/>
          <p:cNvSpPr txBox="1"/>
          <p:nvPr/>
        </p:nvSpPr>
        <p:spPr>
          <a:xfrm>
            <a:off x="1143000" y="6031468"/>
            <a:ext cx="2819400" cy="400110"/>
          </a:xfrm>
          <a:prstGeom prst="rect">
            <a:avLst/>
          </a:prstGeom>
          <a:ln>
            <a:noFill/>
          </a:ln>
        </p:spPr>
        <p:style>
          <a:lnRef idx="2">
            <a:schemeClr val="dk1"/>
          </a:lnRef>
          <a:fillRef idx="1002">
            <a:schemeClr val="dk2"/>
          </a:fillRef>
          <a:effectRef idx="0">
            <a:schemeClr val="dk1"/>
          </a:effectRef>
          <a:fontRef idx="minor">
            <a:schemeClr val="dk1"/>
          </a:fontRef>
        </p:style>
        <p:txBody>
          <a:bodyPr wrap="square" rtlCol="0">
            <a:spAutoFit/>
          </a:bodyPr>
          <a:lstStyle/>
          <a:p>
            <a:pPr algn="ctr"/>
            <a:r>
              <a:rPr lang="vi-VN" sz="2000" b="1" dirty="0" smtClean="0"/>
              <a:t>Thân màu đen bóng</a:t>
            </a:r>
          </a:p>
        </p:txBody>
      </p:sp>
      <p:sp>
        <p:nvSpPr>
          <p:cNvPr id="12" name="TextBox 11"/>
          <p:cNvSpPr txBox="1"/>
          <p:nvPr/>
        </p:nvSpPr>
        <p:spPr>
          <a:xfrm>
            <a:off x="4914900" y="6037274"/>
            <a:ext cx="2819400" cy="400110"/>
          </a:xfrm>
          <a:prstGeom prst="rect">
            <a:avLst/>
          </a:prstGeom>
          <a:ln>
            <a:noFill/>
          </a:ln>
        </p:spPr>
        <p:style>
          <a:lnRef idx="2">
            <a:schemeClr val="dk1"/>
          </a:lnRef>
          <a:fillRef idx="1002">
            <a:schemeClr val="dk2"/>
          </a:fillRef>
          <a:effectRef idx="0">
            <a:schemeClr val="dk1"/>
          </a:effectRef>
          <a:fontRef idx="minor">
            <a:schemeClr val="dk1"/>
          </a:fontRef>
        </p:style>
        <p:txBody>
          <a:bodyPr wrap="square" rtlCol="0">
            <a:spAutoFit/>
          </a:bodyPr>
          <a:lstStyle/>
          <a:p>
            <a:pPr algn="ctr"/>
            <a:r>
              <a:rPr lang="en-US" sz="2000" b="1" dirty="0" smtClean="0"/>
              <a:t>Nhiều vân trắng</a:t>
            </a:r>
          </a:p>
        </p:txBody>
      </p:sp>
    </p:spTree>
    <p:custDataLst>
      <p:tags r:id="rId1"/>
    </p:custDataLst>
    <p:extLst>
      <p:ext uri="{BB962C8B-B14F-4D97-AF65-F5344CB8AC3E}">
        <p14:creationId xmlns:p14="http://schemas.microsoft.com/office/powerpoint/2010/main" val="2983484294"/>
      </p:ext>
    </p:extLst>
  </p:cSld>
  <p:clrMapOvr>
    <a:masterClrMapping/>
  </p:clrMapOvr>
  <p:transition spd="slow" advClick="0" advTm="1300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6" descr="ANd9GcSjZAhhZB_BIc58a7QJO4JY4jJKVAS_zsHhSXh4mdUM6olk9jbDokAtDVt1_Q"/>
          <p:cNvPicPr>
            <a:picLocks noChangeAspect="1" noChangeArrowheads="1"/>
          </p:cNvPicPr>
          <p:nvPr/>
        </p:nvPicPr>
        <p:blipFill>
          <a:blip r:embed="rId4" cstate="print"/>
          <a:srcRect/>
          <a:stretch>
            <a:fillRect/>
          </a:stretch>
        </p:blipFill>
        <p:spPr bwMode="auto">
          <a:xfrm>
            <a:off x="179388" y="692150"/>
            <a:ext cx="8785225" cy="4895850"/>
          </a:xfrm>
          <a:prstGeom prst="rect">
            <a:avLst/>
          </a:prstGeom>
          <a:noFill/>
          <a:ln w="57150">
            <a:solidFill>
              <a:srgbClr val="C00000"/>
            </a:solidFill>
            <a:miter lim="800000"/>
            <a:headEnd/>
            <a:tailEnd/>
          </a:ln>
        </p:spPr>
      </p:pic>
      <p:sp>
        <p:nvSpPr>
          <p:cNvPr id="84995" name="Text Box 3"/>
          <p:cNvSpPr txBox="1">
            <a:spLocks noChangeArrowheads="1"/>
          </p:cNvSpPr>
          <p:nvPr/>
        </p:nvSpPr>
        <p:spPr bwMode="auto">
          <a:xfrm>
            <a:off x="3419475" y="5949950"/>
            <a:ext cx="1944688" cy="528638"/>
          </a:xfrm>
          <a:prstGeom prst="rect">
            <a:avLst/>
          </a:prstGeom>
          <a:solidFill>
            <a:srgbClr val="50C850"/>
          </a:solidFill>
          <a:ln w="9525">
            <a:solidFill>
              <a:srgbClr val="FF0000"/>
            </a:solidFill>
            <a:miter lim="800000"/>
            <a:headEnd/>
            <a:tailEnd/>
          </a:ln>
          <a:effectLst/>
        </p:spPr>
        <p:txBody>
          <a:bodyPr>
            <a:spAutoFit/>
          </a:bodyPr>
          <a:lstStyle/>
          <a:p>
            <a:pPr algn="ctr">
              <a:spcBef>
                <a:spcPct val="50000"/>
              </a:spcBef>
            </a:pPr>
            <a:r>
              <a:rPr lang="en-US" sz="2800" b="1"/>
              <a:t>Muỗi vằn</a:t>
            </a:r>
            <a:r>
              <a:rPr lang="en-US" sz="2800"/>
              <a:t> </a:t>
            </a:r>
          </a:p>
        </p:txBody>
      </p:sp>
      <p:sp>
        <p:nvSpPr>
          <p:cNvPr id="2" name="TextBox 1"/>
          <p:cNvSpPr txBox="1"/>
          <p:nvPr/>
        </p:nvSpPr>
        <p:spPr>
          <a:xfrm>
            <a:off x="533400" y="152400"/>
            <a:ext cx="7772400" cy="369332"/>
          </a:xfrm>
          <a:prstGeom prst="rect">
            <a:avLst/>
          </a:prstGeom>
          <a:noFill/>
        </p:spPr>
        <p:txBody>
          <a:bodyPr wrap="square" rtlCol="0">
            <a:spAutoFit/>
          </a:bodyPr>
          <a:lstStyle/>
          <a:p>
            <a:r>
              <a:rPr lang="en-US" dirty="0" err="1" smtClean="0"/>
              <a:t>Giới</a:t>
            </a:r>
            <a:r>
              <a:rPr lang="en-US" dirty="0" smtClean="0"/>
              <a:t> </a:t>
            </a:r>
            <a:r>
              <a:rPr lang="en-US" dirty="0" err="1" smtClean="0"/>
              <a:t>thiệu</a:t>
            </a:r>
            <a:r>
              <a:rPr lang="en-US" dirty="0" smtClean="0"/>
              <a:t> </a:t>
            </a:r>
            <a:r>
              <a:rPr lang="en-US" dirty="0" err="1" smtClean="0"/>
              <a:t>vê</a:t>
            </a:r>
            <a:r>
              <a:rPr lang="en-US" dirty="0" smtClean="0"/>
              <a:t>̀ </a:t>
            </a:r>
            <a:r>
              <a:rPr lang="en-US" dirty="0" err="1" smtClean="0"/>
              <a:t>muỗi</a:t>
            </a:r>
            <a:r>
              <a:rPr lang="en-US" dirty="0" smtClean="0"/>
              <a:t> </a:t>
            </a:r>
            <a:r>
              <a:rPr lang="en-US" dirty="0" err="1" smtClean="0"/>
              <a:t>vằn</a:t>
            </a:r>
            <a:r>
              <a:rPr lang="en-US" dirty="0" smtClean="0"/>
              <a:t> </a:t>
            </a:r>
            <a:endParaRPr lang="en-US" dirty="0"/>
          </a:p>
        </p:txBody>
      </p:sp>
      <p:sp>
        <p:nvSpPr>
          <p:cNvPr id="9" name="ISPRING_QUIZ_SHAPE0"/>
          <p:cNvSpPr/>
          <p:nvPr/>
        </p:nvSpPr>
        <p:spPr>
          <a:xfrm>
            <a:off x="0" y="0"/>
            <a:ext cx="9144000" cy="6858000"/>
          </a:xfrm>
          <a:prstGeom prst="rect">
            <a:avLst/>
          </a:prstGeom>
          <a:solidFill>
            <a:srgbClr val="FFFFFF"/>
          </a:solidFill>
          <a:ln>
            <a:noFill/>
          </a:ln>
          <a:effectLst>
            <a:innerShdw>
              <a:scrgbClr r="0" g="0" b="0">
                <a:alpha val="0"/>
              </a:sc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ISPRING_QUIZ_SHAPE1" descr="quizscreen_1930328.png"/>
          <p:cNvPicPr>
            <a:picLocks/>
          </p:cNvPicPr>
          <p:nvPr/>
        </p:nvPicPr>
        <p:blipFill>
          <a:blip r:embed="rId5"/>
          <a:stretch>
            <a:fillRect/>
          </a:stretch>
        </p:blipFill>
        <p:spPr>
          <a:xfrm>
            <a:off x="0" y="0"/>
            <a:ext cx="9143999" cy="6858000"/>
          </a:xfrm>
          <a:prstGeom prst="rect">
            <a:avLst/>
          </a:prstGeom>
          <a:effectLst>
            <a:innerShdw>
              <a:scrgbClr r="0" g="0" b="0">
                <a:alpha val="0"/>
              </a:scrgbClr>
            </a:innerShdw>
          </a:effectLst>
        </p:spPr>
      </p:pic>
    </p:spTree>
    <p:custDataLst>
      <p:tags r:id="rId1"/>
    </p:custDataLst>
  </p:cSld>
  <p:clrMapOvr>
    <a:masterClrMapping/>
  </p:clrMapOvr>
  <p:transition advClick="0" advTm="5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t="-6000" b="-6000"/>
          </a:stretch>
        </a:blipFill>
        <a:effectLst/>
      </p:bgPr>
    </p:bg>
    <p:spTree>
      <p:nvGrpSpPr>
        <p:cNvPr id="1" name=""/>
        <p:cNvGrpSpPr/>
        <p:nvPr/>
      </p:nvGrpSpPr>
      <p:grpSpPr>
        <a:xfrm>
          <a:off x="0" y="0"/>
          <a:ext cx="0" cy="0"/>
          <a:chOff x="0" y="0"/>
          <a:chExt cx="0" cy="0"/>
        </a:xfrm>
      </p:grpSpPr>
      <p:pic>
        <p:nvPicPr>
          <p:cNvPr id="4" name="Picture 3" descr="Picture2.png"/>
          <p:cNvPicPr>
            <a:picLocks noChangeAspect="1"/>
          </p:cNvPicPr>
          <p:nvPr/>
        </p:nvPicPr>
        <p:blipFill>
          <a:blip r:embed="rId5" cstate="print"/>
          <a:stretch>
            <a:fillRect/>
          </a:stretch>
        </p:blipFill>
        <p:spPr>
          <a:xfrm>
            <a:off x="457200" y="406127"/>
            <a:ext cx="8305800" cy="6147073"/>
          </a:xfrm>
          <a:prstGeom prst="rect">
            <a:avLst/>
          </a:prstGeom>
        </p:spPr>
      </p:pic>
      <p:sp>
        <p:nvSpPr>
          <p:cNvPr id="5" name="TextBox 4"/>
          <p:cNvSpPr txBox="1"/>
          <p:nvPr/>
        </p:nvSpPr>
        <p:spPr>
          <a:xfrm>
            <a:off x="2590800" y="3429000"/>
            <a:ext cx="5105400" cy="2171428"/>
          </a:xfrm>
          <a:prstGeom prst="rect">
            <a:avLst/>
          </a:prstGeom>
          <a:noFill/>
        </p:spPr>
        <p:txBody>
          <a:bodyPr wrap="square" rtlCol="0">
            <a:spAutoFit/>
          </a:bodyPr>
          <a:lstStyle/>
          <a:p>
            <a:pPr algn="ctr">
              <a:lnSpc>
                <a:spcPct val="150000"/>
              </a:lnSpc>
            </a:pPr>
            <a:r>
              <a:rPr lang="en-US" sz="4800" b="1" dirty="0" smtClean="0">
                <a:solidFill>
                  <a:srgbClr val="000099"/>
                </a:solidFill>
                <a:latin typeface="Arial" pitchFamily="34" charset="0"/>
                <a:cs typeface="Arial" pitchFamily="34" charset="0"/>
              </a:rPr>
              <a:t>CÂU CHUYỆN MUỖI VẰN</a:t>
            </a:r>
          </a:p>
        </p:txBody>
      </p:sp>
    </p:spTree>
    <p:custDataLst>
      <p:tags r:id="rId1"/>
    </p:custDataLst>
  </p:cSld>
  <p:clrMapOvr>
    <a:masterClrMapping/>
  </p:clrMapOvr>
  <p:transition advClick="0" advTm="684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spTree>
    <p:custDataLst>
      <p:tags r:id="rId2"/>
    </p:custDataLst>
    <p:controls>
      <mc:AlternateContent xmlns:mc="http://schemas.openxmlformats.org/markup-compatibility/2006">
        <mc:Choice xmlns:v="urn:schemas-microsoft-com:vml" Requires="v">
          <p:control spid="21509" name="ShockwaveFlash1" r:id="rId3" imgW="1828571" imgH="1828571"/>
        </mc:Choice>
        <mc:Fallback>
          <p:control name="ShockwaveFlash1" r:id="rId3" imgW="1828571" imgH="1828571">
            <p:pic>
              <p:nvPicPr>
                <p:cNvPr id="0" name="ShockwaveFlash1"/>
                <p:cNvPicPr preferRelativeResize="0">
                  <a:picLocks noChangeArrowheads="1" noChangeShapeType="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533400" y="609600"/>
                  <a:ext cx="8001000" cy="57150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cSld>
  <p:clrMapOvr>
    <a:masterClrMapping/>
  </p:clrMapOvr>
  <p:transition spd="slow" advClick="0" advTm="25145"/>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t="-6000" b="-6000"/>
          </a:stretch>
        </a:blipFill>
        <a:effectLst/>
      </p:bgPr>
    </p:bg>
    <p:spTree>
      <p:nvGrpSpPr>
        <p:cNvPr id="1" name=""/>
        <p:cNvGrpSpPr/>
        <p:nvPr/>
      </p:nvGrpSpPr>
      <p:grpSpPr>
        <a:xfrm>
          <a:off x="0" y="0"/>
          <a:ext cx="0" cy="0"/>
          <a:chOff x="0" y="0"/>
          <a:chExt cx="0" cy="0"/>
        </a:xfrm>
      </p:grpSpPr>
    </p:spTree>
    <p:custDataLst>
      <p:tags r:id="rId2"/>
    </p:custDataLst>
    <p:controls>
      <mc:AlternateContent xmlns:mc="http://schemas.openxmlformats.org/markup-compatibility/2006">
        <mc:Choice xmlns:v="urn:schemas-microsoft-com:vml" Requires="v">
          <p:control spid="43011" name="ShockwaveFlash1" r:id="rId3" imgW="1828571" imgH="1828571"/>
        </mc:Choice>
        <mc:Fallback>
          <p:control name="ShockwaveFlash1" r:id="rId3" imgW="1828571" imgH="1828571">
            <p:pic>
              <p:nvPicPr>
                <p:cNvPr id="0" name="ShockwaveFlash1"/>
                <p:cNvPicPr preferRelativeResize="0">
                  <a:picLocks noChangeArrowheads="1" noChangeShapeType="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304800" y="381000"/>
                  <a:ext cx="8534400" cy="60960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cSld>
  <p:clrMapOvr>
    <a:masterClrMapping/>
  </p:clrMapOvr>
  <p:transition advClick="0" advTm="43222"/>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SPRING_QUIZ_SHAPE0"/>
          <p:cNvSpPr/>
          <p:nvPr/>
        </p:nvSpPr>
        <p:spPr>
          <a:xfrm>
            <a:off x="0" y="0"/>
            <a:ext cx="9144000" cy="6858000"/>
          </a:xfrm>
          <a:prstGeom prst="rect">
            <a:avLst/>
          </a:prstGeom>
          <a:solidFill>
            <a:srgbClr val="FFFFFF"/>
          </a:solidFill>
          <a:ln>
            <a:noFill/>
          </a:ln>
          <a:effectLst>
            <a:innerShdw>
              <a:scrgbClr r="0" g="0" b="0">
                <a:alpha val="0"/>
              </a:sc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SPRING_QUIZ_SHAPE1" descr="quizscreen_2143421.png"/>
          <p:cNvPicPr>
            <a:picLocks/>
          </p:cNvPicPr>
          <p:nvPr/>
        </p:nvPicPr>
        <p:blipFill>
          <a:blip r:embed="rId4"/>
          <a:stretch>
            <a:fillRect/>
          </a:stretch>
        </p:blipFill>
        <p:spPr>
          <a:xfrm>
            <a:off x="0" y="0"/>
            <a:ext cx="9143999" cy="6858000"/>
          </a:xfrm>
          <a:prstGeom prst="rect">
            <a:avLst/>
          </a:prstGeom>
          <a:effectLst>
            <a:innerShdw>
              <a:scrgbClr r="0" g="0" b="0">
                <a:alpha val="0"/>
              </a:scrgbClr>
            </a:innerShdw>
          </a:effectLst>
        </p:spPr>
      </p:pic>
    </p:spTree>
    <p:custDataLst>
      <p:tags r:id="rId1"/>
    </p:custDataLst>
  </p:cSld>
  <p:clrMapOvr>
    <a:masterClrMapping/>
  </p:clrMapOvr>
  <p:transition advClick="0" advTm="500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t="-17000" b="-17000"/>
          </a:stretch>
        </a:blipFill>
        <a:effectLst/>
      </p:bgPr>
    </p:bg>
    <p:spTree>
      <p:nvGrpSpPr>
        <p:cNvPr id="1" name=""/>
        <p:cNvGrpSpPr/>
        <p:nvPr/>
      </p:nvGrpSpPr>
      <p:grpSpPr>
        <a:xfrm>
          <a:off x="0" y="0"/>
          <a:ext cx="0" cy="0"/>
          <a:chOff x="0" y="0"/>
          <a:chExt cx="0" cy="0"/>
        </a:xfrm>
      </p:grpSpPr>
      <p:sp>
        <p:nvSpPr>
          <p:cNvPr id="19" name="Rectangle 4"/>
          <p:cNvSpPr>
            <a:spLocks noChangeArrowheads="1"/>
          </p:cNvSpPr>
          <p:nvPr/>
        </p:nvSpPr>
        <p:spPr bwMode="auto">
          <a:xfrm>
            <a:off x="533400" y="0"/>
            <a:ext cx="8229600" cy="1143000"/>
          </a:xfrm>
          <a:prstGeom prst="rect">
            <a:avLst/>
          </a:prstGeom>
          <a:noFill/>
          <a:ln>
            <a:noFill/>
          </a:ln>
          <a:effectLst/>
          <a:extLst/>
        </p:spPr>
        <p:txBody>
          <a:bodyPr anchor="ctr"/>
          <a:lstStyle/>
          <a:p>
            <a:pPr algn="ctr"/>
            <a:r>
              <a:rPr lang="vi-VN" sz="4400" b="1" dirty="0" smtClean="0">
                <a:solidFill>
                  <a:srgbClr val="000099"/>
                </a:solidFill>
                <a:effectLst>
                  <a:outerShdw blurRad="38100" dist="38100" dir="2700000" algn="tl">
                    <a:srgbClr val="000000">
                      <a:alpha val="43137"/>
                    </a:srgbClr>
                  </a:outerShdw>
                </a:effectLst>
              </a:rPr>
              <a:t>Vòng đời của muỗi vằn</a:t>
            </a:r>
          </a:p>
        </p:txBody>
      </p:sp>
      <p:cxnSp>
        <p:nvCxnSpPr>
          <p:cNvPr id="48142" name="AutoShape 14"/>
          <p:cNvCxnSpPr>
            <a:cxnSpLocks noChangeShapeType="1"/>
          </p:cNvCxnSpPr>
          <p:nvPr/>
        </p:nvCxnSpPr>
        <p:spPr bwMode="auto">
          <a:xfrm rot="5400000" flipH="1" flipV="1">
            <a:off x="-5155406" y="4004128"/>
            <a:ext cx="12700" cy="12700"/>
          </a:xfrm>
          <a:prstGeom prst="curvedConnector3">
            <a:avLst>
              <a:gd name="adj1" fmla="val 1800000"/>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143" name="AutoShape 15"/>
          <p:cNvCxnSpPr>
            <a:cxnSpLocks noChangeShapeType="1"/>
          </p:cNvCxnSpPr>
          <p:nvPr/>
        </p:nvCxnSpPr>
        <p:spPr bwMode="auto">
          <a:xfrm rot="5400000" flipV="1">
            <a:off x="-5154612" y="4004128"/>
            <a:ext cx="1588" cy="1588"/>
          </a:xfrm>
          <a:prstGeom prst="curvedConnector3">
            <a:avLst>
              <a:gd name="adj1" fmla="val -14400000"/>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0" name="Picture 10" descr="DSC0026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 y="3124200"/>
            <a:ext cx="1600200" cy="1062037"/>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 name="Picture 11" descr="DSC0026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14812" y="5334000"/>
            <a:ext cx="1500188" cy="928687"/>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4" name="TextBox 12"/>
          <p:cNvSpPr txBox="1">
            <a:spLocks noChangeArrowheads="1"/>
          </p:cNvSpPr>
          <p:nvPr/>
        </p:nvSpPr>
        <p:spPr bwMode="auto">
          <a:xfrm>
            <a:off x="3567113" y="2392363"/>
            <a:ext cx="17145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400" b="1" dirty="0" smtClean="0">
                <a:solidFill>
                  <a:srgbClr val="000066"/>
                </a:solidFill>
              </a:rPr>
              <a:t>Muỗi vằn</a:t>
            </a:r>
          </a:p>
        </p:txBody>
      </p:sp>
      <p:sp>
        <p:nvSpPr>
          <p:cNvPr id="28" name="TextBox 13"/>
          <p:cNvSpPr txBox="1">
            <a:spLocks noChangeArrowheads="1"/>
          </p:cNvSpPr>
          <p:nvPr/>
        </p:nvSpPr>
        <p:spPr bwMode="auto">
          <a:xfrm>
            <a:off x="5872162" y="3424535"/>
            <a:ext cx="1214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400" b="1" dirty="0" smtClean="0">
                <a:solidFill>
                  <a:srgbClr val="000066"/>
                </a:solidFill>
              </a:rPr>
              <a:t>Trứng</a:t>
            </a:r>
          </a:p>
        </p:txBody>
      </p:sp>
      <p:sp>
        <p:nvSpPr>
          <p:cNvPr id="29" name="TextBox 14"/>
          <p:cNvSpPr txBox="1">
            <a:spLocks noChangeArrowheads="1"/>
          </p:cNvSpPr>
          <p:nvPr/>
        </p:nvSpPr>
        <p:spPr bwMode="auto">
          <a:xfrm>
            <a:off x="4271962" y="4800600"/>
            <a:ext cx="1214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400" b="1" dirty="0" smtClean="0">
                <a:solidFill>
                  <a:srgbClr val="000066"/>
                </a:solidFill>
              </a:rPr>
              <a:t>Bọ gậy</a:t>
            </a:r>
          </a:p>
        </p:txBody>
      </p:sp>
      <p:sp>
        <p:nvSpPr>
          <p:cNvPr id="30" name="TextBox 15"/>
          <p:cNvSpPr txBox="1">
            <a:spLocks noChangeArrowheads="1"/>
          </p:cNvSpPr>
          <p:nvPr/>
        </p:nvSpPr>
        <p:spPr bwMode="auto">
          <a:xfrm>
            <a:off x="2209800" y="3429000"/>
            <a:ext cx="28527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vi-VN" sz="2400" b="1" dirty="0" smtClean="0">
                <a:solidFill>
                  <a:srgbClr val="000066"/>
                </a:solidFill>
              </a:rPr>
              <a:t>Con loăng quăng</a:t>
            </a:r>
          </a:p>
        </p:txBody>
      </p:sp>
      <p:pic>
        <p:nvPicPr>
          <p:cNvPr id="31" name="Picture 16" descr="image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67238" y="1233488"/>
            <a:ext cx="1296987" cy="1008062"/>
          </a:xfrm>
          <a:prstGeom prst="rect">
            <a:avLst/>
          </a:prstGeom>
          <a:noFill/>
          <a:ln w="19050">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sp>
        <p:nvSpPr>
          <p:cNvPr id="32" name="TextBox 12"/>
          <p:cNvSpPr txBox="1">
            <a:spLocks noChangeArrowheads="1"/>
          </p:cNvSpPr>
          <p:nvPr/>
        </p:nvSpPr>
        <p:spPr bwMode="auto">
          <a:xfrm>
            <a:off x="3566160" y="2407920"/>
            <a:ext cx="17145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400" b="1" dirty="0" smtClean="0">
                <a:solidFill>
                  <a:srgbClr val="FF0000"/>
                </a:solidFill>
              </a:rPr>
              <a:t>Muỗi vằn</a:t>
            </a:r>
          </a:p>
        </p:txBody>
      </p:sp>
      <p:pic>
        <p:nvPicPr>
          <p:cNvPr id="33" name="Picture 2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00400" y="1233488"/>
            <a:ext cx="1366838" cy="1008062"/>
          </a:xfrm>
          <a:prstGeom prst="rect">
            <a:avLst/>
          </a:prstGeom>
          <a:noFill/>
          <a:ln w="19050">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pic>
        <p:nvPicPr>
          <p:cNvPr id="34" name="Picture 12" descr="DSC0026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30902" y="3139817"/>
            <a:ext cx="1690917" cy="1273433"/>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cxnSp>
        <p:nvCxnSpPr>
          <p:cNvPr id="35" name="Curved Connector 61"/>
          <p:cNvCxnSpPr/>
          <p:nvPr/>
        </p:nvCxnSpPr>
        <p:spPr>
          <a:xfrm>
            <a:off x="5791200" y="1447800"/>
            <a:ext cx="1739026" cy="1746250"/>
          </a:xfrm>
          <a:prstGeom prst="curvedConnector2">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6" name="Curved Connector 61"/>
          <p:cNvCxnSpPr/>
          <p:nvPr/>
        </p:nvCxnSpPr>
        <p:spPr>
          <a:xfrm rot="9664870">
            <a:off x="2094119" y="3913838"/>
            <a:ext cx="1906201" cy="1954218"/>
          </a:xfrm>
          <a:prstGeom prst="curvedConnector2">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Curved Connector 61"/>
          <p:cNvCxnSpPr/>
          <p:nvPr/>
        </p:nvCxnSpPr>
        <p:spPr>
          <a:xfrm rot="16038713">
            <a:off x="1726434" y="1600777"/>
            <a:ext cx="1625152" cy="1650857"/>
          </a:xfrm>
          <a:prstGeom prst="curvedConnector2">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Curved Connector 61"/>
          <p:cNvCxnSpPr/>
          <p:nvPr/>
        </p:nvCxnSpPr>
        <p:spPr>
          <a:xfrm rot="5673863">
            <a:off x="5780113" y="4022625"/>
            <a:ext cx="1558336" cy="1722413"/>
          </a:xfrm>
          <a:prstGeom prst="curvedConnector2">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3051917"/>
      </p:ext>
    </p:extLst>
  </p:cSld>
  <p:clrMapOvr>
    <a:masterClrMapping/>
  </p:clrMapOvr>
  <p:transition advClick="0" advTm="29780">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linds(horizontal)">
                                      <p:cBhvr>
                                        <p:cTn id="7" dur="2000"/>
                                        <p:tgtEl>
                                          <p:spTgt spid="24"/>
                                        </p:tgtEl>
                                      </p:cBhvr>
                                    </p:animEffect>
                                  </p:childTnLst>
                                </p:cTn>
                              </p:par>
                              <p:par>
                                <p:cTn id="8" presetID="3" presetClass="entr" presetSubtype="1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blinds(horizontal)">
                                      <p:cBhvr>
                                        <p:cTn id="10" dur="2000"/>
                                        <p:tgtEl>
                                          <p:spTgt spid="31"/>
                                        </p:tgtEl>
                                      </p:cBhvr>
                                    </p:animEffect>
                                  </p:childTnLst>
                                </p:cTn>
                              </p:par>
                            </p:childTnLst>
                          </p:cTn>
                        </p:par>
                        <p:par>
                          <p:cTn id="11" fill="hold">
                            <p:stCondLst>
                              <p:cond delay="2000"/>
                            </p:stCondLst>
                            <p:childTnLst>
                              <p:par>
                                <p:cTn id="12" presetID="3" presetClass="entr" presetSubtype="10" fill="hold" nodeType="afterEffect">
                                  <p:stCondLst>
                                    <p:cond delay="0"/>
                                  </p:stCondLst>
                                  <p:childTnLst>
                                    <p:set>
                                      <p:cBhvr>
                                        <p:cTn id="13" dur="1" fill="hold">
                                          <p:stCondLst>
                                            <p:cond delay="0"/>
                                          </p:stCondLst>
                                        </p:cTn>
                                        <p:tgtEl>
                                          <p:spTgt spid="35"/>
                                        </p:tgtEl>
                                        <p:attrNameLst>
                                          <p:attrName>style.visibility</p:attrName>
                                        </p:attrNameLst>
                                      </p:cBhvr>
                                      <p:to>
                                        <p:strVal val="visible"/>
                                      </p:to>
                                    </p:set>
                                    <p:animEffect transition="in" filter="blinds(horizontal)">
                                      <p:cBhvr>
                                        <p:cTn id="14" dur="2000"/>
                                        <p:tgtEl>
                                          <p:spTgt spid="35"/>
                                        </p:tgtEl>
                                      </p:cBhvr>
                                    </p:animEffect>
                                  </p:childTnLst>
                                </p:cTn>
                              </p:par>
                              <p:par>
                                <p:cTn id="15" presetID="3" presetClass="entr" presetSubtype="10" fill="hold" nodeType="with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blinds(horizontal)">
                                      <p:cBhvr>
                                        <p:cTn id="17" dur="2000"/>
                                        <p:tgtEl>
                                          <p:spTgt spid="34"/>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blinds(horizontal)">
                                      <p:cBhvr>
                                        <p:cTn id="20" dur="2000"/>
                                        <p:tgtEl>
                                          <p:spTgt spid="28"/>
                                        </p:tgtEl>
                                      </p:cBhvr>
                                    </p:animEffect>
                                  </p:childTnLst>
                                </p:cTn>
                              </p:par>
                            </p:childTnLst>
                          </p:cTn>
                        </p:par>
                        <p:par>
                          <p:cTn id="21" fill="hold">
                            <p:stCondLst>
                              <p:cond delay="4000"/>
                            </p:stCondLst>
                            <p:childTnLst>
                              <p:par>
                                <p:cTn id="22" presetID="3" presetClass="entr" presetSubtype="10" fill="hold"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blinds(horizontal)">
                                      <p:cBhvr>
                                        <p:cTn id="24" dur="2000"/>
                                        <p:tgtEl>
                                          <p:spTgt spid="38"/>
                                        </p:tgtEl>
                                      </p:cBhvr>
                                    </p:animEffect>
                                  </p:childTnLst>
                                </p:cTn>
                              </p:par>
                            </p:childTnLst>
                          </p:cTn>
                        </p:par>
                        <p:par>
                          <p:cTn id="25" fill="hold">
                            <p:stCondLst>
                              <p:cond delay="6000"/>
                            </p:stCondLst>
                            <p:childTnLst>
                              <p:par>
                                <p:cTn id="26" presetID="3" presetClass="entr" presetSubtype="10" fill="hold" grpId="0" nodeType="after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blinds(horizontal)">
                                      <p:cBhvr>
                                        <p:cTn id="28" dur="2000"/>
                                        <p:tgtEl>
                                          <p:spTgt spid="29"/>
                                        </p:tgtEl>
                                      </p:cBhvr>
                                    </p:animEffect>
                                  </p:childTnLst>
                                </p:cTn>
                              </p:par>
                              <p:par>
                                <p:cTn id="29" presetID="3" presetClass="entr" presetSubtype="1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blinds(horizontal)">
                                      <p:cBhvr>
                                        <p:cTn id="31" dur="2000"/>
                                        <p:tgtEl>
                                          <p:spTgt spid="21"/>
                                        </p:tgtEl>
                                      </p:cBhvr>
                                    </p:animEffect>
                                  </p:childTnLst>
                                </p:cTn>
                              </p:par>
                            </p:childTnLst>
                          </p:cTn>
                        </p:par>
                        <p:par>
                          <p:cTn id="32" fill="hold">
                            <p:stCondLst>
                              <p:cond delay="8000"/>
                            </p:stCondLst>
                            <p:childTnLst>
                              <p:par>
                                <p:cTn id="33" presetID="3" presetClass="entr" presetSubtype="10" fill="hold"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blinds(horizontal)">
                                      <p:cBhvr>
                                        <p:cTn id="35" dur="2000"/>
                                        <p:tgtEl>
                                          <p:spTgt spid="36"/>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blinds(horizontal)">
                                      <p:cBhvr>
                                        <p:cTn id="38" dur="2000"/>
                                        <p:tgtEl>
                                          <p:spTgt spid="30"/>
                                        </p:tgtEl>
                                      </p:cBhvr>
                                    </p:animEffect>
                                  </p:childTnLst>
                                </p:cTn>
                              </p:par>
                              <p:par>
                                <p:cTn id="39" presetID="3" presetClass="entr" presetSubtype="1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blinds(horizontal)">
                                      <p:cBhvr>
                                        <p:cTn id="41" dur="2000"/>
                                        <p:tgtEl>
                                          <p:spTgt spid="20"/>
                                        </p:tgtEl>
                                      </p:cBhvr>
                                    </p:animEffect>
                                  </p:childTnLst>
                                </p:cTn>
                              </p:par>
                            </p:childTnLst>
                          </p:cTn>
                        </p:par>
                        <p:par>
                          <p:cTn id="42" fill="hold">
                            <p:stCondLst>
                              <p:cond delay="10000"/>
                            </p:stCondLst>
                            <p:childTnLst>
                              <p:par>
                                <p:cTn id="43" presetID="3" presetClass="entr" presetSubtype="10" fill="hold" nodeType="after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blinds(horizontal)">
                                      <p:cBhvr>
                                        <p:cTn id="45" dur="2000"/>
                                        <p:tgtEl>
                                          <p:spTgt spid="37"/>
                                        </p:tgtEl>
                                      </p:cBhvr>
                                    </p:animEffect>
                                  </p:childTnLst>
                                </p:cTn>
                              </p:par>
                            </p:childTnLst>
                          </p:cTn>
                        </p:par>
                        <p:par>
                          <p:cTn id="46" fill="hold">
                            <p:stCondLst>
                              <p:cond delay="12000"/>
                            </p:stCondLst>
                            <p:childTnLst>
                              <p:par>
                                <p:cTn id="47" presetID="3" presetClass="entr" presetSubtype="10" fill="hold" nodeType="after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blinds(horizontal)">
                                      <p:cBhvr>
                                        <p:cTn id="49" dur="2000"/>
                                        <p:tgtEl>
                                          <p:spTgt spid="33"/>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blinds(horizontal)">
                                      <p:cBhvr>
                                        <p:cTn id="52"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8" grpId="0"/>
      <p:bldP spid="29" grpId="0"/>
      <p:bldP spid="30" grpId="0"/>
      <p:bldP spid="3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SPRING_QUIZ_SHAPE0"/>
          <p:cNvSpPr/>
          <p:nvPr/>
        </p:nvSpPr>
        <p:spPr>
          <a:xfrm>
            <a:off x="0" y="0"/>
            <a:ext cx="9144000" cy="6858000"/>
          </a:xfrm>
          <a:prstGeom prst="rect">
            <a:avLst/>
          </a:prstGeom>
          <a:solidFill>
            <a:srgbClr val="FFFFFF"/>
          </a:solidFill>
          <a:ln>
            <a:noFill/>
          </a:ln>
          <a:effectLst>
            <a:innerShdw>
              <a:scrgbClr r="0" g="0" b="0">
                <a:alpha val="0"/>
              </a:sc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SPRING_QUIZ_SHAPE1" descr="quizscreen_4508140.png"/>
          <p:cNvPicPr>
            <a:picLocks/>
          </p:cNvPicPr>
          <p:nvPr/>
        </p:nvPicPr>
        <p:blipFill>
          <a:blip r:embed="rId4"/>
          <a:stretch>
            <a:fillRect/>
          </a:stretch>
        </p:blipFill>
        <p:spPr>
          <a:xfrm>
            <a:off x="0" y="0"/>
            <a:ext cx="9143999" cy="6858000"/>
          </a:xfrm>
          <a:prstGeom prst="rect">
            <a:avLst/>
          </a:prstGeom>
          <a:effectLst>
            <a:innerShdw>
              <a:scrgbClr r="0" g="0" b="0">
                <a:alpha val="0"/>
              </a:scrgbClr>
            </a:innerShdw>
          </a:effectLst>
        </p:spPr>
      </p:pic>
    </p:spTree>
    <p:custDataLst>
      <p:tags r:id="rId1"/>
    </p:custDataLst>
    <p:extLst>
      <p:ext uri="{BB962C8B-B14F-4D97-AF65-F5344CB8AC3E}">
        <p14:creationId xmlns:p14="http://schemas.microsoft.com/office/powerpoint/2010/main" val="892418235"/>
      </p:ext>
    </p:extLst>
  </p:cSld>
  <p:clrMapOvr>
    <a:masterClrMapping/>
  </p:clrMapOvr>
  <p:transition advClick="0" advTm="500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t="-25000" b="-25000"/>
          </a:stretch>
        </a:blipFill>
        <a:effectLst/>
      </p:bgPr>
    </p:bg>
    <p:spTree>
      <p:nvGrpSpPr>
        <p:cNvPr id="1" name=""/>
        <p:cNvGrpSpPr/>
        <p:nvPr/>
      </p:nvGrpSpPr>
      <p:grpSpPr>
        <a:xfrm>
          <a:off x="0" y="0"/>
          <a:ext cx="0" cy="0"/>
          <a:chOff x="0" y="0"/>
          <a:chExt cx="0" cy="0"/>
        </a:xfrm>
      </p:grpSpPr>
      <p:pic>
        <p:nvPicPr>
          <p:cNvPr id="7" name="Picture 6" descr="nha-001-38e00.jpg"/>
          <p:cNvPicPr>
            <a:picLocks noChangeAspect="1"/>
          </p:cNvPicPr>
          <p:nvPr/>
        </p:nvPicPr>
        <p:blipFill>
          <a:blip r:embed="rId5" cstate="print"/>
          <a:stretch>
            <a:fillRect/>
          </a:stretch>
        </p:blipFill>
        <p:spPr>
          <a:xfrm>
            <a:off x="228600" y="228600"/>
            <a:ext cx="8686800" cy="6400799"/>
          </a:xfrm>
          <a:prstGeom prst="rect">
            <a:avLst/>
          </a:prstGeom>
          <a:ln>
            <a:solidFill>
              <a:schemeClr val="tx1"/>
            </a:solidFill>
          </a:ln>
        </p:spPr>
      </p:pic>
      <p:pic>
        <p:nvPicPr>
          <p:cNvPr id="8" name="Picture 7" descr="2-thoi-quen-phoi-say-kho-quan-ao-co-hai-cho-suc-khoe-1.jpg"/>
          <p:cNvPicPr>
            <a:picLocks noChangeAspect="1"/>
          </p:cNvPicPr>
          <p:nvPr/>
        </p:nvPicPr>
        <p:blipFill>
          <a:blip r:embed="rId6" cstate="print"/>
          <a:stretch>
            <a:fillRect/>
          </a:stretch>
        </p:blipFill>
        <p:spPr>
          <a:xfrm>
            <a:off x="228600" y="228599"/>
            <a:ext cx="8686800" cy="6457951"/>
          </a:xfrm>
          <a:prstGeom prst="rect">
            <a:avLst/>
          </a:prstGeom>
          <a:ln>
            <a:solidFill>
              <a:schemeClr val="tx1"/>
            </a:solidFill>
          </a:ln>
        </p:spPr>
      </p:pic>
      <p:pic>
        <p:nvPicPr>
          <p:cNvPr id="9" name="Picture 8" descr="3d6183420031daa09f8c8e6ef3602b76.jpg"/>
          <p:cNvPicPr>
            <a:picLocks noChangeAspect="1"/>
          </p:cNvPicPr>
          <p:nvPr/>
        </p:nvPicPr>
        <p:blipFill>
          <a:blip r:embed="rId7" cstate="print"/>
          <a:stretch>
            <a:fillRect/>
          </a:stretch>
        </p:blipFill>
        <p:spPr>
          <a:xfrm>
            <a:off x="228600" y="228600"/>
            <a:ext cx="8686800" cy="6477000"/>
          </a:xfrm>
          <a:prstGeom prst="rect">
            <a:avLst/>
          </a:prstGeom>
          <a:ln>
            <a:solidFill>
              <a:schemeClr val="tx1"/>
            </a:solidFill>
          </a:ln>
        </p:spPr>
      </p:pic>
      <p:pic>
        <p:nvPicPr>
          <p:cNvPr id="10" name="Picture 9" descr="thanh ly tu quan ao sat.jpg"/>
          <p:cNvPicPr>
            <a:picLocks noChangeAspect="1"/>
          </p:cNvPicPr>
          <p:nvPr/>
        </p:nvPicPr>
        <p:blipFill>
          <a:blip r:embed="rId8" cstate="print"/>
          <a:stretch>
            <a:fillRect/>
          </a:stretch>
        </p:blipFill>
        <p:spPr>
          <a:xfrm>
            <a:off x="228600" y="228600"/>
            <a:ext cx="8686800" cy="6477000"/>
          </a:xfrm>
          <a:prstGeom prst="rect">
            <a:avLst/>
          </a:prstGeom>
          <a:ln>
            <a:solidFill>
              <a:schemeClr val="tx1"/>
            </a:solidFill>
          </a:ln>
        </p:spPr>
      </p:pic>
      <p:pic>
        <p:nvPicPr>
          <p:cNvPr id="11" name="Picture 10" descr="do_co_2_11.JPG"/>
          <p:cNvPicPr>
            <a:picLocks noChangeAspect="1"/>
          </p:cNvPicPr>
          <p:nvPr/>
        </p:nvPicPr>
        <p:blipFill>
          <a:blip r:embed="rId9" cstate="print"/>
          <a:stretch>
            <a:fillRect/>
          </a:stretch>
        </p:blipFill>
        <p:spPr>
          <a:xfrm>
            <a:off x="215237" y="228600"/>
            <a:ext cx="8700163" cy="6477000"/>
          </a:xfrm>
          <a:prstGeom prst="rect">
            <a:avLst/>
          </a:prstGeom>
          <a:ln>
            <a:solidFill>
              <a:schemeClr val="tx1"/>
            </a:solidFill>
          </a:ln>
        </p:spPr>
      </p:pic>
      <p:pic>
        <p:nvPicPr>
          <p:cNvPr id="12" name="Picture 11" descr="2-thoi-quen-phoi-say-kho-quan-ao-co-hai-cho-suc-khoe-1.jpg"/>
          <p:cNvPicPr>
            <a:picLocks noChangeAspect="1"/>
          </p:cNvPicPr>
          <p:nvPr/>
        </p:nvPicPr>
        <p:blipFill>
          <a:blip r:embed="rId6" cstate="print"/>
          <a:stretch>
            <a:fillRect/>
          </a:stretch>
        </p:blipFill>
        <p:spPr>
          <a:xfrm>
            <a:off x="4572000" y="76201"/>
            <a:ext cx="4495800" cy="3428999"/>
          </a:xfrm>
          <a:prstGeom prst="rect">
            <a:avLst/>
          </a:prstGeom>
          <a:ln>
            <a:solidFill>
              <a:schemeClr val="tx1"/>
            </a:solidFill>
          </a:ln>
        </p:spPr>
      </p:pic>
      <p:pic>
        <p:nvPicPr>
          <p:cNvPr id="13" name="Picture 12" descr="do_co_2_11.JPG"/>
          <p:cNvPicPr>
            <a:picLocks noChangeAspect="1"/>
          </p:cNvPicPr>
          <p:nvPr/>
        </p:nvPicPr>
        <p:blipFill>
          <a:blip r:embed="rId9" cstate="print"/>
          <a:stretch>
            <a:fillRect/>
          </a:stretch>
        </p:blipFill>
        <p:spPr>
          <a:xfrm>
            <a:off x="6096000" y="3657601"/>
            <a:ext cx="2971800" cy="3124200"/>
          </a:xfrm>
          <a:prstGeom prst="rect">
            <a:avLst/>
          </a:prstGeom>
          <a:ln>
            <a:solidFill>
              <a:schemeClr val="tx1"/>
            </a:solidFill>
          </a:ln>
        </p:spPr>
      </p:pic>
      <p:pic>
        <p:nvPicPr>
          <p:cNvPr id="14" name="Picture 13" descr="3d6183420031daa09f8c8e6ef3602b76.jpg"/>
          <p:cNvPicPr>
            <a:picLocks noChangeAspect="1"/>
          </p:cNvPicPr>
          <p:nvPr/>
        </p:nvPicPr>
        <p:blipFill>
          <a:blip r:embed="rId7" cstate="print"/>
          <a:stretch>
            <a:fillRect/>
          </a:stretch>
        </p:blipFill>
        <p:spPr>
          <a:xfrm>
            <a:off x="76200" y="3657600"/>
            <a:ext cx="3048000" cy="3106366"/>
          </a:xfrm>
          <a:prstGeom prst="rect">
            <a:avLst/>
          </a:prstGeom>
          <a:ln>
            <a:solidFill>
              <a:schemeClr val="tx1"/>
            </a:solidFill>
          </a:ln>
        </p:spPr>
      </p:pic>
      <p:pic>
        <p:nvPicPr>
          <p:cNvPr id="15" name="Picture 14" descr="nha-001-38e00.jpg"/>
          <p:cNvPicPr>
            <a:picLocks noChangeAspect="1"/>
          </p:cNvPicPr>
          <p:nvPr/>
        </p:nvPicPr>
        <p:blipFill>
          <a:blip r:embed="rId10" cstate="print"/>
          <a:stretch>
            <a:fillRect/>
          </a:stretch>
        </p:blipFill>
        <p:spPr>
          <a:xfrm>
            <a:off x="76200" y="76200"/>
            <a:ext cx="4343400" cy="3429000"/>
          </a:xfrm>
          <a:prstGeom prst="rect">
            <a:avLst/>
          </a:prstGeom>
          <a:ln>
            <a:solidFill>
              <a:schemeClr val="tx1"/>
            </a:solidFill>
          </a:ln>
        </p:spPr>
      </p:pic>
      <p:pic>
        <p:nvPicPr>
          <p:cNvPr id="16" name="Picture 15" descr="thanh ly tu quan ao sat.jpg"/>
          <p:cNvPicPr>
            <a:picLocks noChangeAspect="1"/>
          </p:cNvPicPr>
          <p:nvPr/>
        </p:nvPicPr>
        <p:blipFill>
          <a:blip r:embed="rId8" cstate="print"/>
          <a:stretch>
            <a:fillRect/>
          </a:stretch>
        </p:blipFill>
        <p:spPr>
          <a:xfrm>
            <a:off x="3124200" y="3657600"/>
            <a:ext cx="2957550" cy="3124200"/>
          </a:xfrm>
          <a:prstGeom prst="rect">
            <a:avLst/>
          </a:prstGeom>
          <a:ln>
            <a:solidFill>
              <a:schemeClr val="tx1"/>
            </a:solidFill>
          </a:ln>
        </p:spPr>
      </p:pic>
    </p:spTree>
    <p:custDataLst>
      <p:tags r:id="rId1"/>
    </p:custDataLst>
  </p:cSld>
  <p:clrMapOvr>
    <a:masterClrMapping/>
  </p:clrMapOvr>
  <p:transition advClick="0" advTm="2544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nodeType="clickEffect">
                                  <p:stCondLst>
                                    <p:cond delay="0"/>
                                  </p:stCondLst>
                                  <p:childTnLst>
                                    <p:animEffect transition="out" filter="box(in)">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par>
                                <p:cTn id="13" presetID="5" presetClass="entr" presetSubtype="1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heckerboard(across)">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xit" presetSubtype="10" fill="hold" nodeType="clickEffect">
                                  <p:stCondLst>
                                    <p:cond delay="0"/>
                                  </p:stCondLst>
                                  <p:childTnLst>
                                    <p:animEffect transition="out" filter="checkerboard(across)">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par>
                                <p:cTn id="21" presetID="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xit" presetSubtype="4" fill="hold" nodeType="click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1+ppt_h/2"/>
                                          </p:val>
                                        </p:tav>
                                      </p:tavLst>
                                    </p:anim>
                                    <p:set>
                                      <p:cBhvr>
                                        <p:cTn id="30" dur="1" fill="hold">
                                          <p:stCondLst>
                                            <p:cond delay="499"/>
                                          </p:stCondLst>
                                        </p:cTn>
                                        <p:tgtEl>
                                          <p:spTgt spid="9"/>
                                        </p:tgtEl>
                                        <p:attrNameLst>
                                          <p:attrName>style.visibility</p:attrName>
                                        </p:attrNameLst>
                                      </p:cBhvr>
                                      <p:to>
                                        <p:strVal val="hidden"/>
                                      </p:to>
                                    </p:set>
                                  </p:childTnLst>
                                </p:cTn>
                              </p:par>
                              <p:par>
                                <p:cTn id="31" presetID="53"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xit" presetSubtype="4" fill="hold" nodeType="clickEffect">
                                  <p:stCondLst>
                                    <p:cond delay="0"/>
                                  </p:stCondLst>
                                  <p:childTnLst>
                                    <p:anim calcmode="lin" valueType="num">
                                      <p:cBhvr additive="base">
                                        <p:cTn id="39" dur="500"/>
                                        <p:tgtEl>
                                          <p:spTgt spid="10"/>
                                        </p:tgtEl>
                                        <p:attrNameLst>
                                          <p:attrName>ppt_x</p:attrName>
                                        </p:attrNameLst>
                                      </p:cBhvr>
                                      <p:tavLst>
                                        <p:tav tm="0">
                                          <p:val>
                                            <p:strVal val="ppt_x"/>
                                          </p:val>
                                        </p:tav>
                                        <p:tav tm="100000">
                                          <p:val>
                                            <p:strVal val="ppt_x"/>
                                          </p:val>
                                        </p:tav>
                                      </p:tavLst>
                                    </p:anim>
                                    <p:anim calcmode="lin" valueType="num">
                                      <p:cBhvr additive="base">
                                        <p:cTn id="40" dur="500"/>
                                        <p:tgtEl>
                                          <p:spTgt spid="10"/>
                                        </p:tgtEl>
                                        <p:attrNameLst>
                                          <p:attrName>ppt_y</p:attrName>
                                        </p:attrNameLst>
                                      </p:cBhvr>
                                      <p:tavLst>
                                        <p:tav tm="0">
                                          <p:val>
                                            <p:strVal val="ppt_y"/>
                                          </p:val>
                                        </p:tav>
                                        <p:tav tm="100000">
                                          <p:val>
                                            <p:strVal val="1+ppt_h/2"/>
                                          </p:val>
                                        </p:tav>
                                      </p:tavLst>
                                    </p:anim>
                                    <p:set>
                                      <p:cBhvr>
                                        <p:cTn id="41" dur="1" fill="hold">
                                          <p:stCondLst>
                                            <p:cond delay="499"/>
                                          </p:stCondLst>
                                        </p:cTn>
                                        <p:tgtEl>
                                          <p:spTgt spid="10"/>
                                        </p:tgtEl>
                                        <p:attrNameLst>
                                          <p:attrName>style.visibility</p:attrName>
                                        </p:attrNameLst>
                                      </p:cBhvr>
                                      <p:to>
                                        <p:strVal val="hidden"/>
                                      </p:to>
                                    </p:set>
                                  </p:childTnLst>
                                </p:cTn>
                              </p:par>
                              <p:par>
                                <p:cTn id="42" presetID="4" presetClass="entr" presetSubtype="16"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ox(in)">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5" presetClass="exit" presetSubtype="10" fill="hold" nodeType="clickEffect">
                                  <p:stCondLst>
                                    <p:cond delay="0"/>
                                  </p:stCondLst>
                                  <p:childTnLst>
                                    <p:animEffect transition="out" filter="checkerboard(across)">
                                      <p:cBhvr>
                                        <p:cTn id="48" dur="500"/>
                                        <p:tgtEl>
                                          <p:spTgt spid="11"/>
                                        </p:tgtEl>
                                      </p:cBhvr>
                                    </p:animEffect>
                                    <p:set>
                                      <p:cBhvr>
                                        <p:cTn id="49" dur="1" fill="hold">
                                          <p:stCondLst>
                                            <p:cond delay="499"/>
                                          </p:stCondLst>
                                        </p:cTn>
                                        <p:tgtEl>
                                          <p:spTgt spid="11"/>
                                        </p:tgtEl>
                                        <p:attrNameLst>
                                          <p:attrName>style.visibility</p:attrName>
                                        </p:attrNameLst>
                                      </p:cBhvr>
                                      <p:to>
                                        <p:strVal val="hidden"/>
                                      </p:to>
                                    </p:set>
                                  </p:childTnLst>
                                </p:cTn>
                              </p:par>
                              <p:par>
                                <p:cTn id="50" presetID="3" presetClass="entr" presetSubtype="10" fill="hold"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blinds(horizontal)">
                                      <p:cBhvr>
                                        <p:cTn id="52" dur="500"/>
                                        <p:tgtEl>
                                          <p:spTgt spid="12"/>
                                        </p:tgtEl>
                                      </p:cBhvr>
                                    </p:animEffect>
                                  </p:childTnLst>
                                </p:cTn>
                              </p:par>
                              <p:par>
                                <p:cTn id="53" presetID="3" presetClass="entr" presetSubtype="10" fill="hold"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blinds(horizontal)">
                                      <p:cBhvr>
                                        <p:cTn id="55" dur="500"/>
                                        <p:tgtEl>
                                          <p:spTgt spid="13"/>
                                        </p:tgtEl>
                                      </p:cBhvr>
                                    </p:animEffect>
                                  </p:childTnLst>
                                </p:cTn>
                              </p:par>
                              <p:par>
                                <p:cTn id="56" presetID="3" presetClass="entr" presetSubtype="10" fill="hold" nodeType="with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blinds(horizontal)">
                                      <p:cBhvr>
                                        <p:cTn id="58" dur="500"/>
                                        <p:tgtEl>
                                          <p:spTgt spid="14"/>
                                        </p:tgtEl>
                                      </p:cBhvr>
                                    </p:animEffect>
                                  </p:childTnLst>
                                </p:cTn>
                              </p:par>
                              <p:par>
                                <p:cTn id="59" presetID="3" presetClass="entr" presetSubtype="10" fill="hold" nodeType="with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blinds(horizontal)">
                                      <p:cBhvr>
                                        <p:cTn id="61" dur="500"/>
                                        <p:tgtEl>
                                          <p:spTgt spid="15"/>
                                        </p:tgtEl>
                                      </p:cBhvr>
                                    </p:animEffect>
                                  </p:childTnLst>
                                </p:cTn>
                              </p:par>
                              <p:par>
                                <p:cTn id="62" presetID="3" presetClass="entr" presetSubtype="10" fill="hold" nodeType="with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blinds(horizontal)">
                                      <p:cBhvr>
                                        <p:cTn id="6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t="-6000" b="-6000"/>
          </a:stretch>
        </a:blipFill>
        <a:effectLst/>
      </p:bgPr>
    </p:bg>
    <p:spTree>
      <p:nvGrpSpPr>
        <p:cNvPr id="1" name=""/>
        <p:cNvGrpSpPr/>
        <p:nvPr/>
      </p:nvGrpSpPr>
      <p:grpSpPr>
        <a:xfrm>
          <a:off x="0" y="0"/>
          <a:ext cx="0" cy="0"/>
          <a:chOff x="0" y="0"/>
          <a:chExt cx="0" cy="0"/>
        </a:xfrm>
      </p:grpSpPr>
      <p:pic>
        <p:nvPicPr>
          <p:cNvPr id="2" name="Picture 1" descr="Picture2.png"/>
          <p:cNvPicPr>
            <a:picLocks noChangeAspect="1"/>
          </p:cNvPicPr>
          <p:nvPr/>
        </p:nvPicPr>
        <p:blipFill>
          <a:blip r:embed="rId5" cstate="print"/>
          <a:stretch>
            <a:fillRect/>
          </a:stretch>
        </p:blipFill>
        <p:spPr>
          <a:xfrm>
            <a:off x="457200" y="406127"/>
            <a:ext cx="8305800" cy="6147073"/>
          </a:xfrm>
          <a:prstGeom prst="rect">
            <a:avLst/>
          </a:prstGeom>
        </p:spPr>
      </p:pic>
      <p:sp>
        <p:nvSpPr>
          <p:cNvPr id="3" name="TextBox 2"/>
          <p:cNvSpPr txBox="1"/>
          <p:nvPr/>
        </p:nvSpPr>
        <p:spPr>
          <a:xfrm>
            <a:off x="2590800" y="3429000"/>
            <a:ext cx="5105400" cy="2171428"/>
          </a:xfrm>
          <a:prstGeom prst="rect">
            <a:avLst/>
          </a:prstGeom>
          <a:noFill/>
        </p:spPr>
        <p:txBody>
          <a:bodyPr wrap="square" rtlCol="0">
            <a:spAutoFit/>
          </a:bodyPr>
          <a:lstStyle/>
          <a:p>
            <a:pPr algn="ctr">
              <a:lnSpc>
                <a:spcPct val="150000"/>
              </a:lnSpc>
            </a:pPr>
            <a:r>
              <a:rPr lang="vi-VN" sz="4800" b="1" dirty="0" smtClean="0">
                <a:solidFill>
                  <a:srgbClr val="000099"/>
                </a:solidFill>
              </a:rPr>
              <a:t>CON ĐƯỜNG TRUYỀN BỆNH</a:t>
            </a:r>
          </a:p>
        </p:txBody>
      </p:sp>
    </p:spTree>
    <p:custDataLst>
      <p:tags r:id="rId1"/>
    </p:custDataLst>
  </p:cSld>
  <p:clrMapOvr>
    <a:masterClrMapping/>
  </p:clrMapOvr>
  <p:transition advClick="0" advTm="7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l="-5000" r="-5000"/>
          </a:stretch>
        </a:blipFill>
        <a:effectLst/>
      </p:bgPr>
    </p:bg>
    <p:spTree>
      <p:nvGrpSpPr>
        <p:cNvPr id="1" name=""/>
        <p:cNvGrpSpPr/>
        <p:nvPr/>
      </p:nvGrpSpPr>
      <p:grpSpPr>
        <a:xfrm>
          <a:off x="0" y="0"/>
          <a:ext cx="0" cy="0"/>
          <a:chOff x="0" y="0"/>
          <a:chExt cx="0" cy="0"/>
        </a:xfrm>
      </p:grpSpPr>
      <p:sp>
        <p:nvSpPr>
          <p:cNvPr id="3" name="TextBox 2"/>
          <p:cNvSpPr txBox="1"/>
          <p:nvPr/>
        </p:nvSpPr>
        <p:spPr>
          <a:xfrm>
            <a:off x="1828800" y="0"/>
            <a:ext cx="5105400" cy="584775"/>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6200000" scaled="1"/>
            <a:tileRect/>
          </a:gradFill>
        </p:spPr>
        <p:txBody>
          <a:bodyPr wrap="square" rtlCol="0">
            <a:spAutoFit/>
          </a:bodyPr>
          <a:lstStyle/>
          <a:p>
            <a:pPr algn="ctr"/>
            <a:r>
              <a:rPr lang="vi-VN" sz="3200" b="1" dirty="0" smtClean="0">
                <a:solidFill>
                  <a:srgbClr val="FF0000"/>
                </a:solidFill>
              </a:rPr>
              <a:t>Con đường truyền bệnh</a:t>
            </a:r>
          </a:p>
        </p:txBody>
      </p:sp>
    </p:spTree>
    <p:custDataLst>
      <p:tags r:id="rId2"/>
    </p:custDataLst>
    <p:controls>
      <mc:AlternateContent xmlns:mc="http://schemas.openxmlformats.org/markup-compatibility/2006">
        <mc:Choice xmlns:v="urn:schemas-microsoft-com:vml" Requires="v">
          <p:control spid="2052" name="ShockwaveFlash1" r:id="rId3" imgW="1828571" imgH="1828571"/>
        </mc:Choice>
        <mc:Fallback>
          <p:control name="ShockwaveFlash1" r:id="rId3" imgW="1828571" imgH="1828571">
            <p:pic>
              <p:nvPicPr>
                <p:cNvPr id="0" name="ShockwaveFlash1"/>
                <p:cNvPicPr preferRelativeResize="0">
                  <a:picLocks noChangeArrowheads="1" noChangeShapeType="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0" y="685800"/>
                  <a:ext cx="9145588" cy="49530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111683872"/>
      </p:ext>
    </p:extLst>
  </p:cSld>
  <p:clrMapOvr>
    <a:masterClrMapping/>
  </p:clrMapOvr>
  <p:transition advClick="0" advTm="70236"/>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685800"/>
            <a:ext cx="6781800" cy="369332"/>
          </a:xfrm>
          <a:prstGeom prst="rect">
            <a:avLst/>
          </a:prstGeom>
          <a:noFill/>
        </p:spPr>
        <p:txBody>
          <a:bodyPr wrap="square" rtlCol="0">
            <a:spAutoFit/>
          </a:bodyPr>
          <a:lstStyle/>
          <a:p>
            <a:r>
              <a:rPr lang="en-US" dirty="0" smtClean="0"/>
              <a:t>Video con </a:t>
            </a:r>
            <a:r>
              <a:rPr lang="en-US" dirty="0" err="1" smtClean="0"/>
              <a:t>đường</a:t>
            </a:r>
            <a:r>
              <a:rPr lang="en-US" dirty="0" smtClean="0"/>
              <a:t> </a:t>
            </a:r>
            <a:r>
              <a:rPr lang="en-US" dirty="0" err="1" smtClean="0"/>
              <a:t>truyền</a:t>
            </a:r>
            <a:r>
              <a:rPr lang="en-US" dirty="0" smtClean="0"/>
              <a:t> </a:t>
            </a:r>
            <a:r>
              <a:rPr lang="en-US" dirty="0" err="1" smtClean="0"/>
              <a:t>bệnh</a:t>
            </a:r>
            <a:endParaRPr lang="en-US" dirty="0"/>
          </a:p>
        </p:txBody>
      </p:sp>
      <p:sp>
        <p:nvSpPr>
          <p:cNvPr id="7" name="ISPRING_QUIZ_SHAPE0"/>
          <p:cNvSpPr/>
          <p:nvPr/>
        </p:nvSpPr>
        <p:spPr>
          <a:xfrm>
            <a:off x="0" y="0"/>
            <a:ext cx="9144000" cy="6858000"/>
          </a:xfrm>
          <a:prstGeom prst="rect">
            <a:avLst/>
          </a:prstGeom>
          <a:solidFill>
            <a:srgbClr val="FFFFFF"/>
          </a:solidFill>
          <a:ln>
            <a:noFill/>
          </a:ln>
          <a:effectLst>
            <a:innerShdw>
              <a:scrgbClr r="0" g="0" b="0">
                <a:alpha val="0"/>
              </a:sc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SPRING_QUIZ_SHAPE1" descr="quizscreen_4665625.png"/>
          <p:cNvPicPr>
            <a:picLocks/>
          </p:cNvPicPr>
          <p:nvPr/>
        </p:nvPicPr>
        <p:blipFill>
          <a:blip r:embed="rId4"/>
          <a:stretch>
            <a:fillRect/>
          </a:stretch>
        </p:blipFill>
        <p:spPr>
          <a:xfrm>
            <a:off x="0" y="0"/>
            <a:ext cx="9143999" cy="6858000"/>
          </a:xfrm>
          <a:prstGeom prst="rect">
            <a:avLst/>
          </a:prstGeom>
          <a:effectLst>
            <a:innerShdw>
              <a:scrgbClr r="0" g="0" b="0">
                <a:alpha val="0"/>
              </a:scrgbClr>
            </a:innerShdw>
          </a:effectLst>
        </p:spPr>
      </p:pic>
    </p:spTree>
    <p:custDataLst>
      <p:tags r:id="rId1"/>
    </p:custDataLst>
    <p:extLst>
      <p:ext uri="{BB962C8B-B14F-4D97-AF65-F5344CB8AC3E}">
        <p14:creationId xmlns:p14="http://schemas.microsoft.com/office/powerpoint/2010/main" val="190665608"/>
      </p:ext>
    </p:extLst>
  </p:cSld>
  <p:clrMapOvr>
    <a:masterClrMapping/>
  </p:clrMapOvr>
  <p:transition spd="slow" advClick="0" advTm="153216"/>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srcRect/>
          <a:tile tx="0" ty="0" sx="100000" sy="100000" flip="none" algn="tl"/>
        </a:blipFill>
        <a:effectLst/>
      </p:bgPr>
    </p:bg>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0" y="228600"/>
            <a:ext cx="9144000" cy="646331"/>
          </a:xfrm>
          <a:prstGeom prst="rect">
            <a:avLst/>
          </a:prstGeom>
          <a:noFill/>
          <a:ln w="9525">
            <a:noFill/>
            <a:miter lim="800000"/>
            <a:headEnd/>
            <a:tailEnd/>
          </a:ln>
        </p:spPr>
        <p:txBody>
          <a:bodyPr>
            <a:spAutoFit/>
          </a:bodyPr>
          <a:lstStyle/>
          <a:p>
            <a:pPr algn="ctr"/>
            <a:r>
              <a:rPr lang="vi-VN" sz="3600" b="1" dirty="0" smtClean="0">
                <a:solidFill>
                  <a:srgbClr val="000099"/>
                </a:solidFill>
              </a:rPr>
              <a:t>Sơ đồ truyền bệnh sốt xuất huyết</a:t>
            </a:r>
          </a:p>
        </p:txBody>
      </p:sp>
      <p:pic>
        <p:nvPicPr>
          <p:cNvPr id="5" name="Picture 4" descr="5929b0508229a70db095a2805d0d8212.jpg"/>
          <p:cNvPicPr>
            <a:picLocks noChangeAspect="1"/>
          </p:cNvPicPr>
          <p:nvPr/>
        </p:nvPicPr>
        <p:blipFill>
          <a:blip r:embed="rId5" cstate="print"/>
          <a:stretch>
            <a:fillRect/>
          </a:stretch>
        </p:blipFill>
        <p:spPr>
          <a:xfrm>
            <a:off x="533400" y="953691"/>
            <a:ext cx="8001000" cy="5675709"/>
          </a:xfrm>
          <a:prstGeom prst="rect">
            <a:avLst/>
          </a:prstGeom>
        </p:spPr>
      </p:pic>
    </p:spTree>
    <p:custDataLst>
      <p:tags r:id="rId1"/>
    </p:custDataLst>
  </p:cSld>
  <p:clrMapOvr>
    <a:masterClrMapping/>
  </p:clrMapOvr>
  <p:transition advClick="0" advTm="1721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4" name="Picture 3" descr="Picture3.jpg"/>
          <p:cNvPicPr>
            <a:picLocks noChangeAspect="1"/>
          </p:cNvPicPr>
          <p:nvPr/>
        </p:nvPicPr>
        <p:blipFill>
          <a:blip r:embed="rId5" cstate="print"/>
          <a:stretch>
            <a:fillRect/>
          </a:stretch>
        </p:blipFill>
        <p:spPr>
          <a:xfrm>
            <a:off x="533400" y="457200"/>
            <a:ext cx="8028603" cy="6086143"/>
          </a:xfrm>
          <a:prstGeom prst="rect">
            <a:avLst/>
          </a:prstGeom>
        </p:spPr>
      </p:pic>
      <p:sp>
        <p:nvSpPr>
          <p:cNvPr id="5" name="TextBox 4"/>
          <p:cNvSpPr txBox="1"/>
          <p:nvPr/>
        </p:nvSpPr>
        <p:spPr>
          <a:xfrm>
            <a:off x="2971800" y="1828800"/>
            <a:ext cx="5562600" cy="2691250"/>
          </a:xfrm>
          <a:prstGeom prst="rect">
            <a:avLst/>
          </a:prstGeom>
          <a:noFill/>
        </p:spPr>
        <p:txBody>
          <a:bodyPr wrap="square" rtlCol="0">
            <a:spAutoFit/>
          </a:bodyPr>
          <a:lstStyle/>
          <a:p>
            <a:pPr algn="ctr">
              <a:lnSpc>
                <a:spcPct val="150000"/>
              </a:lnSpc>
            </a:pPr>
            <a:r>
              <a:rPr lang="en-US" sz="6000" b="1" dirty="0" smtClean="0">
                <a:solidFill>
                  <a:srgbClr val="C00000"/>
                </a:solidFill>
              </a:rPr>
              <a:t>BIỂU HIỆN CỦA BỆNH</a:t>
            </a:r>
          </a:p>
        </p:txBody>
      </p:sp>
    </p:spTree>
    <p:custDataLst>
      <p:tags r:id="rId1"/>
    </p:custDataLst>
  </p:cSld>
  <p:clrMapOvr>
    <a:masterClrMapping/>
  </p:clrMapOvr>
  <p:transition advClick="0" advTm="1290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771525" y="319088"/>
            <a:ext cx="7696200" cy="523220"/>
          </a:xfrm>
          <a:prstGeom prst="rect">
            <a:avLst/>
          </a:prstGeom>
          <a:noFill/>
          <a:ln w="9525">
            <a:noFill/>
            <a:miter lim="800000"/>
            <a:headEnd/>
            <a:tailEnd/>
          </a:ln>
        </p:spPr>
        <p:txBody>
          <a:bodyPr>
            <a:spAutoFit/>
          </a:bodyPr>
          <a:lstStyle/>
          <a:p>
            <a:r>
              <a:rPr lang="vi-VN" sz="2800" b="1" dirty="0" smtClean="0">
                <a:solidFill>
                  <a:srgbClr val="FF0000"/>
                </a:solidFill>
              </a:rPr>
              <a:t>MỘT SỐ LƯU Ý KHI SỬ DỤNG BÀI GIẢNG</a:t>
            </a:r>
          </a:p>
        </p:txBody>
      </p:sp>
      <p:sp>
        <p:nvSpPr>
          <p:cNvPr id="6" name="TextBox 3"/>
          <p:cNvSpPr txBox="1">
            <a:spLocks noChangeArrowheads="1"/>
          </p:cNvSpPr>
          <p:nvPr/>
        </p:nvSpPr>
        <p:spPr bwMode="auto">
          <a:xfrm>
            <a:off x="577850" y="762000"/>
            <a:ext cx="7937500" cy="3406775"/>
          </a:xfrm>
          <a:prstGeom prst="rect">
            <a:avLst/>
          </a:prstGeom>
          <a:noFill/>
          <a:ln w="9525">
            <a:noFill/>
            <a:miter lim="800000"/>
            <a:headEnd/>
            <a:tailEnd/>
          </a:ln>
        </p:spPr>
        <p:txBody>
          <a:bodyPr tIns="182880" bIns="182880"/>
          <a:lstStyle/>
          <a:p>
            <a:pPr algn="just"/>
            <a:r>
              <a:rPr lang="vi-VN" sz="2400" dirty="0" smtClean="0">
                <a:solidFill>
                  <a:srgbClr val="002060"/>
                </a:solidFill>
              </a:rPr>
              <a:t> </a:t>
            </a:r>
            <a:r>
              <a:rPr lang="en-US" sz="2400" dirty="0" smtClean="0">
                <a:solidFill>
                  <a:srgbClr val="002060"/>
                </a:solidFill>
              </a:rPr>
              <a:t>     </a:t>
            </a:r>
            <a:r>
              <a:rPr lang="vi-VN" sz="2400" dirty="0" smtClean="0">
                <a:solidFill>
                  <a:srgbClr val="002060"/>
                </a:solidFill>
              </a:rPr>
              <a:t>Muốn dừng lại ở bất cứ thời điểm nào của một trang hay muốn chuyển trang tiếp theo hoặc xem lại trang trước đó em có thể kích vào các biểu tượng trên thanh điều khiển ở phía dưới.</a:t>
            </a:r>
          </a:p>
          <a:p>
            <a:pPr algn="just"/>
            <a:r>
              <a:rPr lang="vi-VN" sz="2400" dirty="0" smtClean="0">
                <a:solidFill>
                  <a:srgbClr val="002060"/>
                </a:solidFill>
              </a:rPr>
              <a:t>      Còn đối với các bài tập trắc nghiệm, các em cần nghe kĩ câu hỏi rồi chọn phương án trả lời đúng nhất sau đó nhấn vào nút “</a:t>
            </a:r>
            <a:r>
              <a:rPr lang="vi-VN" sz="2400" b="1" dirty="0" smtClean="0">
                <a:solidFill>
                  <a:srgbClr val="002060"/>
                </a:solidFill>
              </a:rPr>
              <a:t>Nộp bài</a:t>
            </a:r>
            <a:r>
              <a:rPr lang="vi-VN" sz="2400" dirty="0" smtClean="0">
                <a:solidFill>
                  <a:srgbClr val="002060"/>
                </a:solidFill>
              </a:rPr>
              <a:t>”</a:t>
            </a:r>
            <a:r>
              <a:rPr lang="vi-VN" sz="2400" b="1" dirty="0" smtClean="0">
                <a:solidFill>
                  <a:srgbClr val="002060"/>
                </a:solidFill>
              </a:rPr>
              <a:t> </a:t>
            </a:r>
            <a:r>
              <a:rPr lang="vi-VN" sz="2400" dirty="0" smtClean="0">
                <a:solidFill>
                  <a:srgbClr val="002060"/>
                </a:solidFill>
              </a:rPr>
              <a:t>để kiểm tra kết quả. Nếu có thông báo thử lại thì các em nhấn vào nút “</a:t>
            </a:r>
            <a:r>
              <a:rPr lang="vi-VN" sz="2400" b="1" dirty="0" smtClean="0">
                <a:solidFill>
                  <a:srgbClr val="002060"/>
                </a:solidFill>
              </a:rPr>
              <a:t>Thử lại</a:t>
            </a:r>
            <a:r>
              <a:rPr lang="vi-VN" sz="2400" dirty="0" smtClean="0">
                <a:solidFill>
                  <a:srgbClr val="002060"/>
                </a:solidFill>
              </a:rPr>
              <a:t>” rồi chọn phương án khác nhé!</a:t>
            </a:r>
            <a:endParaRPr lang="en-US" sz="2300" dirty="0">
              <a:solidFill>
                <a:srgbClr val="002060"/>
              </a:solidFill>
              <a:latin typeface="Arial" pitchFamily="34" charset="0"/>
              <a:cs typeface="Arial" pitchFamily="34" charset="0"/>
            </a:endParaRPr>
          </a:p>
        </p:txBody>
      </p:sp>
      <p:grpSp>
        <p:nvGrpSpPr>
          <p:cNvPr id="10" name="Group 9"/>
          <p:cNvGrpSpPr/>
          <p:nvPr/>
        </p:nvGrpSpPr>
        <p:grpSpPr>
          <a:xfrm>
            <a:off x="152400" y="5181600"/>
            <a:ext cx="8763000" cy="1447800"/>
            <a:chOff x="152400" y="5181600"/>
            <a:chExt cx="8763000" cy="1447800"/>
          </a:xfrm>
        </p:grpSpPr>
        <p:pic>
          <p:nvPicPr>
            <p:cNvPr id="13" name="Picture 12" descr="64574.png"/>
            <p:cNvPicPr>
              <a:picLocks noChangeAspect="1"/>
            </p:cNvPicPr>
            <p:nvPr/>
          </p:nvPicPr>
          <p:blipFill>
            <a:blip r:embed="rId5" cstate="print"/>
            <a:stretch>
              <a:fillRect/>
            </a:stretch>
          </p:blipFill>
          <p:spPr>
            <a:xfrm>
              <a:off x="152400" y="5181600"/>
              <a:ext cx="8763000" cy="1437778"/>
            </a:xfrm>
            <a:prstGeom prst="rect">
              <a:avLst/>
            </a:prstGeom>
          </p:spPr>
        </p:pic>
        <p:pic>
          <p:nvPicPr>
            <p:cNvPr id="17" name="Picture 16" descr="2222.png"/>
            <p:cNvPicPr>
              <a:picLocks noChangeAspect="1"/>
            </p:cNvPicPr>
            <p:nvPr/>
          </p:nvPicPr>
          <p:blipFill>
            <a:blip r:embed="rId6" cstate="print"/>
            <a:stretch>
              <a:fillRect/>
            </a:stretch>
          </p:blipFill>
          <p:spPr>
            <a:xfrm>
              <a:off x="152400" y="6065492"/>
              <a:ext cx="8763000" cy="563908"/>
            </a:xfrm>
            <a:prstGeom prst="rect">
              <a:avLst/>
            </a:prstGeom>
          </p:spPr>
        </p:pic>
      </p:grpSp>
      <p:sp>
        <p:nvSpPr>
          <p:cNvPr id="18" name="Rounded Rectangular Callout 10"/>
          <p:cNvSpPr>
            <a:spLocks noChangeArrowheads="1"/>
          </p:cNvSpPr>
          <p:nvPr/>
        </p:nvSpPr>
        <p:spPr bwMode="auto">
          <a:xfrm>
            <a:off x="76200" y="4419600"/>
            <a:ext cx="2655888" cy="547687"/>
          </a:xfrm>
          <a:prstGeom prst="wedgeRoundRectCallout">
            <a:avLst>
              <a:gd name="adj1" fmla="val -31565"/>
              <a:gd name="adj2" fmla="val 313000"/>
              <a:gd name="adj3" fmla="val 16667"/>
            </a:avLst>
          </a:prstGeom>
          <a:solidFill>
            <a:srgbClr val="7030A0"/>
          </a:solidFill>
          <a:ln w="25400" algn="ctr">
            <a:solidFill>
              <a:srgbClr val="FFFF00"/>
            </a:solidFill>
            <a:miter lim="800000"/>
            <a:headEnd/>
            <a:tailEnd/>
          </a:ln>
        </p:spPr>
        <p:txBody>
          <a:bodyPr anchor="ctr"/>
          <a:lstStyle/>
          <a:p>
            <a:pPr algn="ctr"/>
            <a:r>
              <a:rPr lang="en-US" b="1" dirty="0" smtClean="0">
                <a:solidFill>
                  <a:schemeClr val="bg1"/>
                </a:solidFill>
              </a:rPr>
              <a:t>Dừng lại</a:t>
            </a:r>
          </a:p>
        </p:txBody>
      </p:sp>
      <p:sp>
        <p:nvSpPr>
          <p:cNvPr id="20" name="Rounded Rectangular Callout 10"/>
          <p:cNvSpPr>
            <a:spLocks noChangeArrowheads="1"/>
          </p:cNvSpPr>
          <p:nvPr/>
        </p:nvSpPr>
        <p:spPr bwMode="auto">
          <a:xfrm>
            <a:off x="2895600" y="4419600"/>
            <a:ext cx="2286000" cy="547687"/>
          </a:xfrm>
          <a:prstGeom prst="wedgeRoundRectCallout">
            <a:avLst>
              <a:gd name="adj1" fmla="val 145778"/>
              <a:gd name="adj2" fmla="val 307435"/>
              <a:gd name="adj3" fmla="val 16667"/>
            </a:avLst>
          </a:prstGeom>
          <a:solidFill>
            <a:srgbClr val="7030A0"/>
          </a:solidFill>
          <a:ln w="25400" algn="ctr">
            <a:solidFill>
              <a:srgbClr val="FFFF00"/>
            </a:solidFill>
            <a:miter lim="800000"/>
            <a:headEnd/>
            <a:tailEnd/>
          </a:ln>
        </p:spPr>
        <p:txBody>
          <a:bodyPr anchor="ctr"/>
          <a:lstStyle/>
          <a:p>
            <a:pPr algn="ctr"/>
            <a:r>
              <a:rPr lang="en-US" b="1" dirty="0" smtClean="0">
                <a:solidFill>
                  <a:schemeClr val="bg1"/>
                </a:solidFill>
              </a:rPr>
              <a:t>Quay lại</a:t>
            </a:r>
          </a:p>
        </p:txBody>
      </p:sp>
      <p:sp>
        <p:nvSpPr>
          <p:cNvPr id="21" name="Rounded Rectangular Callout 10"/>
          <p:cNvSpPr>
            <a:spLocks noChangeArrowheads="1"/>
          </p:cNvSpPr>
          <p:nvPr/>
        </p:nvSpPr>
        <p:spPr bwMode="auto">
          <a:xfrm>
            <a:off x="5486400" y="4419600"/>
            <a:ext cx="1752600" cy="547687"/>
          </a:xfrm>
          <a:prstGeom prst="wedgeRoundRectCallout">
            <a:avLst>
              <a:gd name="adj1" fmla="val 104957"/>
              <a:gd name="adj2" fmla="val 293522"/>
              <a:gd name="adj3" fmla="val 16667"/>
            </a:avLst>
          </a:prstGeom>
          <a:solidFill>
            <a:srgbClr val="7030A0"/>
          </a:solidFill>
          <a:ln w="25400" algn="ctr">
            <a:solidFill>
              <a:srgbClr val="FFFF00"/>
            </a:solidFill>
            <a:miter lim="800000"/>
            <a:headEnd/>
            <a:tailEnd/>
          </a:ln>
        </p:spPr>
        <p:txBody>
          <a:bodyPr anchor="ctr"/>
          <a:lstStyle/>
          <a:p>
            <a:pPr algn="ctr"/>
            <a:r>
              <a:rPr lang="en-US" b="1" dirty="0" smtClean="0">
                <a:solidFill>
                  <a:schemeClr val="bg1"/>
                </a:solidFill>
              </a:rPr>
              <a:t>Tiếp tục</a:t>
            </a:r>
          </a:p>
        </p:txBody>
      </p:sp>
    </p:spTree>
    <p:custDataLst>
      <p:tags r:id="rId1"/>
    </p:custDataLst>
    <p:extLst>
      <p:ext uri="{BB962C8B-B14F-4D97-AF65-F5344CB8AC3E}">
        <p14:creationId xmlns:p14="http://schemas.microsoft.com/office/powerpoint/2010/main" val="4142007711"/>
      </p:ext>
    </p:extLst>
  </p:cSld>
  <p:clrMapOvr>
    <a:masterClrMapping/>
  </p:clrMapOvr>
  <p:transition advClick="0" advTm="31869"/>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box(in)">
                                      <p:cBhvr>
                                        <p:cTn id="7" dur="500"/>
                                        <p:tgtEl>
                                          <p:spTgt spid="409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linds(horizont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linds(horizontal)">
                                      <p:cBhvr>
                                        <p:cTn id="22" dur="500"/>
                                        <p:tgtEl>
                                          <p:spTgt spid="18"/>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linds(horizontal)">
                                      <p:cBhvr>
                                        <p:cTn id="25" dur="500"/>
                                        <p:tgtEl>
                                          <p:spTgt spid="20"/>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linds(horizontal)">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6">
                                            <p:txEl>
                                              <p:pRg st="1" end="1"/>
                                            </p:txEl>
                                          </p:spTgt>
                                        </p:tgtEl>
                                        <p:attrNameLst>
                                          <p:attrName>style.visibility</p:attrName>
                                        </p:attrNameLst>
                                      </p:cBhvr>
                                      <p:to>
                                        <p:strVal val="visible"/>
                                      </p:to>
                                    </p:set>
                                    <p:animEffect transition="in" filter="blinds(horizontal)">
                                      <p:cBhvr>
                                        <p:cTn id="33"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p:bldP spid="18" grpId="0" animBg="1"/>
      <p:bldP spid="20" grpId="0" animBg="1"/>
      <p:bldP spid="2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l="-5000" r="-5000"/>
          </a:stretch>
        </a:blipFill>
        <a:effectLst/>
      </p:bgPr>
    </p:bg>
    <p:spTree>
      <p:nvGrpSpPr>
        <p:cNvPr id="1" name=""/>
        <p:cNvGrpSpPr/>
        <p:nvPr/>
      </p:nvGrpSpPr>
      <p:grpSpPr>
        <a:xfrm>
          <a:off x="0" y="0"/>
          <a:ext cx="0" cy="0"/>
          <a:chOff x="0" y="0"/>
          <a:chExt cx="0" cy="0"/>
        </a:xfrm>
      </p:grpSpPr>
      <p:sp>
        <p:nvSpPr>
          <p:cNvPr id="3" name="TextBox 2"/>
          <p:cNvSpPr txBox="1"/>
          <p:nvPr/>
        </p:nvSpPr>
        <p:spPr>
          <a:xfrm>
            <a:off x="2209800" y="0"/>
            <a:ext cx="4267200" cy="584775"/>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6200000" scaled="1"/>
            <a:tileRect/>
          </a:gradFill>
        </p:spPr>
        <p:txBody>
          <a:bodyPr wrap="square" rtlCol="0">
            <a:spAutoFit/>
          </a:bodyPr>
          <a:lstStyle/>
          <a:p>
            <a:pPr algn="ctr"/>
            <a:r>
              <a:rPr lang="en-US" sz="3200" b="1" dirty="0" smtClean="0">
                <a:solidFill>
                  <a:srgbClr val="FF0000"/>
                </a:solidFill>
              </a:rPr>
              <a:t>Biểu hiện của bệnh</a:t>
            </a:r>
          </a:p>
        </p:txBody>
      </p:sp>
    </p:spTree>
    <p:custDataLst>
      <p:tags r:id="rId2"/>
    </p:custDataLst>
    <p:controls>
      <mc:AlternateContent xmlns:mc="http://schemas.openxmlformats.org/markup-compatibility/2006">
        <mc:Choice xmlns:v="urn:schemas-microsoft-com:vml" Requires="v">
          <p:control spid="3076" name="ShockwaveFlash1" r:id="rId3" imgW="1828571" imgH="1828571"/>
        </mc:Choice>
        <mc:Fallback>
          <p:control name="ShockwaveFlash1" r:id="rId3" imgW="1828571" imgH="1828571">
            <p:pic>
              <p:nvPicPr>
                <p:cNvPr id="0" name="ShockwaveFlash1"/>
                <p:cNvPicPr preferRelativeResize="0">
                  <a:picLocks noChangeArrowheads="1" noChangeShapeType="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0" y="685800"/>
                  <a:ext cx="9144000" cy="49530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1395760128"/>
      </p:ext>
    </p:extLst>
  </p:cSld>
  <p:clrMapOvr>
    <a:masterClrMapping/>
  </p:clrMapOvr>
  <p:transition spd="slow" advClick="0" advTm="6507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PRING_QUIZ_SHAPE0"/>
          <p:cNvSpPr/>
          <p:nvPr/>
        </p:nvSpPr>
        <p:spPr>
          <a:xfrm>
            <a:off x="0" y="0"/>
            <a:ext cx="9144000" cy="6858000"/>
          </a:xfrm>
          <a:prstGeom prst="rect">
            <a:avLst/>
          </a:prstGeom>
          <a:solidFill>
            <a:srgbClr val="FFFFFF"/>
          </a:solidFill>
          <a:ln>
            <a:noFill/>
          </a:ln>
          <a:effectLst>
            <a:innerShdw>
              <a:scrgbClr r="0" g="0" b="0">
                <a:alpha val="0"/>
              </a:sc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SPRING_QUIZ_SHAPE1" descr="quizscreen_2238656.png"/>
          <p:cNvPicPr>
            <a:picLocks/>
          </p:cNvPicPr>
          <p:nvPr/>
        </p:nvPicPr>
        <p:blipFill>
          <a:blip r:embed="rId4"/>
          <a:stretch>
            <a:fillRect/>
          </a:stretch>
        </p:blipFill>
        <p:spPr>
          <a:xfrm>
            <a:off x="0" y="0"/>
            <a:ext cx="9143999" cy="6858000"/>
          </a:xfrm>
          <a:prstGeom prst="rect">
            <a:avLst/>
          </a:prstGeom>
          <a:effectLst>
            <a:innerShdw>
              <a:scrgbClr r="0" g="0" b="0">
                <a:alpha val="0"/>
              </a:scrgbClr>
            </a:innerShdw>
          </a:effectLst>
        </p:spPr>
      </p:pic>
    </p:spTree>
    <p:custDataLst>
      <p:tags r:id="rId1"/>
    </p:custDataLst>
    <p:extLst>
      <p:ext uri="{BB962C8B-B14F-4D97-AF65-F5344CB8AC3E}">
        <p14:creationId xmlns:p14="http://schemas.microsoft.com/office/powerpoint/2010/main" val="2240438748"/>
      </p:ext>
    </p:extLst>
  </p:cSld>
  <p:clrMapOvr>
    <a:masterClrMapping/>
  </p:clrMapOvr>
  <p:transition advClick="0" advTm="500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t="-6000" b="-6000"/>
          </a:stretch>
        </a:blipFill>
        <a:effectLst/>
      </p:bgPr>
    </p:bg>
    <p:spTree>
      <p:nvGrpSpPr>
        <p:cNvPr id="1" name=""/>
        <p:cNvGrpSpPr/>
        <p:nvPr/>
      </p:nvGrpSpPr>
      <p:grpSpPr>
        <a:xfrm>
          <a:off x="0" y="0"/>
          <a:ext cx="0" cy="0"/>
          <a:chOff x="0" y="0"/>
          <a:chExt cx="0" cy="0"/>
        </a:xfrm>
      </p:grpSpPr>
      <p:pic>
        <p:nvPicPr>
          <p:cNvPr id="3" name="Picture 2" descr="150343_sot-xuat-huyet-2.jpg"/>
          <p:cNvPicPr>
            <a:picLocks noChangeAspect="1"/>
          </p:cNvPicPr>
          <p:nvPr/>
        </p:nvPicPr>
        <p:blipFill>
          <a:blip r:embed="rId5" cstate="print"/>
          <a:stretch>
            <a:fillRect/>
          </a:stretch>
        </p:blipFill>
        <p:spPr>
          <a:xfrm>
            <a:off x="838200" y="228600"/>
            <a:ext cx="7239000" cy="6400800"/>
          </a:xfrm>
          <a:prstGeom prst="rect">
            <a:avLst/>
          </a:prstGeom>
        </p:spPr>
      </p:pic>
    </p:spTree>
    <p:custDataLst>
      <p:tags r:id="rId1"/>
    </p:custDataLst>
  </p:cSld>
  <p:clrMapOvr>
    <a:masterClrMapping/>
  </p:clrMapOvr>
  <p:transition advClick="0" advTm="3048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0" y="646093"/>
            <a:ext cx="4876800" cy="954107"/>
          </a:xfrm>
          <a:prstGeom prst="rect">
            <a:avLst/>
          </a:prstGeom>
          <a:noFill/>
        </p:spPr>
        <p:txBody>
          <a:bodyPr wrap="square" rtlCol="0">
            <a:spAutoFit/>
          </a:bodyPr>
          <a:lstStyle/>
          <a:p>
            <a:pPr>
              <a:buFont typeface="Wingdings" pitchFamily="2" charset="2"/>
              <a:buChar char="Ø"/>
            </a:pPr>
            <a:r>
              <a:rPr lang="en-US" sz="2800" dirty="0" smtClean="0">
                <a:solidFill>
                  <a:srgbClr val="000066"/>
                </a:solidFill>
                <a:effectLst>
                  <a:outerShdw blurRad="38100" dist="38100" dir="2700000" algn="tl">
                    <a:srgbClr val="000000">
                      <a:alpha val="43137"/>
                    </a:srgbClr>
                  </a:outerShdw>
                </a:effectLst>
              </a:rPr>
              <a:t> Tác nhân gây bệnh: Vi rút</a:t>
            </a:r>
          </a:p>
          <a:p>
            <a:endParaRPr lang="en-US" sz="2800" dirty="0">
              <a:solidFill>
                <a:srgbClr val="000066"/>
              </a:solidFill>
              <a:effectLst>
                <a:outerShdw blurRad="38100" dist="38100" dir="2700000" algn="tl">
                  <a:srgbClr val="000000">
                    <a:alpha val="43137"/>
                  </a:srgbClr>
                </a:outerShdw>
              </a:effectLst>
              <a:latin typeface="Arial" pitchFamily="34" charset="0"/>
              <a:cs typeface="Arial" pitchFamily="34" charset="0"/>
            </a:endParaRPr>
          </a:p>
        </p:txBody>
      </p:sp>
      <p:pic>
        <p:nvPicPr>
          <p:cNvPr id="15" name="Picture 14" descr="ebola.jpg"/>
          <p:cNvPicPr>
            <a:picLocks noChangeAspect="1"/>
          </p:cNvPicPr>
          <p:nvPr/>
        </p:nvPicPr>
        <p:blipFill>
          <a:blip r:embed="rId4" cstate="print"/>
          <a:stretch>
            <a:fillRect/>
          </a:stretch>
        </p:blipFill>
        <p:spPr>
          <a:xfrm>
            <a:off x="5181600" y="76200"/>
            <a:ext cx="2743200" cy="2021306"/>
          </a:xfrm>
          <a:prstGeom prst="rect">
            <a:avLst/>
          </a:prstGeom>
          <a:solidFill>
            <a:schemeClr val="tx1"/>
          </a:solidFill>
          <a:ln>
            <a:solidFill>
              <a:schemeClr val="tx1"/>
            </a:solidFill>
          </a:ln>
        </p:spPr>
      </p:pic>
      <p:sp>
        <p:nvSpPr>
          <p:cNvPr id="16" name="TextBox 15"/>
          <p:cNvSpPr txBox="1"/>
          <p:nvPr/>
        </p:nvSpPr>
        <p:spPr>
          <a:xfrm>
            <a:off x="0" y="2819400"/>
            <a:ext cx="5418667" cy="954107"/>
          </a:xfrm>
          <a:prstGeom prst="rect">
            <a:avLst/>
          </a:prstGeom>
          <a:noFill/>
        </p:spPr>
        <p:txBody>
          <a:bodyPr wrap="square" rtlCol="0">
            <a:spAutoFit/>
          </a:bodyPr>
          <a:lstStyle/>
          <a:p>
            <a:pPr>
              <a:buFont typeface="Wingdings" pitchFamily="2" charset="2"/>
              <a:buChar char="Ø"/>
            </a:pPr>
            <a:r>
              <a:rPr lang="en-US" sz="2800" dirty="0" smtClean="0">
                <a:solidFill>
                  <a:srgbClr val="000066"/>
                </a:solidFill>
                <a:effectLst>
                  <a:outerShdw blurRad="38100" dist="38100" dir="2700000" algn="tl">
                    <a:srgbClr val="000000">
                      <a:alpha val="43137"/>
                    </a:srgbClr>
                  </a:outerShdw>
                </a:effectLst>
                <a:latin typeface="Arial" pitchFamily="34" charset="0"/>
                <a:cs typeface="Arial" pitchFamily="34" charset="0"/>
              </a:rPr>
              <a:t> </a:t>
            </a:r>
            <a:r>
              <a:rPr lang="en-US" sz="2800" dirty="0" smtClean="0">
                <a:solidFill>
                  <a:srgbClr val="000066"/>
                </a:solidFill>
                <a:effectLst>
                  <a:outerShdw blurRad="38100" dist="38100" dir="2700000" algn="tl">
                    <a:srgbClr val="000000">
                      <a:alpha val="43137"/>
                    </a:srgbClr>
                  </a:outerShdw>
                </a:effectLst>
              </a:rPr>
              <a:t>Con vật trung gian: Muỗi vằn</a:t>
            </a:r>
            <a:endParaRPr lang="en-US" sz="2800" dirty="0" smtClean="0">
              <a:solidFill>
                <a:srgbClr val="000066"/>
              </a:solidFill>
              <a:effectLst>
                <a:outerShdw blurRad="38100" dist="38100" dir="2700000" algn="tl">
                  <a:srgbClr val="000000">
                    <a:alpha val="43137"/>
                  </a:srgbClr>
                </a:outerShdw>
              </a:effectLst>
              <a:latin typeface="Arial" pitchFamily="34" charset="0"/>
              <a:cs typeface="Arial" pitchFamily="34" charset="0"/>
            </a:endParaRPr>
          </a:p>
          <a:p>
            <a:pPr>
              <a:buFont typeface="Wingdings" pitchFamily="2" charset="2"/>
              <a:buChar char="Ø"/>
            </a:pPr>
            <a:endParaRPr lang="en-US" sz="2800" dirty="0">
              <a:solidFill>
                <a:srgbClr val="000066"/>
              </a:solidFill>
              <a:effectLst>
                <a:outerShdw blurRad="38100" dist="38100" dir="2700000" algn="tl">
                  <a:srgbClr val="000000">
                    <a:alpha val="43137"/>
                  </a:srgbClr>
                </a:outerShdw>
              </a:effectLst>
              <a:latin typeface="Arial" pitchFamily="34" charset="0"/>
              <a:cs typeface="Arial" pitchFamily="34" charset="0"/>
            </a:endParaRPr>
          </a:p>
        </p:txBody>
      </p:sp>
      <p:pic>
        <p:nvPicPr>
          <p:cNvPr id="17" name="Picture 16" descr="muỗ-vằn.jpg"/>
          <p:cNvPicPr>
            <a:picLocks noChangeAspect="1"/>
          </p:cNvPicPr>
          <p:nvPr/>
        </p:nvPicPr>
        <p:blipFill>
          <a:blip r:embed="rId5" cstate="print"/>
          <a:stretch>
            <a:fillRect/>
          </a:stretch>
        </p:blipFill>
        <p:spPr>
          <a:xfrm>
            <a:off x="5181600" y="2181225"/>
            <a:ext cx="2743200" cy="2085975"/>
          </a:xfrm>
          <a:prstGeom prst="rect">
            <a:avLst/>
          </a:prstGeom>
          <a:ln>
            <a:solidFill>
              <a:schemeClr val="tx1"/>
            </a:solidFill>
          </a:ln>
        </p:spPr>
      </p:pic>
      <p:sp>
        <p:nvSpPr>
          <p:cNvPr id="18" name="TextBox 17"/>
          <p:cNvSpPr txBox="1"/>
          <p:nvPr/>
        </p:nvSpPr>
        <p:spPr>
          <a:xfrm>
            <a:off x="0" y="4648200"/>
            <a:ext cx="1600200" cy="1815882"/>
          </a:xfrm>
          <a:prstGeom prst="rect">
            <a:avLst/>
          </a:prstGeom>
          <a:noFill/>
        </p:spPr>
        <p:txBody>
          <a:bodyPr wrap="square" rtlCol="0">
            <a:spAutoFit/>
          </a:bodyPr>
          <a:lstStyle/>
          <a:p>
            <a:pPr>
              <a:buFont typeface="Wingdings" pitchFamily="2" charset="2"/>
              <a:buChar char="Ø"/>
            </a:pPr>
            <a:r>
              <a:rPr lang="en-US" sz="2800" dirty="0" smtClean="0">
                <a:solidFill>
                  <a:srgbClr val="000066"/>
                </a:solidFill>
                <a:effectLst>
                  <a:outerShdw blurRad="38100" dist="38100" dir="2700000" algn="tl">
                    <a:srgbClr val="000000">
                      <a:alpha val="43137"/>
                    </a:srgbClr>
                  </a:outerShdw>
                </a:effectLst>
                <a:latin typeface="Arial" pitchFamily="34" charset="0"/>
                <a:cs typeface="Arial" pitchFamily="34" charset="0"/>
              </a:rPr>
              <a:t> </a:t>
            </a:r>
            <a:r>
              <a:rPr lang="en-US" sz="2800" dirty="0" smtClean="0">
                <a:solidFill>
                  <a:srgbClr val="000066"/>
                </a:solidFill>
                <a:effectLst>
                  <a:outerShdw blurRad="38100" dist="38100" dir="2700000" algn="tl">
                    <a:srgbClr val="000000">
                      <a:alpha val="43137"/>
                    </a:srgbClr>
                  </a:outerShdw>
                </a:effectLst>
              </a:rPr>
              <a:t>Biểu hiện của bệnh:</a:t>
            </a:r>
            <a:endParaRPr lang="en-US" sz="2800" dirty="0" smtClean="0">
              <a:solidFill>
                <a:srgbClr val="000066"/>
              </a:solidFill>
              <a:effectLst>
                <a:outerShdw blurRad="38100" dist="38100" dir="2700000" algn="tl">
                  <a:srgbClr val="000000">
                    <a:alpha val="43137"/>
                  </a:srgbClr>
                </a:outerShdw>
              </a:effectLst>
              <a:latin typeface="Arial" pitchFamily="34" charset="0"/>
              <a:cs typeface="Arial" pitchFamily="34" charset="0"/>
            </a:endParaRPr>
          </a:p>
          <a:p>
            <a:pPr>
              <a:buFont typeface="Wingdings" pitchFamily="2" charset="2"/>
              <a:buChar char="Ø"/>
            </a:pPr>
            <a:endParaRPr lang="en-US" sz="2800" dirty="0">
              <a:solidFill>
                <a:srgbClr val="000066"/>
              </a:solidFill>
              <a:effectLst>
                <a:outerShdw blurRad="38100" dist="38100" dir="2700000" algn="tl">
                  <a:srgbClr val="000000">
                    <a:alpha val="43137"/>
                  </a:srgbClr>
                </a:outerShdw>
              </a:effectLst>
              <a:latin typeface="Arial" pitchFamily="34" charset="0"/>
              <a:cs typeface="Arial" pitchFamily="34" charset="0"/>
            </a:endParaRPr>
          </a:p>
        </p:txBody>
      </p:sp>
      <p:pic>
        <p:nvPicPr>
          <p:cNvPr id="19" name="Picture 18" descr="kien-thuc-cho-bo-me-khi-be-bi-om-va-sot-cao-hinh-anh-1.jpg"/>
          <p:cNvPicPr>
            <a:picLocks noChangeAspect="1"/>
          </p:cNvPicPr>
          <p:nvPr/>
        </p:nvPicPr>
        <p:blipFill>
          <a:blip r:embed="rId6" cstate="print"/>
          <a:stretch>
            <a:fillRect/>
          </a:stretch>
        </p:blipFill>
        <p:spPr>
          <a:xfrm>
            <a:off x="1600200" y="4419601"/>
            <a:ext cx="1828800" cy="1752600"/>
          </a:xfrm>
          <a:prstGeom prst="rect">
            <a:avLst/>
          </a:prstGeom>
          <a:solidFill>
            <a:schemeClr val="tx1"/>
          </a:solidFill>
          <a:ln>
            <a:solidFill>
              <a:schemeClr val="tx1"/>
            </a:solidFill>
          </a:ln>
        </p:spPr>
      </p:pic>
      <p:pic>
        <p:nvPicPr>
          <p:cNvPr id="20" name="Picture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29000" y="4419600"/>
            <a:ext cx="1828800" cy="1752600"/>
          </a:xfrm>
          <a:prstGeom prst="rect">
            <a:avLst/>
          </a:prstGeom>
          <a:solidFill>
            <a:schemeClr val="tx1"/>
          </a:solidFill>
          <a:ln>
            <a:solidFill>
              <a:schemeClr val="tx1"/>
            </a:solidFill>
          </a:ln>
        </p:spPr>
      </p:pic>
      <p:pic>
        <p:nvPicPr>
          <p:cNvPr id="21" name="Picture 20" descr="tre-bi-chay-mau-chan-rang-dieu-tri-nhu-the-nao-2-2.jpg"/>
          <p:cNvPicPr>
            <a:picLocks noChangeAspect="1"/>
          </p:cNvPicPr>
          <p:nvPr/>
        </p:nvPicPr>
        <p:blipFill>
          <a:blip r:embed="rId8" cstate="print"/>
          <a:stretch>
            <a:fillRect/>
          </a:stretch>
        </p:blipFill>
        <p:spPr>
          <a:xfrm>
            <a:off x="7239000" y="4419600"/>
            <a:ext cx="1823156" cy="1752600"/>
          </a:xfrm>
          <a:prstGeom prst="rect">
            <a:avLst/>
          </a:prstGeom>
          <a:solidFill>
            <a:schemeClr val="tx1"/>
          </a:solidFill>
          <a:ln>
            <a:solidFill>
              <a:schemeClr val="tx1"/>
            </a:solidFill>
          </a:ln>
        </p:spPr>
      </p:pic>
      <p:pic>
        <p:nvPicPr>
          <p:cNvPr id="22" name="Picture 21" descr="chaymaucamotreem1415676611619.jpg"/>
          <p:cNvPicPr>
            <a:picLocks noChangeAspect="1"/>
          </p:cNvPicPr>
          <p:nvPr/>
        </p:nvPicPr>
        <p:blipFill>
          <a:blip r:embed="rId9" cstate="print"/>
          <a:stretch>
            <a:fillRect/>
          </a:stretch>
        </p:blipFill>
        <p:spPr>
          <a:xfrm>
            <a:off x="5257800" y="4419600"/>
            <a:ext cx="1981200" cy="1752600"/>
          </a:xfrm>
          <a:prstGeom prst="rect">
            <a:avLst/>
          </a:prstGeom>
          <a:solidFill>
            <a:schemeClr val="tx1"/>
          </a:solidFill>
          <a:ln>
            <a:solidFill>
              <a:schemeClr val="tx1"/>
            </a:solidFill>
          </a:ln>
        </p:spPr>
      </p:pic>
      <p:sp>
        <p:nvSpPr>
          <p:cNvPr id="23" name="Rectangle 22"/>
          <p:cNvSpPr/>
          <p:nvPr/>
        </p:nvSpPr>
        <p:spPr>
          <a:xfrm>
            <a:off x="1828800" y="6248400"/>
            <a:ext cx="1228221" cy="461665"/>
          </a:xfrm>
          <a:prstGeom prst="rect">
            <a:avLst/>
          </a:prstGeom>
        </p:spPr>
        <p:txBody>
          <a:bodyPr wrap="none">
            <a:spAutoFit/>
          </a:bodyPr>
          <a:lstStyle/>
          <a:p>
            <a:r>
              <a:rPr lang="en-US" sz="2400" dirty="0" smtClean="0">
                <a:solidFill>
                  <a:srgbClr val="000066"/>
                </a:solidFill>
                <a:effectLst>
                  <a:outerShdw blurRad="38100" dist="38100" dir="2700000" algn="tl">
                    <a:srgbClr val="000000">
                      <a:alpha val="43137"/>
                    </a:srgbClr>
                  </a:outerShdw>
                </a:effectLst>
              </a:rPr>
              <a:t>Sốt cao</a:t>
            </a:r>
          </a:p>
        </p:txBody>
      </p:sp>
      <p:sp>
        <p:nvSpPr>
          <p:cNvPr id="24" name="Rectangle 23"/>
          <p:cNvSpPr/>
          <p:nvPr/>
        </p:nvSpPr>
        <p:spPr>
          <a:xfrm>
            <a:off x="3581400" y="6248400"/>
            <a:ext cx="1435008" cy="461665"/>
          </a:xfrm>
          <a:prstGeom prst="rect">
            <a:avLst/>
          </a:prstGeom>
        </p:spPr>
        <p:txBody>
          <a:bodyPr wrap="none">
            <a:spAutoFit/>
          </a:bodyPr>
          <a:lstStyle/>
          <a:p>
            <a:r>
              <a:rPr lang="vi-VN" sz="2400" dirty="0" smtClean="0">
                <a:solidFill>
                  <a:srgbClr val="000066"/>
                </a:solidFill>
                <a:effectLst>
                  <a:outerShdw blurRad="38100" dist="38100" dir="2700000" algn="tl">
                    <a:srgbClr val="000000">
                      <a:alpha val="43137"/>
                    </a:srgbClr>
                  </a:outerShdw>
                </a:effectLst>
              </a:rPr>
              <a:t>Chấm đỏ</a:t>
            </a:r>
          </a:p>
        </p:txBody>
      </p:sp>
      <p:sp>
        <p:nvSpPr>
          <p:cNvPr id="25" name="Rectangle 24"/>
          <p:cNvSpPr/>
          <p:nvPr/>
        </p:nvSpPr>
        <p:spPr>
          <a:xfrm>
            <a:off x="5105400" y="6248400"/>
            <a:ext cx="2255746" cy="461665"/>
          </a:xfrm>
          <a:prstGeom prst="rect">
            <a:avLst/>
          </a:prstGeom>
        </p:spPr>
        <p:txBody>
          <a:bodyPr wrap="none">
            <a:spAutoFit/>
          </a:bodyPr>
          <a:lstStyle/>
          <a:p>
            <a:r>
              <a:rPr lang="en-US" sz="2400" dirty="0" smtClean="0">
                <a:solidFill>
                  <a:srgbClr val="000066"/>
                </a:solidFill>
                <a:effectLst>
                  <a:outerShdw blurRad="38100" dist="38100" dir="2700000" algn="tl">
                    <a:srgbClr val="000000">
                      <a:alpha val="43137"/>
                    </a:srgbClr>
                  </a:outerShdw>
                </a:effectLst>
              </a:rPr>
              <a:t>Chảy máu cam</a:t>
            </a:r>
          </a:p>
        </p:txBody>
      </p:sp>
      <p:sp>
        <p:nvSpPr>
          <p:cNvPr id="26" name="Rectangle 25"/>
          <p:cNvSpPr/>
          <p:nvPr/>
        </p:nvSpPr>
        <p:spPr>
          <a:xfrm>
            <a:off x="7391400" y="6096000"/>
            <a:ext cx="1905000" cy="830997"/>
          </a:xfrm>
          <a:prstGeom prst="rect">
            <a:avLst/>
          </a:prstGeom>
        </p:spPr>
        <p:txBody>
          <a:bodyPr wrap="square">
            <a:spAutoFit/>
          </a:bodyPr>
          <a:lstStyle/>
          <a:p>
            <a:r>
              <a:rPr lang="vi-VN" sz="2400" dirty="0" smtClean="0">
                <a:solidFill>
                  <a:srgbClr val="000066"/>
                </a:solidFill>
                <a:effectLst>
                  <a:outerShdw blurRad="38100" dist="38100" dir="2700000" algn="tl">
                    <a:srgbClr val="000000">
                      <a:alpha val="43137"/>
                    </a:srgbClr>
                  </a:outerShdw>
                </a:effectLst>
              </a:rPr>
              <a:t>Chảy máu chân răng</a:t>
            </a:r>
          </a:p>
        </p:txBody>
      </p:sp>
    </p:spTree>
    <p:custDataLst>
      <p:tags r:id="rId1"/>
    </p:custDataLst>
    <p:extLst>
      <p:ext uri="{BB962C8B-B14F-4D97-AF65-F5344CB8AC3E}">
        <p14:creationId xmlns:p14="http://schemas.microsoft.com/office/powerpoint/2010/main" val="3882661959"/>
      </p:ext>
    </p:extLst>
  </p:cSld>
  <p:clrMapOvr>
    <a:masterClrMapping/>
  </p:clrMapOvr>
  <p:transition advClick="0" advTm="2473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par>
                                <p:cTn id="8" presetID="3" presetClass="entr" presetSubtype="1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linds(horizont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diamond(in)">
                                      <p:cBhvr>
                                        <p:cTn id="15" dur="500"/>
                                        <p:tgtEl>
                                          <p:spTgt spid="16"/>
                                        </p:tgtEl>
                                      </p:cBhvr>
                                    </p:animEffect>
                                  </p:childTnLst>
                                </p:cTn>
                              </p:par>
                              <p:par>
                                <p:cTn id="16" presetID="8" presetClass="entr" presetSubtype="16"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diamond(in)">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ox(in)">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checkerboard(across)">
                                      <p:cBhvr>
                                        <p:cTn id="28" dur="500"/>
                                        <p:tgtEl>
                                          <p:spTgt spid="19"/>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checkerboard(across)">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ppt_x"/>
                                          </p:val>
                                        </p:tav>
                                        <p:tav tm="100000">
                                          <p:val>
                                            <p:strVal val="#ppt_x"/>
                                          </p:val>
                                        </p:tav>
                                      </p:tavLst>
                                    </p:anim>
                                    <p:anim calcmode="lin" valueType="num">
                                      <p:cBhvr additive="base">
                                        <p:cTn id="37" dur="500" fill="hold"/>
                                        <p:tgtEl>
                                          <p:spTgt spid="20"/>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 calcmode="lin" valueType="num">
                                      <p:cBhvr additive="base">
                                        <p:cTn id="40" dur="500" fill="hold"/>
                                        <p:tgtEl>
                                          <p:spTgt spid="24"/>
                                        </p:tgtEl>
                                        <p:attrNameLst>
                                          <p:attrName>ppt_x</p:attrName>
                                        </p:attrNameLst>
                                      </p:cBhvr>
                                      <p:tavLst>
                                        <p:tav tm="0">
                                          <p:val>
                                            <p:strVal val="#ppt_x"/>
                                          </p:val>
                                        </p:tav>
                                        <p:tav tm="100000">
                                          <p:val>
                                            <p:strVal val="#ppt_x"/>
                                          </p:val>
                                        </p:tav>
                                      </p:tavLst>
                                    </p:anim>
                                    <p:anim calcmode="lin" valueType="num">
                                      <p:cBhvr additive="base">
                                        <p:cTn id="4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box(in)">
                                      <p:cBhvr>
                                        <p:cTn id="46" dur="500"/>
                                        <p:tgtEl>
                                          <p:spTgt spid="22"/>
                                        </p:tgtEl>
                                      </p:cBhvr>
                                    </p:animEffect>
                                  </p:childTnLst>
                                </p:cTn>
                              </p:par>
                              <p:par>
                                <p:cTn id="47" presetID="4" presetClass="entr" presetSubtype="16"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box(in)">
                                      <p:cBhvr>
                                        <p:cTn id="49" dur="500"/>
                                        <p:tgtEl>
                                          <p:spTgt spid="25"/>
                                        </p:tgtEl>
                                      </p:cBhvr>
                                    </p:animEffect>
                                  </p:childTnLst>
                                </p:cTn>
                              </p:par>
                            </p:childTnLst>
                          </p:cTn>
                        </p:par>
                      </p:childTnLst>
                    </p:cTn>
                  </p:par>
                  <p:par>
                    <p:cTn id="50" fill="hold">
                      <p:stCondLst>
                        <p:cond delay="indefinite"/>
                      </p:stCondLst>
                      <p:childTnLst>
                        <p:par>
                          <p:cTn id="51" fill="hold">
                            <p:stCondLst>
                              <p:cond delay="0"/>
                            </p:stCondLst>
                            <p:childTnLst>
                              <p:par>
                                <p:cTn id="52" presetID="5" presetClass="entr" presetSubtype="10" fill="hold"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checkerboard(across)">
                                      <p:cBhvr>
                                        <p:cTn id="54" dur="500"/>
                                        <p:tgtEl>
                                          <p:spTgt spid="21"/>
                                        </p:tgtEl>
                                      </p:cBhvr>
                                    </p:animEffect>
                                  </p:childTnLst>
                                </p:cTn>
                              </p:par>
                              <p:par>
                                <p:cTn id="55" presetID="5" presetClass="entr" presetSubtype="10"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checkerboard(across)">
                                      <p:cBhvr>
                                        <p:cTn id="5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8" grpId="0"/>
      <p:bldP spid="23" grpId="0"/>
      <p:bldP spid="24" grpId="0"/>
      <p:bldP spid="25" grpId="0"/>
      <p:bldP spid="26"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l="-10000" r="-10000"/>
          </a:stretch>
        </a:blipFill>
        <a:effectLst/>
      </p:bgPr>
    </p:bg>
    <p:spTree>
      <p:nvGrpSpPr>
        <p:cNvPr id="1" name=""/>
        <p:cNvGrpSpPr/>
        <p:nvPr/>
      </p:nvGrpSpPr>
      <p:grpSpPr>
        <a:xfrm>
          <a:off x="0" y="0"/>
          <a:ext cx="0" cy="0"/>
          <a:chOff x="0" y="0"/>
          <a:chExt cx="0" cy="0"/>
        </a:xfrm>
      </p:grpSpPr>
      <p:sp>
        <p:nvSpPr>
          <p:cNvPr id="4" name="Rectangle 3"/>
          <p:cNvSpPr>
            <a:spLocks noGrp="1" noChangeArrowheads="1"/>
          </p:cNvSpPr>
          <p:nvPr/>
        </p:nvSpPr>
        <p:spPr bwMode="auto">
          <a:xfrm>
            <a:off x="609600" y="3657600"/>
            <a:ext cx="5410200" cy="1905000"/>
          </a:xfrm>
          <a:prstGeom prst="rect">
            <a:avLst/>
          </a:prstGeom>
          <a:noFill/>
          <a:ln>
            <a:noFill/>
          </a:ln>
          <a:effectLst/>
          <a:extLst/>
        </p:spPr>
        <p:txBody>
          <a:bodyPr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endParaRPr lang="en-US" altLang="en-US" sz="3200" b="1" i="1" dirty="0">
              <a:latin typeface="+mn-lt"/>
              <a:cs typeface="Times New Roman" pitchFamily="18" charset="0"/>
            </a:endParaRPr>
          </a:p>
        </p:txBody>
      </p:sp>
      <p:sp>
        <p:nvSpPr>
          <p:cNvPr id="2" name="TextBox 1"/>
          <p:cNvSpPr txBox="1"/>
          <p:nvPr/>
        </p:nvSpPr>
        <p:spPr>
          <a:xfrm>
            <a:off x="0" y="2348805"/>
            <a:ext cx="9144000" cy="1446550"/>
          </a:xfrm>
          <a:prstGeom prst="rect">
            <a:avLst/>
          </a:prstGeom>
          <a:noFill/>
        </p:spPr>
        <p:txBody>
          <a:bodyPr>
            <a:spAutoFit/>
          </a:bodyPr>
          <a:lstStyle/>
          <a:p>
            <a:pPr algn="ctr"/>
            <a:r>
              <a:rPr lang="en-US" sz="4400" b="1" dirty="0" smtClean="0">
                <a:solidFill>
                  <a:srgbClr val="FF0000"/>
                </a:solidFill>
                <a:effectLst>
                  <a:outerShdw blurRad="38100" dist="38100" dir="2700000" algn="tl">
                    <a:srgbClr val="000000">
                      <a:alpha val="43137"/>
                    </a:srgbClr>
                  </a:outerShdw>
                </a:effectLst>
              </a:rPr>
              <a:t>HOẠT ĐỘNG 2: </a:t>
            </a:r>
          </a:p>
          <a:p>
            <a:pPr algn="ctr"/>
            <a:r>
              <a:rPr lang="en-US" sz="4400" b="1" dirty="0" smtClean="0">
                <a:solidFill>
                  <a:srgbClr val="000066"/>
                </a:solidFill>
              </a:rPr>
              <a:t>Tác hại của bệnh sốt xuất huyết</a:t>
            </a:r>
          </a:p>
        </p:txBody>
      </p:sp>
    </p:spTree>
    <p:custDataLst>
      <p:tags r:id="rId1"/>
    </p:custDataLst>
    <p:extLst>
      <p:ext uri="{BB962C8B-B14F-4D97-AF65-F5344CB8AC3E}">
        <p14:creationId xmlns:p14="http://schemas.microsoft.com/office/powerpoint/2010/main" val="438106961"/>
      </p:ext>
    </p:extLst>
  </p:cSld>
  <p:clrMapOvr>
    <a:masterClrMapping/>
  </p:clrMapOvr>
  <p:transition advClick="0" advTm="1217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PRING_QUIZ_SHAPE0"/>
          <p:cNvSpPr/>
          <p:nvPr/>
        </p:nvSpPr>
        <p:spPr>
          <a:xfrm>
            <a:off x="0" y="0"/>
            <a:ext cx="9144000" cy="6858000"/>
          </a:xfrm>
          <a:prstGeom prst="rect">
            <a:avLst/>
          </a:prstGeom>
          <a:solidFill>
            <a:srgbClr val="FFFFFF"/>
          </a:solidFill>
          <a:ln>
            <a:noFill/>
          </a:ln>
          <a:effectLst>
            <a:innerShdw>
              <a:scrgbClr r="0" g="0" b="0">
                <a:alpha val="0"/>
              </a:sc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SPRING_QUIZ_SHAPE1" descr="quizscreen_2417312.png"/>
          <p:cNvPicPr>
            <a:picLocks/>
          </p:cNvPicPr>
          <p:nvPr/>
        </p:nvPicPr>
        <p:blipFill>
          <a:blip r:embed="rId4"/>
          <a:stretch>
            <a:fillRect/>
          </a:stretch>
        </p:blipFill>
        <p:spPr>
          <a:xfrm>
            <a:off x="0" y="0"/>
            <a:ext cx="9143999" cy="6858000"/>
          </a:xfrm>
          <a:prstGeom prst="rect">
            <a:avLst/>
          </a:prstGeom>
          <a:effectLst>
            <a:innerShdw>
              <a:scrgbClr r="0" g="0" b="0">
                <a:alpha val="0"/>
              </a:scrgbClr>
            </a:innerShdw>
          </a:effectLst>
        </p:spPr>
      </p:pic>
    </p:spTree>
    <p:custDataLst>
      <p:tags r:id="rId1"/>
    </p:custDataLst>
    <p:extLst>
      <p:ext uri="{BB962C8B-B14F-4D97-AF65-F5344CB8AC3E}">
        <p14:creationId xmlns:p14="http://schemas.microsoft.com/office/powerpoint/2010/main" val="3615812709"/>
      </p:ext>
    </p:extLst>
  </p:cSld>
  <p:clrMapOvr>
    <a:masterClrMapping/>
  </p:clrMapOvr>
  <p:transition advClick="0" advTm="500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srcRect/>
          <a:tile tx="0" ty="0" sx="100000" sy="100000" flip="none" algn="tl"/>
        </a:blipFill>
        <a:effectLst/>
      </p:bgPr>
    </p:bg>
    <p:spTree>
      <p:nvGrpSpPr>
        <p:cNvPr id="1" name=""/>
        <p:cNvGrpSpPr/>
        <p:nvPr/>
      </p:nvGrpSpPr>
      <p:grpSpPr>
        <a:xfrm>
          <a:off x="0" y="0"/>
          <a:ext cx="0" cy="0"/>
          <a:chOff x="0" y="0"/>
          <a:chExt cx="0" cy="0"/>
        </a:xfrm>
      </p:grpSpPr>
      <p:pic>
        <p:nvPicPr>
          <p:cNvPr id="13315" name="Picture 5" descr="sot-xuat-huyet"/>
          <p:cNvPicPr>
            <a:picLocks noChangeAspect="1" noChangeArrowheads="1"/>
          </p:cNvPicPr>
          <p:nvPr/>
        </p:nvPicPr>
        <p:blipFill>
          <a:blip r:embed="rId5" cstate="print"/>
          <a:srcRect/>
          <a:stretch>
            <a:fillRect/>
          </a:stretch>
        </p:blipFill>
        <p:spPr bwMode="auto">
          <a:xfrm>
            <a:off x="304800" y="533400"/>
            <a:ext cx="3895725" cy="2743200"/>
          </a:xfrm>
          <a:prstGeom prst="rect">
            <a:avLst/>
          </a:prstGeom>
          <a:noFill/>
          <a:ln w="19050">
            <a:solidFill>
              <a:schemeClr val="tx1"/>
            </a:solidFill>
            <a:miter lim="800000"/>
            <a:headEnd/>
            <a:tailEnd/>
          </a:ln>
        </p:spPr>
      </p:pic>
      <p:sp>
        <p:nvSpPr>
          <p:cNvPr id="13318" name="Text Box 8"/>
          <p:cNvSpPr txBox="1">
            <a:spLocks noChangeArrowheads="1"/>
          </p:cNvSpPr>
          <p:nvPr/>
        </p:nvSpPr>
        <p:spPr bwMode="auto">
          <a:xfrm>
            <a:off x="1752600" y="0"/>
            <a:ext cx="5562600" cy="461665"/>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5400000" scaled="1"/>
            <a:tileRect/>
          </a:gradFill>
          <a:ln w="9525">
            <a:noFill/>
            <a:miter lim="800000"/>
            <a:headEnd/>
            <a:tailEnd/>
          </a:ln>
        </p:spPr>
        <p:txBody>
          <a:bodyPr>
            <a:spAutoFit/>
          </a:bodyPr>
          <a:lstStyle/>
          <a:p>
            <a:pPr algn="ctr"/>
            <a:r>
              <a:rPr lang="en-US" sz="2400" b="1" dirty="0" smtClean="0">
                <a:solidFill>
                  <a:srgbClr val="C00000"/>
                </a:solidFill>
              </a:rPr>
              <a:t>Tác hại của bệnh sốt xuất huyết</a:t>
            </a: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24400" y="3810001"/>
            <a:ext cx="4038600" cy="2590800"/>
          </a:xfrm>
          <a:prstGeom prst="rect">
            <a:avLst/>
          </a:prstGeom>
          <a:ln>
            <a:solidFill>
              <a:schemeClr val="tx1"/>
            </a:solidFill>
          </a:ln>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4400" y="533400"/>
            <a:ext cx="4039435" cy="2743200"/>
          </a:xfrm>
          <a:prstGeom prst="rect">
            <a:avLst/>
          </a:prstGeom>
          <a:ln>
            <a:solidFill>
              <a:schemeClr val="tx1"/>
            </a:solidFill>
          </a:ln>
        </p:spPr>
      </p:pic>
      <p:pic>
        <p:nvPicPr>
          <p:cNvPr id="4" name="Pictur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4800" y="3808705"/>
            <a:ext cx="3931557" cy="2592096"/>
          </a:xfrm>
          <a:prstGeom prst="rect">
            <a:avLst/>
          </a:prstGeom>
          <a:ln>
            <a:solidFill>
              <a:schemeClr val="tx1"/>
            </a:solidFill>
          </a:ln>
        </p:spPr>
      </p:pic>
      <p:sp>
        <p:nvSpPr>
          <p:cNvPr id="9" name="TextBox 8"/>
          <p:cNvSpPr txBox="1"/>
          <p:nvPr/>
        </p:nvSpPr>
        <p:spPr>
          <a:xfrm>
            <a:off x="914400" y="3333690"/>
            <a:ext cx="2590800" cy="400110"/>
          </a:xfrm>
          <a:prstGeom prst="rect">
            <a:avLst/>
          </a:prstGeom>
          <a:gradFill flip="none" rotWithShape="1">
            <a:gsLst>
              <a:gs pos="0">
                <a:srgbClr val="0000CC">
                  <a:shade val="30000"/>
                  <a:satMod val="115000"/>
                </a:srgbClr>
              </a:gs>
              <a:gs pos="50000">
                <a:srgbClr val="0000CC">
                  <a:shade val="67500"/>
                  <a:satMod val="115000"/>
                </a:srgbClr>
              </a:gs>
              <a:gs pos="100000">
                <a:srgbClr val="0000CC">
                  <a:shade val="100000"/>
                  <a:satMod val="115000"/>
                </a:srgbClr>
              </a:gs>
            </a:gsLst>
            <a:path path="circle">
              <a:fillToRect l="100000" t="100000"/>
            </a:path>
            <a:tileRect r="-100000" b="-100000"/>
          </a:gradFill>
        </p:spPr>
        <p:txBody>
          <a:bodyPr wrap="square" rtlCol="0">
            <a:spAutoFit/>
          </a:bodyPr>
          <a:lstStyle/>
          <a:p>
            <a:pPr algn="ctr"/>
            <a:r>
              <a:rPr lang="en-US" sz="2000" b="1" dirty="0" smtClean="0">
                <a:solidFill>
                  <a:schemeClr val="bg1"/>
                </a:solidFill>
              </a:rPr>
              <a:t>Nhập viện</a:t>
            </a:r>
          </a:p>
        </p:txBody>
      </p:sp>
      <p:sp>
        <p:nvSpPr>
          <p:cNvPr id="10" name="TextBox 9"/>
          <p:cNvSpPr txBox="1"/>
          <p:nvPr/>
        </p:nvSpPr>
        <p:spPr>
          <a:xfrm>
            <a:off x="762000" y="6457890"/>
            <a:ext cx="2743200" cy="400110"/>
          </a:xfrm>
          <a:prstGeom prst="rect">
            <a:avLst/>
          </a:prstGeom>
          <a:gradFill flip="none" rotWithShape="1">
            <a:gsLst>
              <a:gs pos="0">
                <a:srgbClr val="0000CC">
                  <a:shade val="30000"/>
                  <a:satMod val="115000"/>
                </a:srgbClr>
              </a:gs>
              <a:gs pos="50000">
                <a:srgbClr val="0000CC">
                  <a:shade val="67500"/>
                  <a:satMod val="115000"/>
                </a:srgbClr>
              </a:gs>
              <a:gs pos="100000">
                <a:srgbClr val="0000CC">
                  <a:shade val="100000"/>
                  <a:satMod val="115000"/>
                </a:srgbClr>
              </a:gs>
            </a:gsLst>
            <a:path path="circle">
              <a:fillToRect l="100000" t="100000"/>
            </a:path>
            <a:tileRect r="-100000" b="-100000"/>
          </a:gradFill>
        </p:spPr>
        <p:txBody>
          <a:bodyPr wrap="square" rtlCol="0">
            <a:spAutoFit/>
          </a:bodyPr>
          <a:lstStyle/>
          <a:p>
            <a:pPr algn="ctr"/>
            <a:r>
              <a:rPr lang="en-US" sz="2000" b="1" dirty="0" smtClean="0">
                <a:solidFill>
                  <a:schemeClr val="bg1"/>
                </a:solidFill>
              </a:rPr>
              <a:t>Tràn dịch màng phổi</a:t>
            </a:r>
          </a:p>
        </p:txBody>
      </p:sp>
      <p:sp>
        <p:nvSpPr>
          <p:cNvPr id="11" name="TextBox 10"/>
          <p:cNvSpPr txBox="1"/>
          <p:nvPr/>
        </p:nvSpPr>
        <p:spPr>
          <a:xfrm>
            <a:off x="5410200" y="6457890"/>
            <a:ext cx="2819400" cy="400110"/>
          </a:xfrm>
          <a:prstGeom prst="rect">
            <a:avLst/>
          </a:prstGeom>
          <a:gradFill flip="none" rotWithShape="1">
            <a:gsLst>
              <a:gs pos="0">
                <a:srgbClr val="0000CC">
                  <a:shade val="30000"/>
                  <a:satMod val="115000"/>
                </a:srgbClr>
              </a:gs>
              <a:gs pos="50000">
                <a:srgbClr val="0000CC">
                  <a:shade val="67500"/>
                  <a:satMod val="115000"/>
                </a:srgbClr>
              </a:gs>
              <a:gs pos="100000">
                <a:srgbClr val="0000CC">
                  <a:shade val="100000"/>
                  <a:satMod val="115000"/>
                </a:srgbClr>
              </a:gs>
            </a:gsLst>
            <a:path path="circle">
              <a:fillToRect l="100000" t="100000"/>
            </a:path>
            <a:tileRect r="-100000" b="-100000"/>
          </a:gradFill>
        </p:spPr>
        <p:txBody>
          <a:bodyPr wrap="square" rtlCol="0">
            <a:spAutoFit/>
          </a:bodyPr>
          <a:lstStyle/>
          <a:p>
            <a:pPr algn="ctr"/>
            <a:r>
              <a:rPr lang="en-US" sz="2000" b="1" dirty="0" smtClean="0">
                <a:solidFill>
                  <a:schemeClr val="bg1"/>
                </a:solidFill>
              </a:rPr>
              <a:t>Suy hô hấp</a:t>
            </a:r>
          </a:p>
        </p:txBody>
      </p:sp>
      <p:sp>
        <p:nvSpPr>
          <p:cNvPr id="12" name="TextBox 11"/>
          <p:cNvSpPr txBox="1"/>
          <p:nvPr/>
        </p:nvSpPr>
        <p:spPr>
          <a:xfrm>
            <a:off x="5334000" y="3333690"/>
            <a:ext cx="2895600" cy="400110"/>
          </a:xfrm>
          <a:prstGeom prst="rect">
            <a:avLst/>
          </a:prstGeom>
          <a:gradFill flip="none" rotWithShape="1">
            <a:gsLst>
              <a:gs pos="0">
                <a:srgbClr val="0000CC">
                  <a:shade val="30000"/>
                  <a:satMod val="115000"/>
                </a:srgbClr>
              </a:gs>
              <a:gs pos="50000">
                <a:srgbClr val="0000CC">
                  <a:shade val="67500"/>
                  <a:satMod val="115000"/>
                </a:srgbClr>
              </a:gs>
              <a:gs pos="100000">
                <a:srgbClr val="0000CC">
                  <a:shade val="100000"/>
                  <a:satMod val="115000"/>
                </a:srgbClr>
              </a:gs>
            </a:gsLst>
            <a:path path="circle">
              <a:fillToRect l="100000" t="100000"/>
            </a:path>
            <a:tileRect r="-100000" b="-100000"/>
          </a:gradFill>
        </p:spPr>
        <p:txBody>
          <a:bodyPr wrap="square" rtlCol="0">
            <a:spAutoFit/>
          </a:bodyPr>
          <a:lstStyle/>
          <a:p>
            <a:pPr algn="ctr"/>
            <a:r>
              <a:rPr lang="en-US" sz="2000" b="1" dirty="0" smtClean="0">
                <a:solidFill>
                  <a:schemeClr val="bg1"/>
                </a:solidFill>
              </a:rPr>
              <a:t>Chảy máu nhãn cầu</a:t>
            </a:r>
          </a:p>
        </p:txBody>
      </p:sp>
    </p:spTree>
    <p:custDataLst>
      <p:tags r:id="rId1"/>
    </p:custDataLst>
  </p:cSld>
  <p:clrMapOvr>
    <a:masterClrMapping/>
  </p:clrMapOvr>
  <p:transition advClick="0" advTm="1747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checkerboard(across)">
                                      <p:cBhvr>
                                        <p:cTn id="7" dur="500"/>
                                        <p:tgtEl>
                                          <p:spTgt spid="1331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heckerboard(across)">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ox(in)">
                                      <p:cBhvr>
                                        <p:cTn id="15" dur="500"/>
                                        <p:tgtEl>
                                          <p:spTgt spid="3"/>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ox(i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blinds(horizontal)">
                                      <p:cBhvr>
                                        <p:cTn id="33" dur="500"/>
                                        <p:tgtEl>
                                          <p:spTgt spid="2"/>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blinds(horizontal)">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6" name="Picture 34" descr="E:\anh nen\giao vien.png"/>
          <p:cNvPicPr>
            <a:picLocks noChangeAspect="1" noChangeArrowheads="1"/>
          </p:cNvPicPr>
          <p:nvPr/>
        </p:nvPicPr>
        <p:blipFill>
          <a:blip r:embed="rId5" cstate="print"/>
          <a:srcRect/>
          <a:stretch>
            <a:fillRect/>
          </a:stretch>
        </p:blipFill>
        <p:spPr bwMode="auto">
          <a:xfrm>
            <a:off x="0" y="0"/>
            <a:ext cx="9144000" cy="6781800"/>
          </a:xfrm>
          <a:prstGeom prst="rect">
            <a:avLst/>
          </a:prstGeom>
          <a:noFill/>
          <a:ln w="9525">
            <a:noFill/>
            <a:miter lim="800000"/>
            <a:headEnd/>
            <a:tailEnd/>
          </a:ln>
        </p:spPr>
      </p:pic>
      <p:sp>
        <p:nvSpPr>
          <p:cNvPr id="7" name="TextBox 6"/>
          <p:cNvSpPr txBox="1"/>
          <p:nvPr/>
        </p:nvSpPr>
        <p:spPr>
          <a:xfrm>
            <a:off x="3200400" y="2583359"/>
            <a:ext cx="5562600" cy="800219"/>
          </a:xfrm>
          <a:prstGeom prst="rect">
            <a:avLst/>
          </a:prstGeom>
          <a:noFill/>
        </p:spPr>
        <p:txBody>
          <a:bodyPr wrap="square" rtlCol="0">
            <a:spAutoFit/>
          </a:bodyPr>
          <a:lstStyle/>
          <a:p>
            <a:pPr algn="ctr"/>
            <a:r>
              <a:rPr lang="en-US" sz="4600" b="1" dirty="0" smtClean="0">
                <a:solidFill>
                  <a:srgbClr val="C00000"/>
                </a:solidFill>
              </a:rPr>
              <a:t>THÔNG TIN LÍ THÚ</a:t>
            </a:r>
          </a:p>
        </p:txBody>
      </p:sp>
    </p:spTree>
    <p:custDataLst>
      <p:tags r:id="rId1"/>
    </p:custDataLst>
  </p:cSld>
  <p:clrMapOvr>
    <a:masterClrMapping/>
  </p:clrMapOvr>
  <p:transition advClick="0" advTm="587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l="-5000" r="-5000"/>
          </a:stretch>
        </a:blipFill>
        <a:effectLst/>
      </p:bgPr>
    </p:bg>
    <p:spTree>
      <p:nvGrpSpPr>
        <p:cNvPr id="1" name=""/>
        <p:cNvGrpSpPr/>
        <p:nvPr/>
      </p:nvGrpSpPr>
      <p:grpSpPr>
        <a:xfrm>
          <a:off x="0" y="0"/>
          <a:ext cx="0" cy="0"/>
          <a:chOff x="0" y="0"/>
          <a:chExt cx="0" cy="0"/>
        </a:xfrm>
      </p:grpSpPr>
      <p:sp>
        <p:nvSpPr>
          <p:cNvPr id="4" name="TextBox 3"/>
          <p:cNvSpPr txBox="1"/>
          <p:nvPr/>
        </p:nvSpPr>
        <p:spPr>
          <a:xfrm>
            <a:off x="2362200" y="0"/>
            <a:ext cx="4267200" cy="584775"/>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6200000" scaled="1"/>
            <a:tileRect/>
          </a:gradFill>
        </p:spPr>
        <p:txBody>
          <a:bodyPr wrap="square" rtlCol="0">
            <a:spAutoFit/>
          </a:bodyPr>
          <a:lstStyle/>
          <a:p>
            <a:pPr algn="ctr"/>
            <a:r>
              <a:rPr lang="en-US" sz="3200" b="1" dirty="0" smtClean="0">
                <a:solidFill>
                  <a:srgbClr val="FF0000"/>
                </a:solidFill>
              </a:rPr>
              <a:t>Thông tin lí thú</a:t>
            </a:r>
          </a:p>
        </p:txBody>
      </p:sp>
    </p:spTree>
    <p:custDataLst>
      <p:tags r:id="rId2"/>
    </p:custDataLst>
    <p:controls>
      <mc:AlternateContent xmlns:mc="http://schemas.openxmlformats.org/markup-compatibility/2006">
        <mc:Choice xmlns:v="urn:schemas-microsoft-com:vml" Requires="v">
          <p:control spid="4100" name="ShockwaveFlash1" r:id="rId3" imgW="1828571" imgH="1828571"/>
        </mc:Choice>
        <mc:Fallback>
          <p:control name="ShockwaveFlash1" r:id="rId3" imgW="1828571" imgH="1828571">
            <p:pic>
              <p:nvPicPr>
                <p:cNvPr id="0" name="ShockwaveFlash1"/>
                <p:cNvPicPr preferRelativeResize="0">
                  <a:picLocks noChangeArrowheads="1" noChangeShapeType="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0" y="685800"/>
                  <a:ext cx="9144000" cy="49530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3844742862"/>
      </p:ext>
    </p:extLst>
  </p:cSld>
  <p:clrMapOvr>
    <a:masterClrMapping/>
  </p:clrMapOvr>
  <p:transition spd="slow" advClick="0" advTm="35193"/>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PRING_QUIZ_SHAPE0"/>
          <p:cNvSpPr/>
          <p:nvPr/>
        </p:nvSpPr>
        <p:spPr>
          <a:xfrm>
            <a:off x="0" y="0"/>
            <a:ext cx="9144000" cy="6858000"/>
          </a:xfrm>
          <a:prstGeom prst="rect">
            <a:avLst/>
          </a:prstGeom>
          <a:solidFill>
            <a:srgbClr val="FFFFFF"/>
          </a:solidFill>
          <a:ln>
            <a:noFill/>
          </a:ln>
          <a:effectLst>
            <a:innerShdw>
              <a:scrgbClr r="0" g="0" b="0">
                <a:alpha val="0"/>
              </a:sc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SPRING_QUIZ_SHAPE1" descr="quizscreen_5030218.png"/>
          <p:cNvPicPr>
            <a:picLocks/>
          </p:cNvPicPr>
          <p:nvPr/>
        </p:nvPicPr>
        <p:blipFill>
          <a:blip r:embed="rId4"/>
          <a:stretch>
            <a:fillRect/>
          </a:stretch>
        </p:blipFill>
        <p:spPr>
          <a:xfrm>
            <a:off x="0" y="0"/>
            <a:ext cx="9143999" cy="6858000"/>
          </a:xfrm>
          <a:prstGeom prst="rect">
            <a:avLst/>
          </a:prstGeom>
          <a:effectLst>
            <a:innerShdw>
              <a:scrgbClr r="0" g="0" b="0">
                <a:alpha val="0"/>
              </a:scrgbClr>
            </a:innerShdw>
          </a:effectLst>
        </p:spPr>
      </p:pic>
    </p:spTree>
    <p:custDataLst>
      <p:tags r:id="rId1"/>
    </p:custDataLst>
    <p:extLst>
      <p:ext uri="{BB962C8B-B14F-4D97-AF65-F5344CB8AC3E}">
        <p14:creationId xmlns:p14="http://schemas.microsoft.com/office/powerpoint/2010/main" val="1667308139"/>
      </p:ext>
    </p:extLst>
  </p:cSld>
  <p:clrMapOvr>
    <a:masterClrMapping/>
  </p:clrMapOvr>
  <p:transition spd="slow" advClick="0" advTm="5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1828800" y="685800"/>
            <a:ext cx="6096000" cy="37338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1557780" y="2044005"/>
            <a:ext cx="5599611" cy="132343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8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ÔN BÀI CŨ</a:t>
            </a:r>
            <a:endParaRPr lang="en-US" sz="8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endParaRPr>
          </a:p>
        </p:txBody>
      </p:sp>
      <p:sp>
        <p:nvSpPr>
          <p:cNvPr id="6" name="ISPRING_QUIZ_SHAPE0"/>
          <p:cNvSpPr/>
          <p:nvPr/>
        </p:nvSpPr>
        <p:spPr>
          <a:xfrm>
            <a:off x="0" y="0"/>
            <a:ext cx="9144000" cy="6858000"/>
          </a:xfrm>
          <a:prstGeom prst="rect">
            <a:avLst/>
          </a:prstGeom>
          <a:solidFill>
            <a:srgbClr val="FFFFFF"/>
          </a:solidFill>
          <a:ln>
            <a:noFill/>
          </a:ln>
          <a:effectLst>
            <a:innerShdw>
              <a:scrgbClr r="0" g="0" b="0">
                <a:alpha val="0"/>
              </a:sc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SPRING_QUIZ_SHAPE1" descr="quizscreen_1711546.png"/>
          <p:cNvPicPr>
            <a:picLocks/>
          </p:cNvPicPr>
          <p:nvPr/>
        </p:nvPicPr>
        <p:blipFill>
          <a:blip r:embed="rId4"/>
          <a:stretch>
            <a:fillRect/>
          </a:stretch>
        </p:blipFill>
        <p:spPr>
          <a:xfrm>
            <a:off x="0" y="0"/>
            <a:ext cx="9143999" cy="6858000"/>
          </a:xfrm>
          <a:prstGeom prst="rect">
            <a:avLst/>
          </a:prstGeom>
          <a:effectLst>
            <a:innerShdw>
              <a:scrgbClr r="0" g="0" b="0">
                <a:alpha val="0"/>
              </a:scrgbClr>
            </a:innerShdw>
          </a:effectLst>
        </p:spPr>
      </p:pic>
    </p:spTree>
    <p:custDataLst>
      <p:tags r:id="rId1"/>
    </p:custDataLst>
    <p:extLst>
      <p:ext uri="{BB962C8B-B14F-4D97-AF65-F5344CB8AC3E}">
        <p14:creationId xmlns:p14="http://schemas.microsoft.com/office/powerpoint/2010/main" val="194304502"/>
      </p:ext>
    </p:extLst>
  </p:cSld>
  <p:clrMapOvr>
    <a:masterClrMapping/>
  </p:clrMapOvr>
  <p:transition spd="slow" advClick="0" advTm="580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benh-vien-da-khoa-dong-nai.jpg"/>
          <p:cNvPicPr>
            <a:picLocks noChangeAspect="1"/>
          </p:cNvPicPr>
          <p:nvPr/>
        </p:nvPicPr>
        <p:blipFill>
          <a:blip r:embed="rId5"/>
          <a:stretch>
            <a:fillRect/>
          </a:stretch>
        </p:blipFill>
        <p:spPr>
          <a:xfrm>
            <a:off x="453081" y="762000"/>
            <a:ext cx="8123424" cy="5791200"/>
          </a:xfrm>
          <a:prstGeom prst="rect">
            <a:avLst/>
          </a:prstGeom>
        </p:spPr>
      </p:pic>
      <p:sp>
        <p:nvSpPr>
          <p:cNvPr id="6" name="TextBox 5"/>
          <p:cNvSpPr txBox="1"/>
          <p:nvPr/>
        </p:nvSpPr>
        <p:spPr>
          <a:xfrm>
            <a:off x="1371600" y="24825"/>
            <a:ext cx="6553200" cy="584775"/>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6200000" scaled="1"/>
            <a:tileRect/>
          </a:gradFill>
        </p:spPr>
        <p:txBody>
          <a:bodyPr wrap="square" rtlCol="0">
            <a:spAutoFit/>
          </a:bodyPr>
          <a:lstStyle/>
          <a:p>
            <a:pPr algn="ctr"/>
            <a:r>
              <a:rPr lang="en-US" sz="3200" b="1" dirty="0" err="1" smtClean="0">
                <a:solidFill>
                  <a:srgbClr val="FF0000"/>
                </a:solidFill>
              </a:rPr>
              <a:t>Tìm</a:t>
            </a:r>
            <a:r>
              <a:rPr lang="en-US" sz="3200" b="1" dirty="0" smtClean="0">
                <a:solidFill>
                  <a:srgbClr val="FF0000"/>
                </a:solidFill>
              </a:rPr>
              <a:t> </a:t>
            </a:r>
            <a:r>
              <a:rPr lang="en-US" sz="3200" b="1" dirty="0" err="1" smtClean="0">
                <a:solidFill>
                  <a:srgbClr val="FF0000"/>
                </a:solidFill>
              </a:rPr>
              <a:t>hiểu</a:t>
            </a:r>
            <a:r>
              <a:rPr lang="en-US" sz="3200" b="1" dirty="0" smtClean="0">
                <a:solidFill>
                  <a:srgbClr val="FF0000"/>
                </a:solidFill>
              </a:rPr>
              <a:t> </a:t>
            </a:r>
            <a:r>
              <a:rPr lang="en-US" sz="3200" b="1" dirty="0" err="1" smtClean="0">
                <a:solidFill>
                  <a:srgbClr val="FF0000"/>
                </a:solidFill>
              </a:rPr>
              <a:t>thực</a:t>
            </a:r>
            <a:r>
              <a:rPr lang="en-US" sz="3200" b="1" dirty="0" smtClean="0">
                <a:solidFill>
                  <a:srgbClr val="FF0000"/>
                </a:solidFill>
              </a:rPr>
              <a:t> </a:t>
            </a:r>
            <a:r>
              <a:rPr lang="en-US" sz="3200" b="1" dirty="0" err="1" smtClean="0">
                <a:solidFill>
                  <a:srgbClr val="FF0000"/>
                </a:solidFill>
              </a:rPr>
              <a:t>tế</a:t>
            </a:r>
            <a:r>
              <a:rPr lang="en-US" sz="3200" b="1" dirty="0" smtClean="0">
                <a:solidFill>
                  <a:srgbClr val="FF0000"/>
                </a:solidFill>
              </a:rPr>
              <a:t> ở </a:t>
            </a:r>
            <a:r>
              <a:rPr lang="en-US" sz="3200" b="1" dirty="0" err="1" smtClean="0">
                <a:solidFill>
                  <a:srgbClr val="FF0000"/>
                </a:solidFill>
              </a:rPr>
              <a:t>bệnh</a:t>
            </a:r>
            <a:r>
              <a:rPr lang="en-US" sz="3200" b="1" dirty="0" smtClean="0">
                <a:solidFill>
                  <a:srgbClr val="FF0000"/>
                </a:solidFill>
              </a:rPr>
              <a:t> </a:t>
            </a:r>
            <a:r>
              <a:rPr lang="en-US" sz="3200" b="1" dirty="0" err="1" smtClean="0">
                <a:solidFill>
                  <a:srgbClr val="FF0000"/>
                </a:solidFill>
              </a:rPr>
              <a:t>viện</a:t>
            </a:r>
            <a:endParaRPr lang="en-US" sz="3200" b="1" dirty="0" smtClean="0">
              <a:solidFill>
                <a:srgbClr val="FF0000"/>
              </a:solidFill>
            </a:endParaRPr>
          </a:p>
        </p:txBody>
      </p:sp>
    </p:spTree>
    <p:custDataLst>
      <p:tags r:id="rId1"/>
    </p:custDataLst>
  </p:cSld>
  <p:clrMapOvr>
    <a:masterClrMapping/>
  </p:clrMapOvr>
  <p:transition advClick="0" advTm="1304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spTree>
    <p:custDataLst>
      <p:tags r:id="rId2"/>
    </p:custDataLst>
    <p:controls>
      <mc:AlternateContent xmlns:mc="http://schemas.openxmlformats.org/markup-compatibility/2006">
        <mc:Choice xmlns:v="urn:schemas-microsoft-com:vml" Requires="v">
          <p:control spid="113668" name="ShockwaveFlash1" r:id="rId3" imgW="1828571" imgH="1828571"/>
        </mc:Choice>
        <mc:Fallback>
          <p:control name="ShockwaveFlash1" r:id="rId3" imgW="1828571" imgH="1828571">
            <p:pic>
              <p:nvPicPr>
                <p:cNvPr id="0" name="ShockwaveFlash1"/>
                <p:cNvPicPr preferRelativeResize="0">
                  <a:picLocks noChangeArrowheads="1" noChangeShapeType="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304800" y="304800"/>
                  <a:ext cx="8534400" cy="62484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cSld>
  <p:clrMapOvr>
    <a:masterClrMapping/>
  </p:clrMapOvr>
  <p:transition advClick="0" advTm="91626"/>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l="-10000" r="-10000"/>
          </a:stretch>
        </a:blipFill>
        <a:effectLst/>
      </p:bgPr>
    </p:bg>
    <p:spTree>
      <p:nvGrpSpPr>
        <p:cNvPr id="1" name=""/>
        <p:cNvGrpSpPr/>
        <p:nvPr/>
      </p:nvGrpSpPr>
      <p:grpSpPr>
        <a:xfrm>
          <a:off x="0" y="0"/>
          <a:ext cx="0" cy="0"/>
          <a:chOff x="0" y="0"/>
          <a:chExt cx="0" cy="0"/>
        </a:xfrm>
      </p:grpSpPr>
      <p:sp>
        <p:nvSpPr>
          <p:cNvPr id="4" name="Rectangle 3"/>
          <p:cNvSpPr>
            <a:spLocks noGrp="1" noChangeArrowheads="1"/>
          </p:cNvSpPr>
          <p:nvPr/>
        </p:nvSpPr>
        <p:spPr bwMode="auto">
          <a:xfrm>
            <a:off x="609600" y="3657600"/>
            <a:ext cx="5410200" cy="1905000"/>
          </a:xfrm>
          <a:prstGeom prst="rect">
            <a:avLst/>
          </a:prstGeom>
          <a:noFill/>
          <a:ln>
            <a:noFill/>
          </a:ln>
          <a:effectLst/>
          <a:extLst/>
        </p:spPr>
        <p:txBody>
          <a:bodyPr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endParaRPr lang="en-US" altLang="en-US" sz="3200" b="1" i="1" dirty="0">
              <a:latin typeface="+mn-lt"/>
              <a:cs typeface="Times New Roman" pitchFamily="18" charset="0"/>
            </a:endParaRPr>
          </a:p>
        </p:txBody>
      </p:sp>
      <p:sp>
        <p:nvSpPr>
          <p:cNvPr id="2" name="TextBox 1"/>
          <p:cNvSpPr txBox="1"/>
          <p:nvPr/>
        </p:nvSpPr>
        <p:spPr>
          <a:xfrm>
            <a:off x="0" y="2348805"/>
            <a:ext cx="9144000" cy="2123658"/>
          </a:xfrm>
          <a:prstGeom prst="rect">
            <a:avLst/>
          </a:prstGeom>
          <a:noFill/>
        </p:spPr>
        <p:txBody>
          <a:bodyPr>
            <a:spAutoFit/>
          </a:bodyPr>
          <a:lstStyle/>
          <a:p>
            <a:pPr algn="ctr"/>
            <a:r>
              <a:rPr lang="en-US" sz="4400" b="1" dirty="0" smtClean="0">
                <a:solidFill>
                  <a:srgbClr val="FF0000"/>
                </a:solidFill>
                <a:effectLst>
                  <a:outerShdw blurRad="38100" dist="38100" dir="2700000" algn="tl">
                    <a:srgbClr val="000000">
                      <a:alpha val="43137"/>
                    </a:srgbClr>
                  </a:outerShdw>
                </a:effectLst>
              </a:rPr>
              <a:t>HOẠT ĐỘNG 3: </a:t>
            </a:r>
          </a:p>
          <a:p>
            <a:pPr algn="ctr"/>
            <a:r>
              <a:rPr lang="en-US" sz="4400" b="1" dirty="0" smtClean="0">
                <a:solidFill>
                  <a:srgbClr val="000066"/>
                </a:solidFill>
              </a:rPr>
              <a:t>Biện pháp phòng </a:t>
            </a:r>
            <a:r>
              <a:rPr lang="en-US" sz="4400" b="1" dirty="0" err="1" smtClean="0">
                <a:solidFill>
                  <a:srgbClr val="000066"/>
                </a:solidFill>
              </a:rPr>
              <a:t>bệnh</a:t>
            </a:r>
            <a:r>
              <a:rPr lang="en-US" sz="4400" b="1" dirty="0" smtClean="0">
                <a:solidFill>
                  <a:srgbClr val="000066"/>
                </a:solidFill>
              </a:rPr>
              <a:t> </a:t>
            </a:r>
          </a:p>
          <a:p>
            <a:pPr algn="ctr"/>
            <a:r>
              <a:rPr lang="en-US" sz="4400" b="1" dirty="0" err="1" smtClean="0">
                <a:solidFill>
                  <a:srgbClr val="000066"/>
                </a:solidFill>
              </a:rPr>
              <a:t>sốt</a:t>
            </a:r>
            <a:r>
              <a:rPr lang="en-US" sz="4400" b="1" dirty="0" smtClean="0">
                <a:solidFill>
                  <a:srgbClr val="000066"/>
                </a:solidFill>
              </a:rPr>
              <a:t> xuất huyết</a:t>
            </a:r>
          </a:p>
        </p:txBody>
      </p:sp>
    </p:spTree>
    <p:custDataLst>
      <p:tags r:id="rId1"/>
    </p:custDataLst>
    <p:extLst>
      <p:ext uri="{BB962C8B-B14F-4D97-AF65-F5344CB8AC3E}">
        <p14:creationId xmlns:p14="http://schemas.microsoft.com/office/powerpoint/2010/main" val="438106961"/>
      </p:ext>
    </p:extLst>
  </p:cSld>
  <p:clrMapOvr>
    <a:masterClrMapping/>
  </p:clrMapOvr>
  <p:transition advClick="0" advTm="27298"/>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6" name="Picture 34" descr="E:\anh nen\giao vien.png"/>
          <p:cNvPicPr>
            <a:picLocks noChangeAspect="1" noChangeArrowheads="1"/>
          </p:cNvPicPr>
          <p:nvPr/>
        </p:nvPicPr>
        <p:blipFill>
          <a:blip r:embed="rId5" cstate="print"/>
          <a:srcRect/>
          <a:stretch>
            <a:fillRect/>
          </a:stretch>
        </p:blipFill>
        <p:spPr bwMode="auto">
          <a:xfrm>
            <a:off x="0" y="0"/>
            <a:ext cx="9144000" cy="6781800"/>
          </a:xfrm>
          <a:prstGeom prst="rect">
            <a:avLst/>
          </a:prstGeom>
          <a:noFill/>
          <a:ln w="9525">
            <a:noFill/>
            <a:miter lim="800000"/>
            <a:headEnd/>
            <a:tailEnd/>
          </a:ln>
        </p:spPr>
      </p:pic>
      <p:sp>
        <p:nvSpPr>
          <p:cNvPr id="7" name="TextBox 6"/>
          <p:cNvSpPr txBox="1"/>
          <p:nvPr/>
        </p:nvSpPr>
        <p:spPr>
          <a:xfrm>
            <a:off x="3200400" y="1828800"/>
            <a:ext cx="5562600" cy="2431371"/>
          </a:xfrm>
          <a:prstGeom prst="rect">
            <a:avLst/>
          </a:prstGeom>
          <a:noFill/>
        </p:spPr>
        <p:txBody>
          <a:bodyPr wrap="square" rtlCol="0">
            <a:spAutoFit/>
          </a:bodyPr>
          <a:lstStyle/>
          <a:p>
            <a:pPr algn="ctr">
              <a:lnSpc>
                <a:spcPct val="150000"/>
              </a:lnSpc>
            </a:pPr>
            <a:r>
              <a:rPr lang="en-US" sz="5400" b="1" dirty="0" smtClean="0">
                <a:solidFill>
                  <a:srgbClr val="C00000"/>
                </a:solidFill>
              </a:rPr>
              <a:t>BIỆN PHÁP PHÒNG BỆNH</a:t>
            </a:r>
          </a:p>
        </p:txBody>
      </p:sp>
    </p:spTree>
    <p:custDataLst>
      <p:tags r:id="rId1"/>
    </p:custDataLst>
  </p:cSld>
  <p:clrMapOvr>
    <a:masterClrMapping/>
  </p:clrMapOvr>
  <p:transition advClick="0" advTm="483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l="-5000" r="-5000"/>
          </a:stretch>
        </a:blipFill>
        <a:effectLst/>
      </p:bgPr>
    </p:bg>
    <p:spTree>
      <p:nvGrpSpPr>
        <p:cNvPr id="1" name=""/>
        <p:cNvGrpSpPr/>
        <p:nvPr/>
      </p:nvGrpSpPr>
      <p:grpSpPr>
        <a:xfrm>
          <a:off x="0" y="0"/>
          <a:ext cx="0" cy="0"/>
          <a:chOff x="0" y="0"/>
          <a:chExt cx="0" cy="0"/>
        </a:xfrm>
      </p:grpSpPr>
      <p:sp>
        <p:nvSpPr>
          <p:cNvPr id="3" name="TextBox 2"/>
          <p:cNvSpPr txBox="1"/>
          <p:nvPr/>
        </p:nvSpPr>
        <p:spPr>
          <a:xfrm>
            <a:off x="2209800" y="0"/>
            <a:ext cx="4648200" cy="584775"/>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6200000" scaled="1"/>
            <a:tileRect/>
          </a:gradFill>
        </p:spPr>
        <p:txBody>
          <a:bodyPr wrap="square" rtlCol="0">
            <a:spAutoFit/>
          </a:bodyPr>
          <a:lstStyle/>
          <a:p>
            <a:r>
              <a:rPr lang="en-US" sz="3200" b="1" dirty="0" smtClean="0">
                <a:solidFill>
                  <a:srgbClr val="FF0000"/>
                </a:solidFill>
              </a:rPr>
              <a:t>Biện pháp phòng bệnh</a:t>
            </a:r>
          </a:p>
        </p:txBody>
      </p:sp>
    </p:spTree>
    <p:custDataLst>
      <p:tags r:id="rId2"/>
    </p:custDataLst>
    <p:controls>
      <mc:AlternateContent xmlns:mc="http://schemas.openxmlformats.org/markup-compatibility/2006">
        <mc:Choice xmlns:v="urn:schemas-microsoft-com:vml" Requires="v">
          <p:control spid="74756" name="ShockwaveFlash1" r:id="rId3" imgW="1828571" imgH="1828571"/>
        </mc:Choice>
        <mc:Fallback>
          <p:control name="ShockwaveFlash1" r:id="rId3" imgW="1828571" imgH="1828571">
            <p:pic>
              <p:nvPicPr>
                <p:cNvPr id="0" name="ShockwaveFlash1"/>
                <p:cNvPicPr preferRelativeResize="0">
                  <a:picLocks noChangeArrowheads="1" noChangeShapeType="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0" y="685800"/>
                  <a:ext cx="9144000" cy="49530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288022408"/>
      </p:ext>
    </p:extLst>
  </p:cSld>
  <p:clrMapOvr>
    <a:masterClrMapping/>
  </p:clrMapOvr>
  <p:transition spd="slow" advClick="0" advTm="37064"/>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PRING_QUIZ_SHAPE0"/>
          <p:cNvSpPr/>
          <p:nvPr/>
        </p:nvSpPr>
        <p:spPr>
          <a:xfrm>
            <a:off x="0" y="0"/>
            <a:ext cx="9144000" cy="6858000"/>
          </a:xfrm>
          <a:prstGeom prst="rect">
            <a:avLst/>
          </a:prstGeom>
          <a:solidFill>
            <a:srgbClr val="FFFFFF"/>
          </a:solidFill>
          <a:ln>
            <a:noFill/>
          </a:ln>
          <a:effectLst>
            <a:innerShdw>
              <a:scrgbClr r="0" g="0" b="0">
                <a:alpha val="0"/>
              </a:sc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SPRING_QUIZ_SHAPE1" descr="quizscreen_5171250.png"/>
          <p:cNvPicPr>
            <a:picLocks/>
          </p:cNvPicPr>
          <p:nvPr/>
        </p:nvPicPr>
        <p:blipFill>
          <a:blip r:embed="rId4"/>
          <a:stretch>
            <a:fillRect/>
          </a:stretch>
        </p:blipFill>
        <p:spPr>
          <a:xfrm>
            <a:off x="0" y="0"/>
            <a:ext cx="9143999" cy="6858000"/>
          </a:xfrm>
          <a:prstGeom prst="rect">
            <a:avLst/>
          </a:prstGeom>
          <a:effectLst>
            <a:innerShdw>
              <a:scrgbClr r="0" g="0" b="0">
                <a:alpha val="0"/>
              </a:scrgbClr>
            </a:innerShdw>
          </a:effectLst>
        </p:spPr>
      </p:pic>
    </p:spTree>
    <p:custDataLst>
      <p:tags r:id="rId1"/>
    </p:custDataLst>
    <p:extLst>
      <p:ext uri="{BB962C8B-B14F-4D97-AF65-F5344CB8AC3E}">
        <p14:creationId xmlns:p14="http://schemas.microsoft.com/office/powerpoint/2010/main" val="2431640134"/>
      </p:ext>
    </p:extLst>
  </p:cSld>
  <p:clrMapOvr>
    <a:masterClrMapping/>
  </p:clrMapOvr>
  <p:transition spd="slow" advClick="0" advTm="5000"/>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PRING_QUIZ_SHAPE0"/>
          <p:cNvSpPr/>
          <p:nvPr/>
        </p:nvSpPr>
        <p:spPr>
          <a:xfrm>
            <a:off x="0" y="0"/>
            <a:ext cx="9144000" cy="6858000"/>
          </a:xfrm>
          <a:prstGeom prst="rect">
            <a:avLst/>
          </a:prstGeom>
          <a:solidFill>
            <a:srgbClr val="FFFFFF"/>
          </a:solidFill>
          <a:ln>
            <a:noFill/>
          </a:ln>
          <a:effectLst>
            <a:innerShdw>
              <a:scrgbClr r="0" g="0" b="0">
                <a:alpha val="0"/>
              </a:sc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SPRING_QUIZ_SHAPE1" descr="quizscreen_5369781.png"/>
          <p:cNvPicPr>
            <a:picLocks/>
          </p:cNvPicPr>
          <p:nvPr/>
        </p:nvPicPr>
        <p:blipFill>
          <a:blip r:embed="rId4"/>
          <a:stretch>
            <a:fillRect/>
          </a:stretch>
        </p:blipFill>
        <p:spPr>
          <a:xfrm>
            <a:off x="0" y="0"/>
            <a:ext cx="9143999" cy="6858000"/>
          </a:xfrm>
          <a:prstGeom prst="rect">
            <a:avLst/>
          </a:prstGeom>
          <a:effectLst>
            <a:innerShdw>
              <a:scrgbClr r="0" g="0" b="0">
                <a:alpha val="0"/>
              </a:scrgbClr>
            </a:innerShdw>
          </a:effectLst>
        </p:spPr>
      </p:pic>
    </p:spTree>
    <p:custDataLst>
      <p:tags r:id="rId1"/>
    </p:custDataLst>
    <p:extLst>
      <p:ext uri="{BB962C8B-B14F-4D97-AF65-F5344CB8AC3E}">
        <p14:creationId xmlns:p14="http://schemas.microsoft.com/office/powerpoint/2010/main" val="2628893503"/>
      </p:ext>
    </p:extLst>
  </p:cSld>
  <p:clrMapOvr>
    <a:masterClrMapping/>
  </p:clrMapOvr>
  <p:transition spd="slow" advClick="0" advTm="5000"/>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4" name="Picture 3" descr="Phong tranh Sot Xuat huyet"/>
          <p:cNvPicPr>
            <a:picLocks noChangeAspect="1" noChangeArrowheads="1"/>
          </p:cNvPicPr>
          <p:nvPr/>
        </p:nvPicPr>
        <p:blipFill>
          <a:blip r:embed="rId5" cstate="print"/>
          <a:srcRect/>
          <a:stretch>
            <a:fillRect/>
          </a:stretch>
        </p:blipFill>
        <p:spPr bwMode="auto">
          <a:xfrm>
            <a:off x="0" y="0"/>
            <a:ext cx="9144000" cy="838200"/>
          </a:xfrm>
          <a:prstGeom prst="rect">
            <a:avLst/>
          </a:prstGeom>
          <a:noFill/>
        </p:spPr>
      </p:pic>
      <p:pic>
        <p:nvPicPr>
          <p:cNvPr id="5" name="Picture 4" descr="a37f7df16.jpg"/>
          <p:cNvPicPr>
            <a:picLocks noChangeAspect="1"/>
          </p:cNvPicPr>
          <p:nvPr/>
        </p:nvPicPr>
        <p:blipFill>
          <a:blip r:embed="rId6" cstate="print"/>
          <a:stretch>
            <a:fillRect/>
          </a:stretch>
        </p:blipFill>
        <p:spPr>
          <a:xfrm>
            <a:off x="4647738" y="914400"/>
            <a:ext cx="4293062" cy="2590800"/>
          </a:xfrm>
          <a:prstGeom prst="rect">
            <a:avLst/>
          </a:prstGeom>
          <a:ln w="19050">
            <a:solidFill>
              <a:schemeClr val="tx1"/>
            </a:solidFill>
          </a:ln>
        </p:spPr>
      </p:pic>
      <p:pic>
        <p:nvPicPr>
          <p:cNvPr id="6" name="Picture 5" descr="ve-sinh-nha-cua-bang-bot-no.jpg"/>
          <p:cNvPicPr>
            <a:picLocks noChangeAspect="1"/>
          </p:cNvPicPr>
          <p:nvPr/>
        </p:nvPicPr>
        <p:blipFill>
          <a:blip r:embed="rId7" cstate="print"/>
          <a:stretch>
            <a:fillRect/>
          </a:stretch>
        </p:blipFill>
        <p:spPr>
          <a:xfrm>
            <a:off x="152401" y="914400"/>
            <a:ext cx="4419599" cy="2590800"/>
          </a:xfrm>
          <a:prstGeom prst="rect">
            <a:avLst/>
          </a:prstGeom>
          <a:ln w="19050">
            <a:solidFill>
              <a:schemeClr val="tx1"/>
            </a:solidFill>
          </a:ln>
        </p:spPr>
      </p:pic>
      <p:pic>
        <p:nvPicPr>
          <p:cNvPr id="7" name="Picture 6" descr="8.2-6123a.jpg"/>
          <p:cNvPicPr>
            <a:picLocks noChangeAspect="1"/>
          </p:cNvPicPr>
          <p:nvPr/>
        </p:nvPicPr>
        <p:blipFill>
          <a:blip r:embed="rId8" cstate="print"/>
          <a:stretch>
            <a:fillRect/>
          </a:stretch>
        </p:blipFill>
        <p:spPr>
          <a:xfrm>
            <a:off x="4648200" y="3581400"/>
            <a:ext cx="4267200" cy="2667000"/>
          </a:xfrm>
          <a:prstGeom prst="rect">
            <a:avLst/>
          </a:prstGeom>
          <a:ln w="19050">
            <a:solidFill>
              <a:schemeClr val="tx1"/>
            </a:solidFill>
          </a:ln>
        </p:spPr>
      </p:pic>
      <p:pic>
        <p:nvPicPr>
          <p:cNvPr id="8" name="Picture 7" descr="19186560831496370731047815226.jpg"/>
          <p:cNvPicPr>
            <a:picLocks noChangeAspect="1"/>
          </p:cNvPicPr>
          <p:nvPr/>
        </p:nvPicPr>
        <p:blipFill>
          <a:blip r:embed="rId9" cstate="print"/>
          <a:stretch>
            <a:fillRect/>
          </a:stretch>
        </p:blipFill>
        <p:spPr>
          <a:xfrm>
            <a:off x="152400" y="3581400"/>
            <a:ext cx="4419600" cy="2667000"/>
          </a:xfrm>
          <a:prstGeom prst="rect">
            <a:avLst/>
          </a:prstGeom>
          <a:ln w="19050">
            <a:solidFill>
              <a:schemeClr val="tx1"/>
            </a:solidFill>
          </a:ln>
        </p:spPr>
      </p:pic>
      <p:sp>
        <p:nvSpPr>
          <p:cNvPr id="9" name="Rectangle 8"/>
          <p:cNvSpPr/>
          <p:nvPr/>
        </p:nvSpPr>
        <p:spPr>
          <a:xfrm>
            <a:off x="2438400" y="6243115"/>
            <a:ext cx="4038600" cy="614885"/>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rgbClr val="C00000"/>
                </a:solidFill>
              </a:rPr>
              <a:t>Vệ sinh nơi ở</a:t>
            </a:r>
          </a:p>
        </p:txBody>
      </p:sp>
    </p:spTree>
    <p:custDataLst>
      <p:tags r:id="rId1"/>
    </p:custDataLst>
  </p:cSld>
  <p:clrMapOvr>
    <a:masterClrMapping/>
  </p:clrMapOvr>
  <p:transition advClick="0" advTm="1297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par>
                                <p:cTn id="11" presetID="9"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par>
                                <p:cTn id="14" presetID="9"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ssolve">
                                      <p:cBhvr>
                                        <p:cTn id="16" dur="500"/>
                                        <p:tgtEl>
                                          <p:spTgt spid="8"/>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dissolv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438400" y="6248400"/>
            <a:ext cx="4038600" cy="614885"/>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C00000"/>
                </a:solidFill>
              </a:rPr>
              <a:t>Nằm màn khi ngủ</a:t>
            </a:r>
          </a:p>
        </p:txBody>
      </p:sp>
      <p:pic>
        <p:nvPicPr>
          <p:cNvPr id="5" name="Picture 4" descr="Phong tranh Sot Xuat huyet"/>
          <p:cNvPicPr>
            <a:picLocks noChangeAspect="1" noChangeArrowheads="1"/>
          </p:cNvPicPr>
          <p:nvPr/>
        </p:nvPicPr>
        <p:blipFill>
          <a:blip r:embed="rId5" cstate="print"/>
          <a:srcRect/>
          <a:stretch>
            <a:fillRect/>
          </a:stretch>
        </p:blipFill>
        <p:spPr bwMode="auto">
          <a:xfrm>
            <a:off x="0" y="0"/>
            <a:ext cx="9144000" cy="838200"/>
          </a:xfrm>
          <a:prstGeom prst="rect">
            <a:avLst/>
          </a:prstGeom>
          <a:noFill/>
        </p:spPr>
      </p:pic>
      <p:pic>
        <p:nvPicPr>
          <p:cNvPr id="6" name="Picture 5" descr="1234(1).jpg"/>
          <p:cNvPicPr>
            <a:picLocks noChangeAspect="1"/>
          </p:cNvPicPr>
          <p:nvPr/>
        </p:nvPicPr>
        <p:blipFill>
          <a:blip r:embed="rId6" cstate="print"/>
          <a:stretch>
            <a:fillRect/>
          </a:stretch>
        </p:blipFill>
        <p:spPr>
          <a:xfrm>
            <a:off x="4419600" y="914400"/>
            <a:ext cx="4572000" cy="2819400"/>
          </a:xfrm>
          <a:prstGeom prst="rect">
            <a:avLst/>
          </a:prstGeom>
          <a:ln w="19050">
            <a:solidFill>
              <a:schemeClr val="tx1"/>
            </a:solidFill>
          </a:ln>
        </p:spPr>
      </p:pic>
      <p:pic>
        <p:nvPicPr>
          <p:cNvPr id="7" name="Picture 6" descr="Mung-Chong-Muoi-Cham-cham.jpg"/>
          <p:cNvPicPr>
            <a:picLocks noChangeAspect="1"/>
          </p:cNvPicPr>
          <p:nvPr/>
        </p:nvPicPr>
        <p:blipFill>
          <a:blip r:embed="rId7" cstate="print"/>
          <a:stretch>
            <a:fillRect/>
          </a:stretch>
        </p:blipFill>
        <p:spPr>
          <a:xfrm>
            <a:off x="1447800" y="3810000"/>
            <a:ext cx="6096000" cy="2438400"/>
          </a:xfrm>
          <a:prstGeom prst="rect">
            <a:avLst/>
          </a:prstGeom>
          <a:ln w="19050">
            <a:solidFill>
              <a:schemeClr val="tx1"/>
            </a:solidFill>
          </a:ln>
        </p:spPr>
      </p:pic>
      <p:pic>
        <p:nvPicPr>
          <p:cNvPr id="8" name="Picture 7" descr="phong-benh-kien-kienthuc9_qxzo.jpg"/>
          <p:cNvPicPr>
            <a:picLocks noChangeAspect="1"/>
          </p:cNvPicPr>
          <p:nvPr/>
        </p:nvPicPr>
        <p:blipFill>
          <a:blip r:embed="rId8" cstate="print"/>
          <a:stretch>
            <a:fillRect/>
          </a:stretch>
        </p:blipFill>
        <p:spPr>
          <a:xfrm>
            <a:off x="152400" y="914400"/>
            <a:ext cx="4191000" cy="2819399"/>
          </a:xfrm>
          <a:prstGeom prst="rect">
            <a:avLst/>
          </a:prstGeom>
          <a:ln w="19050">
            <a:solidFill>
              <a:schemeClr val="tx1"/>
            </a:solidFill>
          </a:ln>
        </p:spPr>
      </p:pic>
    </p:spTree>
    <p:custDataLst>
      <p:tags r:id="rId1"/>
    </p:custDataLst>
  </p:cSld>
  <p:clrMapOvr>
    <a:masterClrMapping/>
  </p:clrMapOvr>
  <p:transition advClick="0" advTm="658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par>
                                <p:cTn id="11" presetID="5"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heckerboard(across)">
                                      <p:cBhvr>
                                        <p:cTn id="13" dur="500"/>
                                        <p:tgtEl>
                                          <p:spTgt spid="7"/>
                                        </p:tgtEl>
                                      </p:cBhvr>
                                    </p:animEffect>
                                  </p:childTnLst>
                                </p:cTn>
                              </p:par>
                              <p:par>
                                <p:cTn id="14" presetID="5" presetClass="entr" presetSubtype="1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heckerboard(across)">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4" name="Picture 3" descr="Phong tranh Sot Xuat huyet"/>
          <p:cNvPicPr>
            <a:picLocks noChangeAspect="1" noChangeArrowheads="1"/>
          </p:cNvPicPr>
          <p:nvPr/>
        </p:nvPicPr>
        <p:blipFill>
          <a:blip r:embed="rId5" cstate="print"/>
          <a:srcRect/>
          <a:stretch>
            <a:fillRect/>
          </a:stretch>
        </p:blipFill>
        <p:spPr bwMode="auto">
          <a:xfrm>
            <a:off x="0" y="0"/>
            <a:ext cx="9144000" cy="838200"/>
          </a:xfrm>
          <a:prstGeom prst="rect">
            <a:avLst/>
          </a:prstGeom>
          <a:noFill/>
        </p:spPr>
      </p:pic>
      <p:sp>
        <p:nvSpPr>
          <p:cNvPr id="5" name="Rectangle 4"/>
          <p:cNvSpPr/>
          <p:nvPr/>
        </p:nvSpPr>
        <p:spPr>
          <a:xfrm>
            <a:off x="2209800" y="5715000"/>
            <a:ext cx="4267200" cy="614885"/>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rgbClr val="C00000"/>
                </a:solidFill>
              </a:rPr>
              <a:t>Thả cá cờ vào bể nước</a:t>
            </a:r>
          </a:p>
        </p:txBody>
      </p:sp>
      <p:pic>
        <p:nvPicPr>
          <p:cNvPr id="6" name="Picture 5" descr="thienduongcacanh.com-18.JPG"/>
          <p:cNvPicPr>
            <a:picLocks noChangeAspect="1"/>
          </p:cNvPicPr>
          <p:nvPr/>
        </p:nvPicPr>
        <p:blipFill>
          <a:blip r:embed="rId6" cstate="print"/>
          <a:stretch>
            <a:fillRect/>
          </a:stretch>
        </p:blipFill>
        <p:spPr>
          <a:xfrm>
            <a:off x="152399" y="1295400"/>
            <a:ext cx="4343401" cy="3657600"/>
          </a:xfrm>
          <a:prstGeom prst="rect">
            <a:avLst/>
          </a:prstGeom>
          <a:ln>
            <a:solidFill>
              <a:srgbClr val="FFFF00"/>
            </a:solidFill>
          </a:ln>
        </p:spPr>
      </p:pic>
      <p:pic>
        <p:nvPicPr>
          <p:cNvPr id="7" name="Picture 6" descr="thienduongcacanh.com-19.jpg"/>
          <p:cNvPicPr>
            <a:picLocks noChangeAspect="1"/>
          </p:cNvPicPr>
          <p:nvPr/>
        </p:nvPicPr>
        <p:blipFill>
          <a:blip r:embed="rId7" cstate="print"/>
          <a:stretch>
            <a:fillRect/>
          </a:stretch>
        </p:blipFill>
        <p:spPr>
          <a:xfrm>
            <a:off x="4648200" y="1295400"/>
            <a:ext cx="4343400" cy="3657600"/>
          </a:xfrm>
          <a:prstGeom prst="rect">
            <a:avLst/>
          </a:prstGeom>
          <a:ln>
            <a:solidFill>
              <a:srgbClr val="FFFF00"/>
            </a:solidFill>
          </a:ln>
        </p:spPr>
      </p:pic>
    </p:spTree>
    <p:custDataLst>
      <p:tags r:id="rId1"/>
    </p:custDataLst>
  </p:cSld>
  <p:clrMapOvr>
    <a:masterClrMapping/>
  </p:clrMapOvr>
  <p:transition advClick="0" advTm="812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spTree>
    <p:custDataLst>
      <p:tags r:id="rId2"/>
    </p:custDataLst>
    <p:controls>
      <mc:AlternateContent xmlns:mc="http://schemas.openxmlformats.org/markup-compatibility/2006">
        <mc:Choice xmlns:v="urn:schemas-microsoft-com:vml" Requires="v">
          <p:control spid="123908" name="ShockwaveFlash1" r:id="rId3" imgW="1828571" imgH="1828571"/>
        </mc:Choice>
        <mc:Fallback>
          <p:control name="ShockwaveFlash1" r:id="rId3" imgW="1828571" imgH="1828571">
            <p:pic>
              <p:nvPicPr>
                <p:cNvPr id="0" name="ShockwaveFlash1"/>
                <p:cNvPicPr preferRelativeResize="0">
                  <a:picLocks noChangeArrowheads="1" noChangeShapeType="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381000" y="381000"/>
                  <a:ext cx="8382000" cy="60960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cSld>
  <p:clrMapOvr>
    <a:masterClrMapping/>
  </p:clrMapOvr>
  <p:transition advClick="0" advTm="13217"/>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4" name="Picture 3" descr="Phong tranh Sot Xuat huyet"/>
          <p:cNvPicPr>
            <a:picLocks noChangeAspect="1" noChangeArrowheads="1"/>
          </p:cNvPicPr>
          <p:nvPr/>
        </p:nvPicPr>
        <p:blipFill>
          <a:blip r:embed="rId5" cstate="print"/>
          <a:srcRect/>
          <a:stretch>
            <a:fillRect/>
          </a:stretch>
        </p:blipFill>
        <p:spPr bwMode="auto">
          <a:xfrm>
            <a:off x="0" y="0"/>
            <a:ext cx="9144000" cy="838200"/>
          </a:xfrm>
          <a:prstGeom prst="rect">
            <a:avLst/>
          </a:prstGeom>
          <a:noFill/>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3186" y="3515030"/>
            <a:ext cx="4132614" cy="2580970"/>
          </a:xfrm>
          <a:prstGeom prst="rect">
            <a:avLst/>
          </a:prstGeom>
          <a:ln w="19050">
            <a:solidFill>
              <a:schemeClr val="tx1"/>
            </a:solidFill>
          </a:ln>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48200" y="855713"/>
            <a:ext cx="4114800" cy="2573667"/>
          </a:xfrm>
          <a:prstGeom prst="rect">
            <a:avLst/>
          </a:prstGeom>
          <a:ln w="19050">
            <a:solidFill>
              <a:schemeClr val="tx1"/>
            </a:solidFill>
          </a:ln>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3186" y="838202"/>
            <a:ext cx="4132614" cy="2591178"/>
          </a:xfrm>
          <a:prstGeom prst="rect">
            <a:avLst/>
          </a:prstGeom>
          <a:ln w="19050">
            <a:solidFill>
              <a:schemeClr val="tx1"/>
            </a:solidFill>
          </a:ln>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48200" y="3499914"/>
            <a:ext cx="4114800" cy="2596085"/>
          </a:xfrm>
          <a:prstGeom prst="rect">
            <a:avLst/>
          </a:prstGeom>
          <a:ln w="19050">
            <a:solidFill>
              <a:schemeClr val="tx1"/>
            </a:solidFill>
          </a:ln>
        </p:spPr>
      </p:pic>
      <p:sp>
        <p:nvSpPr>
          <p:cNvPr id="10" name="Rectangle 9"/>
          <p:cNvSpPr/>
          <p:nvPr/>
        </p:nvSpPr>
        <p:spPr>
          <a:xfrm>
            <a:off x="2438400" y="6172199"/>
            <a:ext cx="4038600" cy="614885"/>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C00000"/>
                </a:solidFill>
              </a:rPr>
              <a:t>Thu gom rác thải</a:t>
            </a:r>
          </a:p>
        </p:txBody>
      </p:sp>
    </p:spTree>
    <p:custDataLst>
      <p:tags r:id="rId1"/>
    </p:custDataLst>
    <p:extLst>
      <p:ext uri="{BB962C8B-B14F-4D97-AF65-F5344CB8AC3E}">
        <p14:creationId xmlns:p14="http://schemas.microsoft.com/office/powerpoint/2010/main" val="580667222"/>
      </p:ext>
    </p:extLst>
  </p:cSld>
  <p:clrMapOvr>
    <a:masterClrMapping/>
  </p:clrMapOvr>
  <p:transition advClick="0" advTm="605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par>
                                <p:cTn id="11" presetID="3"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par>
                                <p:cTn id="14" presetID="3" presetClass="entr" presetSubtype="1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linds(horizontal)">
                                      <p:cBhvr>
                                        <p:cTn id="16" dur="500"/>
                                        <p:tgtEl>
                                          <p:spTgt spid="9"/>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linds(horizontal)">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4" name="Picture 3" descr="Phong tranh Sot Xuat huyet"/>
          <p:cNvPicPr>
            <a:picLocks noChangeAspect="1" noChangeArrowheads="1"/>
          </p:cNvPicPr>
          <p:nvPr/>
        </p:nvPicPr>
        <p:blipFill>
          <a:blip r:embed="rId5" cstate="print"/>
          <a:srcRect/>
          <a:stretch>
            <a:fillRect/>
          </a:stretch>
        </p:blipFill>
        <p:spPr bwMode="auto">
          <a:xfrm>
            <a:off x="0" y="0"/>
            <a:ext cx="9144000" cy="838200"/>
          </a:xfrm>
          <a:prstGeom prst="rect">
            <a:avLst/>
          </a:prstGeom>
          <a:noFill/>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800" y="914400"/>
            <a:ext cx="4038600" cy="2676525"/>
          </a:xfrm>
          <a:prstGeom prst="rect">
            <a:avLst/>
          </a:prstGeom>
          <a:ln w="28575">
            <a:solidFill>
              <a:srgbClr val="002060"/>
            </a:solidFill>
          </a:ln>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01003" y="933157"/>
            <a:ext cx="4338197" cy="2676525"/>
          </a:xfrm>
          <a:prstGeom prst="rect">
            <a:avLst/>
          </a:prstGeom>
          <a:ln w="28575">
            <a:solidFill>
              <a:srgbClr val="002060"/>
            </a:solidFill>
          </a:ln>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8320" y="3609682"/>
            <a:ext cx="4015080" cy="2605326"/>
          </a:xfrm>
          <a:prstGeom prst="rect">
            <a:avLst/>
          </a:prstGeom>
          <a:ln w="28575">
            <a:solidFill>
              <a:srgbClr val="002060"/>
            </a:solidFill>
          </a:ln>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01002" y="3609681"/>
            <a:ext cx="4338197" cy="2593741"/>
          </a:xfrm>
          <a:prstGeom prst="rect">
            <a:avLst/>
          </a:prstGeom>
          <a:ln w="28575">
            <a:solidFill>
              <a:srgbClr val="002060"/>
            </a:solidFill>
          </a:ln>
        </p:spPr>
      </p:pic>
      <p:sp>
        <p:nvSpPr>
          <p:cNvPr id="20" name="Rectangle 19"/>
          <p:cNvSpPr/>
          <p:nvPr/>
        </p:nvSpPr>
        <p:spPr>
          <a:xfrm>
            <a:off x="1635699" y="6291208"/>
            <a:ext cx="5222301" cy="566792"/>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rgbClr val="C00000"/>
                </a:solidFill>
              </a:rPr>
              <a:t>Vệ sinh dụng cụ chứa nước</a:t>
            </a:r>
          </a:p>
        </p:txBody>
      </p:sp>
    </p:spTree>
    <p:custDataLst>
      <p:tags r:id="rId1"/>
    </p:custDataLst>
    <p:extLst>
      <p:ext uri="{BB962C8B-B14F-4D97-AF65-F5344CB8AC3E}">
        <p14:creationId xmlns:p14="http://schemas.microsoft.com/office/powerpoint/2010/main" val="2491034974"/>
      </p:ext>
    </p:extLst>
  </p:cSld>
  <p:clrMapOvr>
    <a:masterClrMapping/>
  </p:clrMapOvr>
  <p:transition advClick="0" advTm="592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par>
                                <p:cTn id="11" presetID="9"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par>
                                <p:cTn id="14" presetID="9"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ssolve">
                                      <p:cBhvr>
                                        <p:cTn id="16" dur="500"/>
                                        <p:tgtEl>
                                          <p:spTgt spid="8"/>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dissolve">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4" name="Picture 3" descr="Phong tranh Sot Xuat huyet"/>
          <p:cNvPicPr>
            <a:picLocks noChangeAspect="1" noChangeArrowheads="1"/>
          </p:cNvPicPr>
          <p:nvPr/>
        </p:nvPicPr>
        <p:blipFill>
          <a:blip r:embed="rId5" cstate="print"/>
          <a:srcRect/>
          <a:stretch>
            <a:fillRect/>
          </a:stretch>
        </p:blipFill>
        <p:spPr bwMode="auto">
          <a:xfrm>
            <a:off x="0" y="0"/>
            <a:ext cx="9144000" cy="838200"/>
          </a:xfrm>
          <a:prstGeom prst="rect">
            <a:avLst/>
          </a:prstGeom>
          <a:noFill/>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2000" y="3733800"/>
            <a:ext cx="4286250" cy="2438399"/>
          </a:xfrm>
          <a:prstGeom prst="rect">
            <a:avLst/>
          </a:prstGeom>
          <a:ln w="19050">
            <a:solidFill>
              <a:srgbClr val="002060"/>
            </a:solidFill>
          </a:ln>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200" y="3733800"/>
            <a:ext cx="4379627" cy="2438399"/>
          </a:xfrm>
          <a:prstGeom prst="rect">
            <a:avLst/>
          </a:prstGeom>
          <a:ln w="19050">
            <a:solidFill>
              <a:srgbClr val="002060"/>
            </a:solidFill>
          </a:ln>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72000" y="881744"/>
            <a:ext cx="4286250" cy="2743200"/>
          </a:xfrm>
          <a:prstGeom prst="rect">
            <a:avLst/>
          </a:prstGeom>
          <a:ln w="19050">
            <a:solidFill>
              <a:srgbClr val="002060"/>
            </a:solidFill>
          </a:ln>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6914" y="881744"/>
            <a:ext cx="4267200" cy="2743200"/>
          </a:xfrm>
          <a:prstGeom prst="rect">
            <a:avLst/>
          </a:prstGeom>
          <a:ln w="19050">
            <a:solidFill>
              <a:srgbClr val="002060"/>
            </a:solidFill>
          </a:ln>
        </p:spPr>
      </p:pic>
      <p:sp>
        <p:nvSpPr>
          <p:cNvPr id="14" name="Rectangle 13"/>
          <p:cNvSpPr/>
          <p:nvPr/>
        </p:nvSpPr>
        <p:spPr>
          <a:xfrm>
            <a:off x="1143000" y="6248400"/>
            <a:ext cx="6934200" cy="609600"/>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C00000"/>
                </a:solidFill>
              </a:rPr>
              <a:t>Dùng rèm, màn tẩm hóa chất diệt muỗi</a:t>
            </a:r>
          </a:p>
        </p:txBody>
      </p:sp>
    </p:spTree>
    <p:custDataLst>
      <p:tags r:id="rId1"/>
    </p:custDataLst>
    <p:extLst>
      <p:ext uri="{BB962C8B-B14F-4D97-AF65-F5344CB8AC3E}">
        <p14:creationId xmlns:p14="http://schemas.microsoft.com/office/powerpoint/2010/main" val="827359723"/>
      </p:ext>
    </p:extLst>
  </p:cSld>
  <p:clrMapOvr>
    <a:masterClrMapping/>
  </p:clrMapOvr>
  <p:transition advClick="0" advTm="645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anim calcmode="lin" valueType="num">
                                      <p:cBhvr>
                                        <p:cTn id="28" dur="500" fill="hold"/>
                                        <p:tgtEl>
                                          <p:spTgt spid="14"/>
                                        </p:tgtEl>
                                        <p:attrNameLst>
                                          <p:attrName>ppt_x</p:attrName>
                                        </p:attrNameLst>
                                      </p:cBhvr>
                                      <p:tavLst>
                                        <p:tav tm="0">
                                          <p:val>
                                            <p:strVal val="#ppt_x"/>
                                          </p:val>
                                        </p:tav>
                                        <p:tav tm="100000">
                                          <p:val>
                                            <p:strVal val="#ppt_x"/>
                                          </p:val>
                                        </p:tav>
                                      </p:tavLst>
                                    </p:anim>
                                    <p:anim calcmode="lin" valueType="num">
                                      <p:cBhvr>
                                        <p:cTn id="29"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62467" name="Picture 3" descr="Phong tranh Sot Xuat huyet"/>
          <p:cNvPicPr>
            <a:picLocks noChangeAspect="1" noChangeArrowheads="1"/>
          </p:cNvPicPr>
          <p:nvPr/>
        </p:nvPicPr>
        <p:blipFill>
          <a:blip r:embed="rId5" cstate="print"/>
          <a:srcRect/>
          <a:stretch>
            <a:fillRect/>
          </a:stretch>
        </p:blipFill>
        <p:spPr bwMode="auto">
          <a:xfrm>
            <a:off x="0" y="0"/>
            <a:ext cx="9144000" cy="914400"/>
          </a:xfrm>
          <a:prstGeom prst="rect">
            <a:avLst/>
          </a:prstGeom>
          <a:noFill/>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2000" y="967757"/>
            <a:ext cx="4191000" cy="2560320"/>
          </a:xfrm>
          <a:prstGeom prst="rect">
            <a:avLst/>
          </a:prstGeom>
          <a:ln w="19050">
            <a:solidFill>
              <a:srgbClr val="002060"/>
            </a:solidFill>
          </a:ln>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72000" y="3589764"/>
            <a:ext cx="4191000" cy="2430036"/>
          </a:xfrm>
          <a:prstGeom prst="rect">
            <a:avLst/>
          </a:prstGeom>
          <a:ln w="19050">
            <a:solidFill>
              <a:srgbClr val="002060"/>
            </a:solidFill>
          </a:ln>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5678" y="3586246"/>
            <a:ext cx="4113922" cy="2433553"/>
          </a:xfrm>
          <a:prstGeom prst="rect">
            <a:avLst/>
          </a:prstGeom>
          <a:ln w="19050">
            <a:solidFill>
              <a:srgbClr val="002060"/>
            </a:solidFill>
          </a:ln>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5678" y="967757"/>
            <a:ext cx="4113922" cy="2560320"/>
          </a:xfrm>
          <a:prstGeom prst="rect">
            <a:avLst/>
          </a:prstGeom>
          <a:ln w="19050">
            <a:solidFill>
              <a:srgbClr val="002060"/>
            </a:solidFill>
          </a:ln>
        </p:spPr>
      </p:pic>
      <p:sp>
        <p:nvSpPr>
          <p:cNvPr id="14" name="Rectangle 13"/>
          <p:cNvSpPr/>
          <p:nvPr/>
        </p:nvSpPr>
        <p:spPr>
          <a:xfrm>
            <a:off x="2362200" y="6096000"/>
            <a:ext cx="4038600" cy="685800"/>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C00000"/>
                </a:solidFill>
              </a:rPr>
              <a:t>Phun thuốc diệt muỗi</a:t>
            </a:r>
          </a:p>
        </p:txBody>
      </p:sp>
    </p:spTree>
    <p:custDataLst>
      <p:tags r:id="rId1"/>
    </p:custDataLst>
  </p:cSld>
  <p:clrMapOvr>
    <a:masterClrMapping/>
  </p:clrMapOvr>
  <p:transition advClick="0" advTm="642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anim calcmode="lin" valueType="num">
                                      <p:cBhvr>
                                        <p:cTn id="28" dur="500" fill="hold"/>
                                        <p:tgtEl>
                                          <p:spTgt spid="14"/>
                                        </p:tgtEl>
                                        <p:attrNameLst>
                                          <p:attrName>ppt_x</p:attrName>
                                        </p:attrNameLst>
                                      </p:cBhvr>
                                      <p:tavLst>
                                        <p:tav tm="0">
                                          <p:val>
                                            <p:strVal val="#ppt_x"/>
                                          </p:val>
                                        </p:tav>
                                        <p:tav tm="100000">
                                          <p:val>
                                            <p:strVal val="#ppt_x"/>
                                          </p:val>
                                        </p:tav>
                                      </p:tavLst>
                                    </p:anim>
                                    <p:anim calcmode="lin" valueType="num">
                                      <p:cBhvr>
                                        <p:cTn id="29"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4" name="Picture 3" descr="Phong tranh Sot Xuat huyet"/>
          <p:cNvPicPr>
            <a:picLocks noChangeAspect="1" noChangeArrowheads="1"/>
          </p:cNvPicPr>
          <p:nvPr/>
        </p:nvPicPr>
        <p:blipFill>
          <a:blip r:embed="rId5" cstate="print"/>
          <a:srcRect/>
          <a:stretch>
            <a:fillRect/>
          </a:stretch>
        </p:blipFill>
        <p:spPr bwMode="auto">
          <a:xfrm>
            <a:off x="0" y="0"/>
            <a:ext cx="9144000" cy="914400"/>
          </a:xfrm>
          <a:prstGeom prst="rect">
            <a:avLst/>
          </a:prstGeom>
          <a:noFill/>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057" y="990601"/>
            <a:ext cx="3218543" cy="2666442"/>
          </a:xfrm>
          <a:prstGeom prst="rect">
            <a:avLst/>
          </a:prstGeom>
          <a:ln w="19050">
            <a:solidFill>
              <a:srgbClr val="002060"/>
            </a:solidFill>
          </a:ln>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057" y="3671557"/>
            <a:ext cx="4513943" cy="2272043"/>
          </a:xfrm>
          <a:prstGeom prst="rect">
            <a:avLst/>
          </a:prstGeom>
          <a:ln w="19050">
            <a:solidFill>
              <a:srgbClr val="002060"/>
            </a:solidFill>
          </a:ln>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00800" y="1019049"/>
            <a:ext cx="2710543" cy="2637993"/>
          </a:xfrm>
          <a:prstGeom prst="rect">
            <a:avLst/>
          </a:prstGeom>
          <a:ln w="19050">
            <a:solidFill>
              <a:srgbClr val="002060"/>
            </a:solidFill>
          </a:ln>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76601" y="990601"/>
            <a:ext cx="3124200" cy="2666442"/>
          </a:xfrm>
          <a:prstGeom prst="rect">
            <a:avLst/>
          </a:prstGeom>
          <a:ln w="19050">
            <a:solidFill>
              <a:srgbClr val="002060"/>
            </a:solidFill>
          </a:ln>
        </p:spPr>
      </p:pic>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72000" y="3671556"/>
            <a:ext cx="4539343" cy="2271485"/>
          </a:xfrm>
          <a:prstGeom prst="rect">
            <a:avLst/>
          </a:prstGeom>
          <a:ln w="19050">
            <a:solidFill>
              <a:srgbClr val="002060"/>
            </a:solidFill>
          </a:ln>
        </p:spPr>
      </p:pic>
      <p:sp>
        <p:nvSpPr>
          <p:cNvPr id="12" name="Rectangle 11"/>
          <p:cNvSpPr/>
          <p:nvPr/>
        </p:nvSpPr>
        <p:spPr>
          <a:xfrm>
            <a:off x="2362200" y="6019800"/>
            <a:ext cx="4038600" cy="762000"/>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C00000"/>
                </a:solidFill>
              </a:rPr>
              <a:t>Thuốc diệt muỗi</a:t>
            </a:r>
          </a:p>
        </p:txBody>
      </p:sp>
    </p:spTree>
    <p:custDataLst>
      <p:tags r:id="rId1"/>
    </p:custDataLst>
    <p:extLst>
      <p:ext uri="{BB962C8B-B14F-4D97-AF65-F5344CB8AC3E}">
        <p14:creationId xmlns:p14="http://schemas.microsoft.com/office/powerpoint/2010/main" val="1467809189"/>
      </p:ext>
    </p:extLst>
  </p:cSld>
  <p:clrMapOvr>
    <a:masterClrMapping/>
  </p:clrMapOvr>
  <p:transition advClick="0" advTm="88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from="(-#ppt_w/2)" to="(#ppt_x)" calcmode="lin" valueType="num">
                                      <p:cBhvr>
                                        <p:cTn id="7" dur="600" fill="hold">
                                          <p:stCondLst>
                                            <p:cond delay="0"/>
                                          </p:stCondLst>
                                        </p:cTn>
                                        <p:tgtEl>
                                          <p:spTgt spid="6"/>
                                        </p:tgtEl>
                                        <p:attrNameLst>
                                          <p:attrName>ppt_x</p:attrName>
                                        </p:attrNameLst>
                                      </p:cBhvr>
                                    </p:anim>
                                    <p:anim from="0" to="-1.0" calcmode="lin" valueType="num">
                                      <p:cBhvr>
                                        <p:cTn id="8" dur="200" decel="50000" autoRev="1" fill="hold">
                                          <p:stCondLst>
                                            <p:cond delay="600"/>
                                          </p:stCondLst>
                                        </p:cTn>
                                        <p:tgtEl>
                                          <p:spTgt spid="6"/>
                                        </p:tgtEl>
                                        <p:attrNameLst>
                                          <p:attrName>xshear</p:attrName>
                                        </p:attrNameLst>
                                      </p:cBhvr>
                                    </p:anim>
                                    <p:animScale>
                                      <p:cBhvr>
                                        <p:cTn id="9" dur="200" decel="100000" autoRev="1" fill="hold">
                                          <p:stCondLst>
                                            <p:cond delay="600"/>
                                          </p:stCondLst>
                                        </p:cTn>
                                        <p:tgtEl>
                                          <p:spTgt spid="6"/>
                                        </p:tgtEl>
                                      </p:cBhvr>
                                      <p:from x="100000" y="100000"/>
                                      <p:to x="80000" y="100000"/>
                                    </p:animScale>
                                    <p:anim by="(#ppt_h/3+#ppt_w*0.1)" calcmode="lin" valueType="num">
                                      <p:cBhvr additive="sum">
                                        <p:cTn id="10" dur="200" decel="100000" autoRev="1" fill="hold">
                                          <p:stCondLst>
                                            <p:cond delay="600"/>
                                          </p:stCondLst>
                                        </p:cTn>
                                        <p:tgtEl>
                                          <p:spTgt spid="6"/>
                                        </p:tgtEl>
                                        <p:attrNameLst>
                                          <p:attrName>ppt_x</p:attrName>
                                        </p:attrNameLst>
                                      </p:cBhvr>
                                    </p:anim>
                                  </p:childTnLst>
                                </p:cTn>
                              </p:par>
                              <p:par>
                                <p:cTn id="11" presetID="34"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from="(-#ppt_w/2)" to="(#ppt_x)" calcmode="lin" valueType="num">
                                      <p:cBhvr>
                                        <p:cTn id="13" dur="600" fill="hold">
                                          <p:stCondLst>
                                            <p:cond delay="0"/>
                                          </p:stCondLst>
                                        </p:cTn>
                                        <p:tgtEl>
                                          <p:spTgt spid="7"/>
                                        </p:tgtEl>
                                        <p:attrNameLst>
                                          <p:attrName>ppt_x</p:attrName>
                                        </p:attrNameLst>
                                      </p:cBhvr>
                                    </p:anim>
                                    <p:anim from="0" to="-1.0" calcmode="lin" valueType="num">
                                      <p:cBhvr>
                                        <p:cTn id="14" dur="200" decel="50000" autoRev="1" fill="hold">
                                          <p:stCondLst>
                                            <p:cond delay="600"/>
                                          </p:stCondLst>
                                        </p:cTn>
                                        <p:tgtEl>
                                          <p:spTgt spid="7"/>
                                        </p:tgtEl>
                                        <p:attrNameLst>
                                          <p:attrName>xshear</p:attrName>
                                        </p:attrNameLst>
                                      </p:cBhvr>
                                    </p:anim>
                                    <p:animScale>
                                      <p:cBhvr>
                                        <p:cTn id="15" dur="200" decel="100000" autoRev="1" fill="hold">
                                          <p:stCondLst>
                                            <p:cond delay="600"/>
                                          </p:stCondLst>
                                        </p:cTn>
                                        <p:tgtEl>
                                          <p:spTgt spid="7"/>
                                        </p:tgtEl>
                                      </p:cBhvr>
                                      <p:from x="100000" y="100000"/>
                                      <p:to x="80000" y="100000"/>
                                    </p:animScale>
                                    <p:anim by="(#ppt_h/3+#ppt_w*0.1)" calcmode="lin" valueType="num">
                                      <p:cBhvr additive="sum">
                                        <p:cTn id="16" dur="200" decel="100000" autoRev="1" fill="hold">
                                          <p:stCondLst>
                                            <p:cond delay="600"/>
                                          </p:stCondLst>
                                        </p:cTn>
                                        <p:tgtEl>
                                          <p:spTgt spid="7"/>
                                        </p:tgtEl>
                                        <p:attrNameLst>
                                          <p:attrName>ppt_x</p:attrName>
                                        </p:attrNameLst>
                                      </p:cBhvr>
                                    </p:anim>
                                  </p:childTnLst>
                                </p:cTn>
                              </p:par>
                              <p:par>
                                <p:cTn id="17" presetID="34"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from="(-#ppt_w/2)" to="(#ppt_x)" calcmode="lin" valueType="num">
                                      <p:cBhvr>
                                        <p:cTn id="19" dur="600" fill="hold">
                                          <p:stCondLst>
                                            <p:cond delay="0"/>
                                          </p:stCondLst>
                                        </p:cTn>
                                        <p:tgtEl>
                                          <p:spTgt spid="8"/>
                                        </p:tgtEl>
                                        <p:attrNameLst>
                                          <p:attrName>ppt_x</p:attrName>
                                        </p:attrNameLst>
                                      </p:cBhvr>
                                    </p:anim>
                                    <p:anim from="0" to="-1.0" calcmode="lin" valueType="num">
                                      <p:cBhvr>
                                        <p:cTn id="20" dur="200" decel="50000" autoRev="1" fill="hold">
                                          <p:stCondLst>
                                            <p:cond delay="600"/>
                                          </p:stCondLst>
                                        </p:cTn>
                                        <p:tgtEl>
                                          <p:spTgt spid="8"/>
                                        </p:tgtEl>
                                        <p:attrNameLst>
                                          <p:attrName>xshear</p:attrName>
                                        </p:attrNameLst>
                                      </p:cBhvr>
                                    </p:anim>
                                    <p:animScale>
                                      <p:cBhvr>
                                        <p:cTn id="21" dur="200" decel="100000" autoRev="1" fill="hold">
                                          <p:stCondLst>
                                            <p:cond delay="600"/>
                                          </p:stCondLst>
                                        </p:cTn>
                                        <p:tgtEl>
                                          <p:spTgt spid="8"/>
                                        </p:tgtEl>
                                      </p:cBhvr>
                                      <p:from x="100000" y="100000"/>
                                      <p:to x="80000" y="100000"/>
                                    </p:animScale>
                                    <p:anim by="(#ppt_h/3+#ppt_w*0.1)" calcmode="lin" valueType="num">
                                      <p:cBhvr additive="sum">
                                        <p:cTn id="22" dur="200" decel="100000" autoRev="1" fill="hold">
                                          <p:stCondLst>
                                            <p:cond delay="600"/>
                                          </p:stCondLst>
                                        </p:cTn>
                                        <p:tgtEl>
                                          <p:spTgt spid="8"/>
                                        </p:tgtEl>
                                        <p:attrNameLst>
                                          <p:attrName>ppt_x</p:attrName>
                                        </p:attrNameLst>
                                      </p:cBhvr>
                                    </p:anim>
                                  </p:childTnLst>
                                </p:cTn>
                              </p:par>
                              <p:par>
                                <p:cTn id="23" presetID="34"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from="(-#ppt_w/2)" to="(#ppt_x)" calcmode="lin" valueType="num">
                                      <p:cBhvr>
                                        <p:cTn id="25" dur="600" fill="hold">
                                          <p:stCondLst>
                                            <p:cond delay="0"/>
                                          </p:stCondLst>
                                        </p:cTn>
                                        <p:tgtEl>
                                          <p:spTgt spid="9"/>
                                        </p:tgtEl>
                                        <p:attrNameLst>
                                          <p:attrName>ppt_x</p:attrName>
                                        </p:attrNameLst>
                                      </p:cBhvr>
                                    </p:anim>
                                    <p:anim from="0" to="-1.0" calcmode="lin" valueType="num">
                                      <p:cBhvr>
                                        <p:cTn id="26" dur="200" decel="50000" autoRev="1" fill="hold">
                                          <p:stCondLst>
                                            <p:cond delay="600"/>
                                          </p:stCondLst>
                                        </p:cTn>
                                        <p:tgtEl>
                                          <p:spTgt spid="9"/>
                                        </p:tgtEl>
                                        <p:attrNameLst>
                                          <p:attrName>xshear</p:attrName>
                                        </p:attrNameLst>
                                      </p:cBhvr>
                                    </p:anim>
                                    <p:animScale>
                                      <p:cBhvr>
                                        <p:cTn id="27" dur="200" decel="100000" autoRev="1" fill="hold">
                                          <p:stCondLst>
                                            <p:cond delay="600"/>
                                          </p:stCondLst>
                                        </p:cTn>
                                        <p:tgtEl>
                                          <p:spTgt spid="9"/>
                                        </p:tgtEl>
                                      </p:cBhvr>
                                      <p:from x="100000" y="100000"/>
                                      <p:to x="80000" y="100000"/>
                                    </p:animScale>
                                    <p:anim by="(#ppt_h/3+#ppt_w*0.1)" calcmode="lin" valueType="num">
                                      <p:cBhvr additive="sum">
                                        <p:cTn id="28" dur="200" decel="100000" autoRev="1" fill="hold">
                                          <p:stCondLst>
                                            <p:cond delay="600"/>
                                          </p:stCondLst>
                                        </p:cTn>
                                        <p:tgtEl>
                                          <p:spTgt spid="9"/>
                                        </p:tgtEl>
                                        <p:attrNameLst>
                                          <p:attrName>ppt_x</p:attrName>
                                        </p:attrNameLst>
                                      </p:cBhvr>
                                    </p:anim>
                                  </p:childTnLst>
                                </p:cTn>
                              </p:par>
                              <p:par>
                                <p:cTn id="29" presetID="34"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from="(-#ppt_w/2)" to="(#ppt_x)" calcmode="lin" valueType="num">
                                      <p:cBhvr>
                                        <p:cTn id="31" dur="600" fill="hold">
                                          <p:stCondLst>
                                            <p:cond delay="0"/>
                                          </p:stCondLst>
                                        </p:cTn>
                                        <p:tgtEl>
                                          <p:spTgt spid="10"/>
                                        </p:tgtEl>
                                        <p:attrNameLst>
                                          <p:attrName>ppt_x</p:attrName>
                                        </p:attrNameLst>
                                      </p:cBhvr>
                                    </p:anim>
                                    <p:anim from="0" to="-1.0" calcmode="lin" valueType="num">
                                      <p:cBhvr>
                                        <p:cTn id="32" dur="200" decel="50000" autoRev="1" fill="hold">
                                          <p:stCondLst>
                                            <p:cond delay="600"/>
                                          </p:stCondLst>
                                        </p:cTn>
                                        <p:tgtEl>
                                          <p:spTgt spid="10"/>
                                        </p:tgtEl>
                                        <p:attrNameLst>
                                          <p:attrName>xshear</p:attrName>
                                        </p:attrNameLst>
                                      </p:cBhvr>
                                    </p:anim>
                                    <p:animScale>
                                      <p:cBhvr>
                                        <p:cTn id="33" dur="200" decel="100000" autoRev="1" fill="hold">
                                          <p:stCondLst>
                                            <p:cond delay="600"/>
                                          </p:stCondLst>
                                        </p:cTn>
                                        <p:tgtEl>
                                          <p:spTgt spid="10"/>
                                        </p:tgtEl>
                                      </p:cBhvr>
                                      <p:from x="100000" y="100000"/>
                                      <p:to x="80000" y="100000"/>
                                    </p:animScale>
                                    <p:anim by="(#ppt_h/3+#ppt_w*0.1)" calcmode="lin" valueType="num">
                                      <p:cBhvr additive="sum">
                                        <p:cTn id="34" dur="200" decel="100000" autoRev="1" fill="hold">
                                          <p:stCondLst>
                                            <p:cond delay="600"/>
                                          </p:stCondLst>
                                        </p:cTn>
                                        <p:tgtEl>
                                          <p:spTgt spid="10"/>
                                        </p:tgtEl>
                                        <p:attrNameLst>
                                          <p:attrName>ppt_x</p:attrName>
                                        </p:attrNameLst>
                                      </p:cBhvr>
                                    </p:anim>
                                  </p:childTnLst>
                                </p:cTn>
                              </p:par>
                              <p:par>
                                <p:cTn id="35" presetID="34"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 from="(-#ppt_w/2)" to="(#ppt_x)" calcmode="lin" valueType="num">
                                      <p:cBhvr>
                                        <p:cTn id="37" dur="600" fill="hold">
                                          <p:stCondLst>
                                            <p:cond delay="0"/>
                                          </p:stCondLst>
                                        </p:cTn>
                                        <p:tgtEl>
                                          <p:spTgt spid="12"/>
                                        </p:tgtEl>
                                        <p:attrNameLst>
                                          <p:attrName>ppt_x</p:attrName>
                                        </p:attrNameLst>
                                      </p:cBhvr>
                                    </p:anim>
                                    <p:anim from="0" to="-1.0" calcmode="lin" valueType="num">
                                      <p:cBhvr>
                                        <p:cTn id="38" dur="200" decel="50000" autoRev="1" fill="hold">
                                          <p:stCondLst>
                                            <p:cond delay="600"/>
                                          </p:stCondLst>
                                        </p:cTn>
                                        <p:tgtEl>
                                          <p:spTgt spid="12"/>
                                        </p:tgtEl>
                                        <p:attrNameLst>
                                          <p:attrName>xshear</p:attrName>
                                        </p:attrNameLst>
                                      </p:cBhvr>
                                    </p:anim>
                                    <p:animScale>
                                      <p:cBhvr>
                                        <p:cTn id="39" dur="200" decel="100000" autoRev="1" fill="hold">
                                          <p:stCondLst>
                                            <p:cond delay="600"/>
                                          </p:stCondLst>
                                        </p:cTn>
                                        <p:tgtEl>
                                          <p:spTgt spid="12"/>
                                        </p:tgtEl>
                                      </p:cBhvr>
                                      <p:from x="100000" y="100000"/>
                                      <p:to x="80000" y="100000"/>
                                    </p:animScale>
                                    <p:anim by="(#ppt_h/3+#ppt_w*0.1)" calcmode="lin" valueType="num">
                                      <p:cBhvr additive="sum">
                                        <p:cTn id="40" dur="200" decel="100000" autoRev="1" fill="hold">
                                          <p:stCondLst>
                                            <p:cond delay="600"/>
                                          </p:stCondLst>
                                        </p:cTn>
                                        <p:tgtEl>
                                          <p:spTgt spid="1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4" name="Picture 3" descr="Phong tranh Sot Xuat huyet"/>
          <p:cNvPicPr>
            <a:picLocks noChangeAspect="1" noChangeArrowheads="1"/>
          </p:cNvPicPr>
          <p:nvPr/>
        </p:nvPicPr>
        <p:blipFill>
          <a:blip r:embed="rId5" cstate="print"/>
          <a:srcRect/>
          <a:stretch>
            <a:fillRect/>
          </a:stretch>
        </p:blipFill>
        <p:spPr bwMode="auto">
          <a:xfrm>
            <a:off x="0" y="0"/>
            <a:ext cx="9144000" cy="914400"/>
          </a:xfrm>
          <a:prstGeom prst="rect">
            <a:avLst/>
          </a:prstGeom>
          <a:noFill/>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00" y="990600"/>
            <a:ext cx="2971800" cy="2819400"/>
          </a:xfrm>
          <a:prstGeom prst="rect">
            <a:avLst/>
          </a:prstGeom>
          <a:ln w="28575">
            <a:solidFill>
              <a:srgbClr val="002060"/>
            </a:solidFill>
          </a:ln>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00400" y="3886200"/>
            <a:ext cx="3124200" cy="2910840"/>
          </a:xfrm>
          <a:prstGeom prst="rect">
            <a:avLst/>
          </a:prstGeom>
          <a:ln w="28575">
            <a:solidFill>
              <a:srgbClr val="002060"/>
            </a:solidFill>
          </a:ln>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200" y="3886200"/>
            <a:ext cx="2971800" cy="2910840"/>
          </a:xfrm>
          <a:prstGeom prst="rect">
            <a:avLst/>
          </a:prstGeom>
          <a:ln w="28575">
            <a:solidFill>
              <a:srgbClr val="002060"/>
            </a:solidFill>
          </a:ln>
        </p:spPr>
      </p:pic>
      <p:sp>
        <p:nvSpPr>
          <p:cNvPr id="13" name="Rectangle 12"/>
          <p:cNvSpPr/>
          <p:nvPr/>
        </p:nvSpPr>
        <p:spPr>
          <a:xfrm>
            <a:off x="6858000" y="1676400"/>
            <a:ext cx="1752600" cy="4495800"/>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5400000" scaled="1"/>
            <a:tileRect/>
          </a:gradFill>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4000" b="1" dirty="0" smtClean="0">
                <a:solidFill>
                  <a:srgbClr val="C00000"/>
                </a:solidFill>
              </a:rPr>
              <a:t>Kem bôi da chống muỗi</a:t>
            </a:r>
          </a:p>
        </p:txBody>
      </p:sp>
      <p:pic>
        <p:nvPicPr>
          <p:cNvPr id="14" name="Picture 13" descr="180425_2.jpgmh.jpg"/>
          <p:cNvPicPr>
            <a:picLocks noChangeAspect="1"/>
          </p:cNvPicPr>
          <p:nvPr/>
        </p:nvPicPr>
        <p:blipFill>
          <a:blip r:embed="rId9" cstate="print"/>
          <a:stretch>
            <a:fillRect/>
          </a:stretch>
        </p:blipFill>
        <p:spPr>
          <a:xfrm>
            <a:off x="3200400" y="990600"/>
            <a:ext cx="3124200" cy="2819400"/>
          </a:xfrm>
          <a:prstGeom prst="rect">
            <a:avLst/>
          </a:prstGeom>
          <a:ln w="19050">
            <a:solidFill>
              <a:schemeClr val="tx1"/>
            </a:solidFill>
          </a:ln>
        </p:spPr>
      </p:pic>
    </p:spTree>
    <p:custDataLst>
      <p:tags r:id="rId1"/>
    </p:custDataLst>
    <p:extLst>
      <p:ext uri="{BB962C8B-B14F-4D97-AF65-F5344CB8AC3E}">
        <p14:creationId xmlns:p14="http://schemas.microsoft.com/office/powerpoint/2010/main" val="3763221386"/>
      </p:ext>
    </p:extLst>
  </p:cSld>
  <p:clrMapOvr>
    <a:masterClrMapping/>
  </p:clrMapOvr>
  <p:transition advClick="0" advTm="752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53"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animEffect transition="in" filter="fade">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4" name="Picture 3" descr="Phong tranh Sot Xuat huyet"/>
          <p:cNvPicPr>
            <a:picLocks noChangeAspect="1" noChangeArrowheads="1"/>
          </p:cNvPicPr>
          <p:nvPr/>
        </p:nvPicPr>
        <p:blipFill>
          <a:blip r:embed="rId5" cstate="print"/>
          <a:srcRect/>
          <a:stretch>
            <a:fillRect/>
          </a:stretch>
        </p:blipFill>
        <p:spPr bwMode="auto">
          <a:xfrm>
            <a:off x="0" y="0"/>
            <a:ext cx="9144000" cy="914400"/>
          </a:xfrm>
          <a:prstGeom prst="rect">
            <a:avLst/>
          </a:prstGeom>
          <a:noFill/>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76687" y="3678702"/>
            <a:ext cx="4362513" cy="2438400"/>
          </a:xfrm>
          <a:prstGeom prst="rect">
            <a:avLst/>
          </a:prstGeom>
          <a:ln w="19050">
            <a:solidFill>
              <a:srgbClr val="002060"/>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76687" y="953086"/>
            <a:ext cx="4362513" cy="2620108"/>
          </a:xfrm>
          <a:prstGeom prst="rect">
            <a:avLst/>
          </a:prstGeom>
          <a:ln w="19050">
            <a:solidFill>
              <a:srgbClr val="002060"/>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9079" y="3678702"/>
            <a:ext cx="4044403" cy="2438400"/>
          </a:xfrm>
          <a:prstGeom prst="rect">
            <a:avLst/>
          </a:prstGeom>
          <a:ln w="19050">
            <a:solidFill>
              <a:srgbClr val="002060"/>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84871" y="953086"/>
            <a:ext cx="4018612" cy="2620108"/>
          </a:xfrm>
          <a:prstGeom prst="rect">
            <a:avLst/>
          </a:prstGeom>
          <a:ln w="19050">
            <a:solidFill>
              <a:srgbClr val="002060"/>
            </a:solidFill>
          </a:ln>
        </p:spPr>
      </p:pic>
      <p:sp>
        <p:nvSpPr>
          <p:cNvPr id="12" name="Rectangle 11"/>
          <p:cNvSpPr/>
          <p:nvPr/>
        </p:nvSpPr>
        <p:spPr>
          <a:xfrm>
            <a:off x="2362200" y="6172200"/>
            <a:ext cx="4038600" cy="609600"/>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C00000"/>
                </a:solidFill>
              </a:rPr>
              <a:t>Tuyên truyền</a:t>
            </a:r>
          </a:p>
        </p:txBody>
      </p:sp>
    </p:spTree>
    <p:custDataLst>
      <p:tags r:id="rId1"/>
    </p:custDataLst>
    <p:extLst>
      <p:ext uri="{BB962C8B-B14F-4D97-AF65-F5344CB8AC3E}">
        <p14:creationId xmlns:p14="http://schemas.microsoft.com/office/powerpoint/2010/main" val="2379684175"/>
      </p:ext>
    </p:extLst>
  </p:cSld>
  <p:clrMapOvr>
    <a:masterClrMapping/>
  </p:clrMapOvr>
  <p:transition advClick="0" advTm="806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par>
                                <p:cTn id="11" presetID="9"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dissolve">
                                      <p:cBhvr>
                                        <p:cTn id="13" dur="500"/>
                                        <p:tgtEl>
                                          <p:spTgt spid="10"/>
                                        </p:tgtEl>
                                      </p:cBhvr>
                                    </p:animEffect>
                                  </p:childTnLst>
                                </p:cTn>
                              </p:par>
                              <p:par>
                                <p:cTn id="14" presetID="9"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dissolve">
                                      <p:cBhvr>
                                        <p:cTn id="16" dur="500"/>
                                        <p:tgtEl>
                                          <p:spTgt spid="11"/>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dissolv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l="-39000" r="-39000"/>
          </a:stretch>
        </a:blipFill>
        <a:effectLst/>
      </p:bgPr>
    </p:bg>
    <p:spTree>
      <p:nvGrpSpPr>
        <p:cNvPr id="1" name=""/>
        <p:cNvGrpSpPr/>
        <p:nvPr/>
      </p:nvGrpSpPr>
      <p:grpSpPr>
        <a:xfrm>
          <a:off x="0" y="0"/>
          <a:ext cx="0" cy="0"/>
          <a:chOff x="0" y="0"/>
          <a:chExt cx="0" cy="0"/>
        </a:xfrm>
      </p:grpSpPr>
      <p:pic>
        <p:nvPicPr>
          <p:cNvPr id="7" name="Picture 2" descr="D:\My Documents\My Pictures\My Scans\2012-02 (Feb)\scan0005.jpg"/>
          <p:cNvPicPr>
            <a:picLocks noChangeAspect="1" noChangeArrowheads="1"/>
          </p:cNvPicPr>
          <p:nvPr>
            <p:custDataLst>
              <p:tags r:id="rId2"/>
            </p:custDataLst>
          </p:nvPr>
        </p:nvPicPr>
        <p:blipFill>
          <a:blip r:embed="rId8" cstate="print"/>
          <a:srcRect/>
          <a:stretch>
            <a:fillRect/>
          </a:stretch>
        </p:blipFill>
        <p:spPr bwMode="auto">
          <a:xfrm>
            <a:off x="1524000" y="457200"/>
            <a:ext cx="990600" cy="685800"/>
          </a:xfrm>
          <a:prstGeom prst="rect">
            <a:avLst/>
          </a:prstGeom>
          <a:noFill/>
          <a:ln w="9525">
            <a:noFill/>
            <a:miter lim="800000"/>
            <a:headEnd/>
            <a:tailEnd/>
          </a:ln>
        </p:spPr>
      </p:pic>
      <p:sp>
        <p:nvSpPr>
          <p:cNvPr id="13" name="WordArt 3"/>
          <p:cNvSpPr>
            <a:spLocks noChangeArrowheads="1" noChangeShapeType="1" noTextEdit="1"/>
          </p:cNvSpPr>
          <p:nvPr>
            <p:custDataLst>
              <p:tags r:id="rId3"/>
            </p:custDataLst>
          </p:nvPr>
        </p:nvSpPr>
        <p:spPr bwMode="auto">
          <a:xfrm>
            <a:off x="2895600" y="458787"/>
            <a:ext cx="4038600" cy="760413"/>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sp3d>
          </a:bodyPr>
          <a:lstStyle/>
          <a:p>
            <a:pPr algn="ctr"/>
            <a:r>
              <a:rPr lang="en-US" sz="200" b="1" kern="10" dirty="0">
                <a:ln w="9525">
                  <a:round/>
                  <a:headEnd/>
                  <a:tailEnd/>
                </a:ln>
                <a:gradFill rotWithShape="1">
                  <a:gsLst>
                    <a:gs pos="0">
                      <a:srgbClr val="000082"/>
                    </a:gs>
                    <a:gs pos="30000">
                      <a:srgbClr val="66008F"/>
                    </a:gs>
                    <a:gs pos="64999">
                      <a:srgbClr val="BA0066"/>
                    </a:gs>
                    <a:gs pos="89999">
                      <a:srgbClr val="FF0000"/>
                    </a:gs>
                    <a:gs pos="100000">
                      <a:srgbClr val="FF8200"/>
                    </a:gs>
                  </a:gsLst>
                  <a:lin ang="5400000" scaled="1"/>
                </a:gradFill>
                <a:latin typeface="Times New Roman"/>
                <a:cs typeface="Times New Roman"/>
              </a:rPr>
              <a:t>KẾT LUẬN</a:t>
            </a:r>
          </a:p>
        </p:txBody>
      </p:sp>
      <p:sp>
        <p:nvSpPr>
          <p:cNvPr id="14" name="Content Placeholder 2"/>
          <p:cNvSpPr>
            <a:spLocks noGrp="1"/>
          </p:cNvSpPr>
          <p:nvPr>
            <p:ph idx="1"/>
            <p:custDataLst>
              <p:tags r:id="rId4"/>
            </p:custDataLst>
          </p:nvPr>
        </p:nvSpPr>
        <p:spPr>
          <a:xfrm>
            <a:off x="228600" y="1400175"/>
            <a:ext cx="8686800" cy="4619625"/>
          </a:xfrm>
          <a:gradFill flip="none">
            <a:gsLst>
              <a:gs pos="0">
                <a:srgbClr val="FFFF00">
                  <a:tint val="66000"/>
                  <a:satMod val="160000"/>
                </a:srgbClr>
              </a:gs>
              <a:gs pos="50000">
                <a:srgbClr val="FFFF00">
                  <a:tint val="44500"/>
                  <a:satMod val="160000"/>
                </a:srgbClr>
              </a:gs>
              <a:gs pos="100000">
                <a:srgbClr val="FFFF00">
                  <a:tint val="23500"/>
                  <a:satMod val="160000"/>
                </a:srgbClr>
              </a:gs>
            </a:gsLst>
            <a:tileRect/>
          </a:gradFill>
        </p:spPr>
        <p:style>
          <a:lnRef idx="1">
            <a:schemeClr val="accent1"/>
          </a:lnRef>
          <a:fillRef idx="2">
            <a:schemeClr val="accent1"/>
          </a:fillRef>
          <a:effectRef idx="1">
            <a:schemeClr val="accent1"/>
          </a:effectRef>
          <a:fontRef idx="minor">
            <a:schemeClr val="dk1"/>
          </a:fontRef>
        </p:style>
        <p:txBody>
          <a:bodyPr>
            <a:noAutofit/>
          </a:bodyPr>
          <a:lstStyle/>
          <a:p>
            <a:r>
              <a:rPr lang="en-US" sz="2700" b="1" dirty="0" smtClean="0">
                <a:solidFill>
                  <a:srgbClr val="000099"/>
                </a:solidFill>
              </a:rPr>
              <a:t>Tác nhân gây bệnh</a:t>
            </a:r>
            <a:r>
              <a:rPr lang="en-US" sz="2700" dirty="0" smtClean="0">
                <a:solidFill>
                  <a:srgbClr val="000099"/>
                </a:solidFill>
              </a:rPr>
              <a:t>: Vi rút</a:t>
            </a:r>
          </a:p>
          <a:p>
            <a:r>
              <a:rPr lang="en-US" sz="2700" b="1" dirty="0" smtClean="0">
                <a:solidFill>
                  <a:srgbClr val="000099"/>
                </a:solidFill>
              </a:rPr>
              <a:t>Con vật trung gian truyền bệnh</a:t>
            </a:r>
            <a:r>
              <a:rPr lang="en-US" sz="2700" dirty="0" smtClean="0">
                <a:solidFill>
                  <a:srgbClr val="000099"/>
                </a:solidFill>
              </a:rPr>
              <a:t>: Muỗi vằn</a:t>
            </a:r>
          </a:p>
          <a:p>
            <a:r>
              <a:rPr lang="vi-VN" sz="2700" b="1" dirty="0" smtClean="0">
                <a:solidFill>
                  <a:srgbClr val="000099"/>
                </a:solidFill>
              </a:rPr>
              <a:t>Biểu hiện của bệnh</a:t>
            </a:r>
            <a:r>
              <a:rPr lang="vi-VN" sz="2700" dirty="0" smtClean="0">
                <a:solidFill>
                  <a:srgbClr val="000099"/>
                </a:solidFill>
              </a:rPr>
              <a:t>: sốt cao, khớp nhức mỏi, chấm đỏ, chảy máu cam, chảy máu chân răng, phân màu đen</a:t>
            </a:r>
          </a:p>
          <a:p>
            <a:r>
              <a:rPr lang="en-US" sz="2700" b="1" dirty="0" smtClean="0">
                <a:solidFill>
                  <a:srgbClr val="000099"/>
                </a:solidFill>
              </a:rPr>
              <a:t>Tác hại của bệnh</a:t>
            </a:r>
            <a:r>
              <a:rPr lang="en-US" sz="2700" dirty="0" smtClean="0">
                <a:solidFill>
                  <a:srgbClr val="000099"/>
                </a:solidFill>
              </a:rPr>
              <a:t>: Chảy máu nhãn cầu, tràn dịch màng phổi, suy hô hấp</a:t>
            </a:r>
          </a:p>
          <a:p>
            <a:r>
              <a:rPr lang="vi-VN" sz="2700" b="1" dirty="0" smtClean="0">
                <a:solidFill>
                  <a:srgbClr val="000099"/>
                </a:solidFill>
              </a:rPr>
              <a:t>Biện pháp phòng bệnh</a:t>
            </a:r>
            <a:r>
              <a:rPr lang="vi-VN" sz="2700" dirty="0" smtClean="0">
                <a:solidFill>
                  <a:srgbClr val="000099"/>
                </a:solidFill>
              </a:rPr>
              <a:t>: Dọn vệ sinh nơi ở, nằm màn khi ngủ, thả cá bể nước, thu gom rác thải, phun thuốc diệt muỗi, bôi kem chống muỗi, tuyên truyền…</a:t>
            </a:r>
          </a:p>
          <a:p>
            <a:pPr>
              <a:defRPr/>
            </a:pPr>
            <a:endParaRPr lang="en-US" sz="2700" dirty="0">
              <a:solidFill>
                <a:srgbClr val="000099"/>
              </a:solidFill>
              <a:latin typeface="Arial" pitchFamily="34" charset="0"/>
              <a:cs typeface="Arial" pitchFamily="34" charset="0"/>
            </a:endParaRPr>
          </a:p>
        </p:txBody>
      </p:sp>
    </p:spTree>
    <p:custDataLst>
      <p:tags r:id="rId1"/>
    </p:custDataLst>
  </p:cSld>
  <p:clrMapOvr>
    <a:masterClrMapping/>
  </p:clrMapOvr>
  <p:transition advClick="0" advTm="6083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14">
                                            <p:bg/>
                                          </p:spTgt>
                                        </p:tgtEl>
                                        <p:attrNameLst>
                                          <p:attrName>style.visibility</p:attrName>
                                        </p:attrNameLst>
                                      </p:cBhvr>
                                      <p:to>
                                        <p:strVal val="visible"/>
                                      </p:to>
                                    </p:set>
                                    <p:anim calcmode="lin" valueType="num">
                                      <p:cBhvr additive="base">
                                        <p:cTn id="12"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7" presetClass="entr" presetSubtype="4" fill="hold" grpId="0" nodeType="clickEffect">
                                  <p:stCondLst>
                                    <p:cond delay="0"/>
                                  </p:stCondLst>
                                  <p:childTnLst>
                                    <p:set>
                                      <p:cBhvr>
                                        <p:cTn id="17" dur="1" fill="hold">
                                          <p:stCondLst>
                                            <p:cond delay="0"/>
                                          </p:stCondLst>
                                        </p:cTn>
                                        <p:tgtEl>
                                          <p:spTgt spid="14">
                                            <p:txEl>
                                              <p:pRg st="0" end="0"/>
                                            </p:txEl>
                                          </p:spTgt>
                                        </p:tgtEl>
                                        <p:attrNameLst>
                                          <p:attrName>style.visibility</p:attrName>
                                        </p:attrNameLst>
                                      </p:cBhvr>
                                      <p:to>
                                        <p:strVal val="visible"/>
                                      </p:to>
                                    </p:set>
                                    <p:anim calcmode="lin" valueType="num">
                                      <p:cBhvr additive="base">
                                        <p:cTn id="18"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7" presetClass="entr" presetSubtype="4" fill="hold" grpId="0" nodeType="clickEffect">
                                  <p:stCondLst>
                                    <p:cond delay="0"/>
                                  </p:stCondLst>
                                  <p:childTnLst>
                                    <p:set>
                                      <p:cBhvr>
                                        <p:cTn id="23" dur="1" fill="hold">
                                          <p:stCondLst>
                                            <p:cond delay="0"/>
                                          </p:stCondLst>
                                        </p:cTn>
                                        <p:tgtEl>
                                          <p:spTgt spid="14">
                                            <p:txEl>
                                              <p:pRg st="1" end="1"/>
                                            </p:txEl>
                                          </p:spTgt>
                                        </p:tgtEl>
                                        <p:attrNameLst>
                                          <p:attrName>style.visibility</p:attrName>
                                        </p:attrNameLst>
                                      </p:cBhvr>
                                      <p:to>
                                        <p:strVal val="visible"/>
                                      </p:to>
                                    </p:set>
                                    <p:anim calcmode="lin" valueType="num">
                                      <p:cBhvr additive="base">
                                        <p:cTn id="24"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7" presetClass="entr" presetSubtype="4" fill="hold" grpId="0" nodeType="clickEffect">
                                  <p:stCondLst>
                                    <p:cond delay="0"/>
                                  </p:stCondLst>
                                  <p:childTnLst>
                                    <p:set>
                                      <p:cBhvr>
                                        <p:cTn id="29" dur="1" fill="hold">
                                          <p:stCondLst>
                                            <p:cond delay="0"/>
                                          </p:stCondLst>
                                        </p:cTn>
                                        <p:tgtEl>
                                          <p:spTgt spid="14">
                                            <p:txEl>
                                              <p:pRg st="2" end="2"/>
                                            </p:txEl>
                                          </p:spTgt>
                                        </p:tgtEl>
                                        <p:attrNameLst>
                                          <p:attrName>style.visibility</p:attrName>
                                        </p:attrNameLst>
                                      </p:cBhvr>
                                      <p:to>
                                        <p:strVal val="visible"/>
                                      </p:to>
                                    </p:set>
                                    <p:anim calcmode="lin" valueType="num">
                                      <p:cBhvr additive="base">
                                        <p:cTn id="30"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7" presetClass="entr" presetSubtype="4" fill="hold" grpId="0" nodeType="clickEffect">
                                  <p:stCondLst>
                                    <p:cond delay="0"/>
                                  </p:stCondLst>
                                  <p:childTnLst>
                                    <p:set>
                                      <p:cBhvr>
                                        <p:cTn id="35" dur="1" fill="hold">
                                          <p:stCondLst>
                                            <p:cond delay="0"/>
                                          </p:stCondLst>
                                        </p:cTn>
                                        <p:tgtEl>
                                          <p:spTgt spid="14">
                                            <p:txEl>
                                              <p:pRg st="3" end="3"/>
                                            </p:txEl>
                                          </p:spTgt>
                                        </p:tgtEl>
                                        <p:attrNameLst>
                                          <p:attrName>style.visibility</p:attrName>
                                        </p:attrNameLst>
                                      </p:cBhvr>
                                      <p:to>
                                        <p:strVal val="visible"/>
                                      </p:to>
                                    </p:set>
                                    <p:anim calcmode="lin" valueType="num">
                                      <p:cBhvr additive="base">
                                        <p:cTn id="36"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7" presetClass="entr" presetSubtype="4" fill="hold" grpId="0" nodeType="clickEffect">
                                  <p:stCondLst>
                                    <p:cond delay="0"/>
                                  </p:stCondLst>
                                  <p:childTnLst>
                                    <p:set>
                                      <p:cBhvr>
                                        <p:cTn id="41" dur="1" fill="hold">
                                          <p:stCondLst>
                                            <p:cond delay="0"/>
                                          </p:stCondLst>
                                        </p:cTn>
                                        <p:tgtEl>
                                          <p:spTgt spid="14">
                                            <p:txEl>
                                              <p:pRg st="4" end="4"/>
                                            </p:txEl>
                                          </p:spTgt>
                                        </p:tgtEl>
                                        <p:attrNameLst>
                                          <p:attrName>style.visibility</p:attrName>
                                        </p:attrNameLst>
                                      </p:cBhvr>
                                      <p:to>
                                        <p:strVal val="visible"/>
                                      </p:to>
                                    </p:set>
                                    <p:anim calcmode="lin" valueType="num">
                                      <p:cBhvr additive="base">
                                        <p:cTn id="42" dur="500" fill="hold"/>
                                        <p:tgtEl>
                                          <p:spTgt spid="14">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uiExpand="1" build="p"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2" name="AutoShape 4"/>
          <p:cNvSpPr>
            <a:spLocks noChangeArrowheads="1"/>
          </p:cNvSpPr>
          <p:nvPr>
            <p:custDataLst>
              <p:tags r:id="rId2"/>
            </p:custDataLst>
          </p:nvPr>
        </p:nvSpPr>
        <p:spPr bwMode="auto">
          <a:xfrm>
            <a:off x="2667000" y="1143000"/>
            <a:ext cx="609600" cy="762000"/>
          </a:xfrm>
          <a:prstGeom prst="flowChartProcess">
            <a:avLst/>
          </a:prstGeom>
          <a:solidFill>
            <a:srgbClr val="3399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3399FF"/>
            </a:extrusionClr>
          </a:sp3d>
        </p:spPr>
        <p:txBody>
          <a:bodyPr wrap="none" anchor="ctr">
            <a:flatTx/>
          </a:bodyPr>
          <a:lstStyle/>
          <a:p>
            <a:pPr algn="ctr"/>
            <a:r>
              <a:rPr lang="en-US" sz="4800" b="1"/>
              <a:t>R</a:t>
            </a:r>
          </a:p>
        </p:txBody>
      </p:sp>
      <p:sp>
        <p:nvSpPr>
          <p:cNvPr id="263173" name="AutoShape 5"/>
          <p:cNvSpPr>
            <a:spLocks noChangeArrowheads="1"/>
          </p:cNvSpPr>
          <p:nvPr>
            <p:custDataLst>
              <p:tags r:id="rId3"/>
            </p:custDataLst>
          </p:nvPr>
        </p:nvSpPr>
        <p:spPr bwMode="auto">
          <a:xfrm>
            <a:off x="3429000" y="1143000"/>
            <a:ext cx="609600" cy="762000"/>
          </a:xfrm>
          <a:prstGeom prst="flowChartProcess">
            <a:avLst/>
          </a:prstGeom>
          <a:solidFill>
            <a:srgbClr val="FFFF66"/>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66"/>
            </a:extrusionClr>
          </a:sp3d>
        </p:spPr>
        <p:txBody>
          <a:bodyPr wrap="none" anchor="ctr">
            <a:flatTx/>
          </a:bodyPr>
          <a:lstStyle/>
          <a:p>
            <a:pPr algn="ctr"/>
            <a:r>
              <a:rPr lang="en-US" sz="6000" b="1">
                <a:solidFill>
                  <a:srgbClr val="FF0066"/>
                </a:solidFill>
              </a:rPr>
              <a:t>ò</a:t>
            </a:r>
          </a:p>
        </p:txBody>
      </p:sp>
      <p:sp>
        <p:nvSpPr>
          <p:cNvPr id="263174" name="AutoShape 6"/>
          <p:cNvSpPr>
            <a:spLocks noChangeArrowheads="1"/>
          </p:cNvSpPr>
          <p:nvPr>
            <p:custDataLst>
              <p:tags r:id="rId4"/>
            </p:custDataLst>
          </p:nvPr>
        </p:nvSpPr>
        <p:spPr bwMode="auto">
          <a:xfrm>
            <a:off x="4191000" y="1143000"/>
            <a:ext cx="609600" cy="762000"/>
          </a:xfrm>
          <a:prstGeom prst="flowChartProcess">
            <a:avLst/>
          </a:prstGeom>
          <a:solidFill>
            <a:srgbClr val="FF7C8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7C80"/>
            </a:extrusionClr>
          </a:sp3d>
        </p:spPr>
        <p:txBody>
          <a:bodyPr wrap="none" anchor="ctr">
            <a:flatTx/>
          </a:bodyPr>
          <a:lstStyle/>
          <a:p>
            <a:pPr algn="ctr"/>
            <a:r>
              <a:rPr lang="en-US" sz="4800" b="1">
                <a:solidFill>
                  <a:srgbClr val="FFFF66"/>
                </a:solidFill>
              </a:rPr>
              <a:t>C</a:t>
            </a:r>
          </a:p>
        </p:txBody>
      </p:sp>
      <p:sp>
        <p:nvSpPr>
          <p:cNvPr id="263175" name="AutoShape 7"/>
          <p:cNvSpPr>
            <a:spLocks noChangeArrowheads="1"/>
          </p:cNvSpPr>
          <p:nvPr>
            <p:custDataLst>
              <p:tags r:id="rId5"/>
            </p:custDataLst>
          </p:nvPr>
        </p:nvSpPr>
        <p:spPr bwMode="auto">
          <a:xfrm>
            <a:off x="5638800" y="1066800"/>
            <a:ext cx="609600" cy="762000"/>
          </a:xfrm>
          <a:prstGeom prst="flowChartProcess">
            <a:avLst/>
          </a:prstGeom>
          <a:solidFill>
            <a:srgbClr val="CCFF99"/>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CCFF99"/>
            </a:extrusionClr>
          </a:sp3d>
        </p:spPr>
        <p:txBody>
          <a:bodyPr wrap="none" anchor="ctr">
            <a:flatTx/>
          </a:bodyPr>
          <a:lstStyle/>
          <a:p>
            <a:pPr algn="ctr"/>
            <a:r>
              <a:rPr lang="en-US" sz="4800" b="1" dirty="0">
                <a:solidFill>
                  <a:srgbClr val="3399FF"/>
                </a:solidFill>
              </a:rPr>
              <a:t>Ơ</a:t>
            </a:r>
          </a:p>
        </p:txBody>
      </p:sp>
      <p:sp>
        <p:nvSpPr>
          <p:cNvPr id="263176" name="AutoShape 8"/>
          <p:cNvSpPr>
            <a:spLocks noChangeArrowheads="1"/>
          </p:cNvSpPr>
          <p:nvPr>
            <p:custDataLst>
              <p:tags r:id="rId6"/>
            </p:custDataLst>
          </p:nvPr>
        </p:nvSpPr>
        <p:spPr bwMode="auto">
          <a:xfrm>
            <a:off x="6380163" y="990600"/>
            <a:ext cx="554037" cy="762000"/>
          </a:xfrm>
          <a:prstGeom prst="flowChartProcess">
            <a:avLst/>
          </a:prstGeom>
          <a:solidFill>
            <a:srgbClr val="FF99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9900"/>
            </a:extrusionClr>
          </a:sp3d>
        </p:spPr>
        <p:txBody>
          <a:bodyPr wrap="none" anchor="ctr">
            <a:flatTx/>
          </a:bodyPr>
          <a:lstStyle/>
          <a:p>
            <a:pPr algn="ctr"/>
            <a:r>
              <a:rPr lang="en-US" sz="4800" b="1">
                <a:solidFill>
                  <a:srgbClr val="CCFF99"/>
                </a:solidFill>
              </a:rPr>
              <a:t>I</a:t>
            </a:r>
          </a:p>
        </p:txBody>
      </p:sp>
      <p:sp>
        <p:nvSpPr>
          <p:cNvPr id="263177" name="AutoShape 9"/>
          <p:cNvSpPr>
            <a:spLocks noChangeArrowheads="1"/>
          </p:cNvSpPr>
          <p:nvPr>
            <p:custDataLst>
              <p:tags r:id="rId7"/>
            </p:custDataLst>
          </p:nvPr>
        </p:nvSpPr>
        <p:spPr bwMode="auto">
          <a:xfrm>
            <a:off x="4911725" y="1143000"/>
            <a:ext cx="609600" cy="762000"/>
          </a:xfrm>
          <a:prstGeom prst="flowChartProcess">
            <a:avLst/>
          </a:prstGeom>
          <a:solidFill>
            <a:srgbClr val="CCFF99"/>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CCFF99"/>
            </a:extrusionClr>
          </a:sp3d>
        </p:spPr>
        <p:txBody>
          <a:bodyPr wrap="none" anchor="ctr">
            <a:flatTx/>
          </a:bodyPr>
          <a:lstStyle/>
          <a:p>
            <a:pPr algn="ctr"/>
            <a:r>
              <a:rPr lang="en-US" sz="4800" b="1">
                <a:solidFill>
                  <a:srgbClr val="FF0000"/>
                </a:solidFill>
              </a:rPr>
              <a:t>H</a:t>
            </a:r>
          </a:p>
        </p:txBody>
      </p:sp>
      <p:sp>
        <p:nvSpPr>
          <p:cNvPr id="263182" name="AutoShape 14"/>
          <p:cNvSpPr>
            <a:spLocks noChangeArrowheads="1"/>
          </p:cNvSpPr>
          <p:nvPr>
            <p:custDataLst>
              <p:tags r:id="rId8"/>
            </p:custDataLst>
          </p:nvPr>
        </p:nvSpPr>
        <p:spPr bwMode="auto">
          <a:xfrm>
            <a:off x="1876425" y="1219200"/>
            <a:ext cx="609600" cy="762000"/>
          </a:xfrm>
          <a:prstGeom prst="flowChartProcess">
            <a:avLst/>
          </a:prstGeom>
          <a:solidFill>
            <a:srgbClr val="CCFF99"/>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CCFF99"/>
            </a:extrusionClr>
          </a:sp3d>
        </p:spPr>
        <p:txBody>
          <a:bodyPr wrap="none" anchor="ctr">
            <a:flatTx/>
          </a:bodyPr>
          <a:lstStyle/>
          <a:p>
            <a:pPr algn="ctr"/>
            <a:r>
              <a:rPr lang="en-US" sz="4800" b="1">
                <a:solidFill>
                  <a:srgbClr val="0033CC"/>
                </a:solidFill>
              </a:rPr>
              <a:t>T</a:t>
            </a:r>
          </a:p>
        </p:txBody>
      </p:sp>
      <p:pic>
        <p:nvPicPr>
          <p:cNvPr id="62473" name="Picture 16" descr="Vegitabl"/>
          <p:cNvPicPr>
            <a:picLocks noChangeAspect="1" noChangeArrowheads="1"/>
          </p:cNvPicPr>
          <p:nvPr>
            <p:custDataLst>
              <p:tags r:id="rId9"/>
            </p:custDataLst>
          </p:nvPr>
        </p:nvPicPr>
        <p:blipFill>
          <a:blip r:embed="rId13" cstate="print"/>
          <a:srcRect/>
          <a:stretch>
            <a:fillRect/>
          </a:stretch>
        </p:blipFill>
        <p:spPr bwMode="auto">
          <a:xfrm>
            <a:off x="304800" y="5181600"/>
            <a:ext cx="8839200" cy="1676400"/>
          </a:xfrm>
          <a:prstGeom prst="rect">
            <a:avLst/>
          </a:prstGeom>
          <a:noFill/>
          <a:ln w="9525">
            <a:noFill/>
            <a:miter lim="800000"/>
            <a:headEnd/>
            <a:tailEnd/>
          </a:ln>
        </p:spPr>
      </p:pic>
      <p:sp>
        <p:nvSpPr>
          <p:cNvPr id="40977" name="Date Placeholder 18"/>
          <p:cNvSpPr>
            <a:spLocks noGrp="1"/>
          </p:cNvSpPr>
          <p:nvPr>
            <p:ph type="dt" sz="quarter" idx="10"/>
          </p:nvPr>
        </p:nvSpPr>
        <p:spPr/>
        <p:txBody>
          <a:bodyPr/>
          <a:lstStyle/>
          <a:p>
            <a:pPr>
              <a:defRPr/>
            </a:pPr>
            <a:fld id="{3E921F65-EAEF-45DA-9362-A0062843E88D}" type="datetime10">
              <a:rPr lang="en-US" smtClean="0">
                <a:latin typeface="Arial" pitchFamily="34" charset="0"/>
              </a:rPr>
              <a:pPr>
                <a:defRPr/>
              </a:pPr>
              <a:t>14:14</a:t>
            </a:fld>
            <a:endParaRPr lang="en-US" smtClean="0">
              <a:latin typeface="Arial" pitchFamily="34" charset="0"/>
            </a:endParaRPr>
          </a:p>
        </p:txBody>
      </p:sp>
      <p:sp>
        <p:nvSpPr>
          <p:cNvPr id="27660" name="AutoShape 18"/>
          <p:cNvSpPr>
            <a:spLocks noChangeArrowheads="1"/>
          </p:cNvSpPr>
          <p:nvPr/>
        </p:nvSpPr>
        <p:spPr bwMode="auto">
          <a:xfrm>
            <a:off x="2362200" y="1981200"/>
            <a:ext cx="6172200" cy="2438400"/>
          </a:xfrm>
          <a:prstGeom prst="cloudCallout">
            <a:avLst>
              <a:gd name="adj1" fmla="val -49954"/>
              <a:gd name="adj2" fmla="val 56468"/>
            </a:avLst>
          </a:prstGeom>
          <a:solidFill>
            <a:srgbClr val="FFFF00"/>
          </a:solidFill>
          <a:ln w="9525">
            <a:solidFill>
              <a:schemeClr val="tx1"/>
            </a:solidFill>
            <a:round/>
            <a:headEnd/>
            <a:tailEnd/>
          </a:ln>
        </p:spPr>
        <p:txBody>
          <a:bodyPr/>
          <a:lstStyle/>
          <a:p>
            <a:pPr algn="ctr"/>
            <a:r>
              <a:rPr lang="en-US" sz="4000" b="1" i="1" u="sng" dirty="0"/>
              <a:t>Ném ống bơ</a:t>
            </a:r>
            <a:endParaRPr lang="en-US" sz="2800" b="1" i="1" dirty="0">
              <a:solidFill>
                <a:srgbClr val="FF0000"/>
              </a:solidFill>
            </a:endParaRPr>
          </a:p>
        </p:txBody>
      </p:sp>
      <p:pic>
        <p:nvPicPr>
          <p:cNvPr id="17" name="Picture 6">
            <a:hlinkClick r:id="" action="ppaction://noaction"/>
          </p:cNvPr>
          <p:cNvPicPr>
            <a:picLocks noChangeAspect="1" noChangeArrowheads="1"/>
          </p:cNvPicPr>
          <p:nvPr>
            <p:custDataLst>
              <p:tags r:id="rId10"/>
            </p:custDataLst>
          </p:nvPr>
        </p:nvPicPr>
        <p:blipFill>
          <a:blip r:embed="rId14" cstate="print"/>
          <a:srcRect/>
          <a:stretch>
            <a:fillRect/>
          </a:stretch>
        </p:blipFill>
        <p:spPr bwMode="auto">
          <a:xfrm>
            <a:off x="914400" y="3352800"/>
            <a:ext cx="1465263" cy="1879600"/>
          </a:xfrm>
          <a:prstGeom prst="rect">
            <a:avLst/>
          </a:prstGeom>
          <a:noFill/>
          <a:ln w="9525">
            <a:noFill/>
            <a:miter lim="800000"/>
            <a:headEnd/>
            <a:tailEnd/>
          </a:ln>
        </p:spPr>
      </p:pic>
    </p:spTree>
    <p:custDataLst>
      <p:tags r:id="rId1"/>
    </p:custDataLst>
  </p:cSld>
  <p:clrMapOvr>
    <a:masterClrMapping/>
  </p:clrMapOvr>
  <p:transition advClick="0" advTm="1110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63182"/>
                                        </p:tgtEl>
                                        <p:attrNameLst>
                                          <p:attrName>style.visibility</p:attrName>
                                        </p:attrNameLst>
                                      </p:cBhvr>
                                      <p:to>
                                        <p:strVal val="visible"/>
                                      </p:to>
                                    </p:set>
                                    <p:animEffect transition="in" filter="fade">
                                      <p:cBhvr>
                                        <p:cTn id="7" dur="770" decel="100000"/>
                                        <p:tgtEl>
                                          <p:spTgt spid="263182"/>
                                        </p:tgtEl>
                                      </p:cBhvr>
                                    </p:animEffect>
                                    <p:animScale>
                                      <p:cBhvr>
                                        <p:cTn id="8" dur="770" decel="100000"/>
                                        <p:tgtEl>
                                          <p:spTgt spid="263182"/>
                                        </p:tgtEl>
                                      </p:cBhvr>
                                      <p:from x="10000" y="10000"/>
                                      <p:to x="200000" y="450000"/>
                                    </p:animScale>
                                    <p:animScale>
                                      <p:cBhvr>
                                        <p:cTn id="9" dur="1230" accel="100000" fill="hold">
                                          <p:stCondLst>
                                            <p:cond delay="770"/>
                                          </p:stCondLst>
                                        </p:cTn>
                                        <p:tgtEl>
                                          <p:spTgt spid="263182"/>
                                        </p:tgtEl>
                                      </p:cBhvr>
                                      <p:from x="200000" y="450000"/>
                                      <p:to x="100000" y="100000"/>
                                    </p:animScale>
                                    <p:set>
                                      <p:cBhvr>
                                        <p:cTn id="10" dur="770" fill="hold"/>
                                        <p:tgtEl>
                                          <p:spTgt spid="263182"/>
                                        </p:tgtEl>
                                        <p:attrNameLst>
                                          <p:attrName>ppt_x</p:attrName>
                                        </p:attrNameLst>
                                      </p:cBhvr>
                                      <p:to>
                                        <p:strVal val="(0.5)"/>
                                      </p:to>
                                    </p:set>
                                    <p:anim from="(0.5)" to="(#ppt_x)" calcmode="lin" valueType="num">
                                      <p:cBhvr>
                                        <p:cTn id="11" dur="1230" accel="100000" fill="hold">
                                          <p:stCondLst>
                                            <p:cond delay="770"/>
                                          </p:stCondLst>
                                        </p:cTn>
                                        <p:tgtEl>
                                          <p:spTgt spid="263182"/>
                                        </p:tgtEl>
                                        <p:attrNameLst>
                                          <p:attrName>ppt_x</p:attrName>
                                        </p:attrNameLst>
                                      </p:cBhvr>
                                    </p:anim>
                                    <p:set>
                                      <p:cBhvr>
                                        <p:cTn id="12" dur="770" fill="hold"/>
                                        <p:tgtEl>
                                          <p:spTgt spid="263182"/>
                                        </p:tgtEl>
                                        <p:attrNameLst>
                                          <p:attrName>ppt_y</p:attrName>
                                        </p:attrNameLst>
                                      </p:cBhvr>
                                      <p:to>
                                        <p:strVal val="(#ppt_y+0.4)"/>
                                      </p:to>
                                    </p:set>
                                    <p:anim from="(#ppt_y+0.4)" to="(#ppt_y)" calcmode="lin" valueType="num">
                                      <p:cBhvr>
                                        <p:cTn id="13" dur="1230" accel="100000" fill="hold">
                                          <p:stCondLst>
                                            <p:cond delay="770"/>
                                          </p:stCondLst>
                                        </p:cTn>
                                        <p:tgtEl>
                                          <p:spTgt spid="263182"/>
                                        </p:tgtEl>
                                        <p:attrNameLst>
                                          <p:attrName>ppt_y</p:attrName>
                                        </p:attrNameLst>
                                      </p:cBhvr>
                                    </p:anim>
                                  </p:childTnLst>
                                </p:cTn>
                              </p:par>
                              <p:par>
                                <p:cTn id="14" presetID="51" presetClass="entr" presetSubtype="0" fill="hold" grpId="0" nodeType="withEffect">
                                  <p:stCondLst>
                                    <p:cond delay="0"/>
                                  </p:stCondLst>
                                  <p:childTnLst>
                                    <p:set>
                                      <p:cBhvr>
                                        <p:cTn id="15" dur="1" fill="hold">
                                          <p:stCondLst>
                                            <p:cond delay="0"/>
                                          </p:stCondLst>
                                        </p:cTn>
                                        <p:tgtEl>
                                          <p:spTgt spid="263172"/>
                                        </p:tgtEl>
                                        <p:attrNameLst>
                                          <p:attrName>style.visibility</p:attrName>
                                        </p:attrNameLst>
                                      </p:cBhvr>
                                      <p:to>
                                        <p:strVal val="visible"/>
                                      </p:to>
                                    </p:set>
                                    <p:animEffect transition="in" filter="fade">
                                      <p:cBhvr>
                                        <p:cTn id="16" dur="770" decel="100000"/>
                                        <p:tgtEl>
                                          <p:spTgt spid="263172"/>
                                        </p:tgtEl>
                                      </p:cBhvr>
                                    </p:animEffect>
                                    <p:animScale>
                                      <p:cBhvr>
                                        <p:cTn id="17" dur="770" decel="100000"/>
                                        <p:tgtEl>
                                          <p:spTgt spid="263172"/>
                                        </p:tgtEl>
                                      </p:cBhvr>
                                      <p:from x="10000" y="10000"/>
                                      <p:to x="200000" y="450000"/>
                                    </p:animScale>
                                    <p:animScale>
                                      <p:cBhvr>
                                        <p:cTn id="18" dur="1230" accel="100000" fill="hold">
                                          <p:stCondLst>
                                            <p:cond delay="770"/>
                                          </p:stCondLst>
                                        </p:cTn>
                                        <p:tgtEl>
                                          <p:spTgt spid="263172"/>
                                        </p:tgtEl>
                                      </p:cBhvr>
                                      <p:from x="200000" y="450000"/>
                                      <p:to x="100000" y="100000"/>
                                    </p:animScale>
                                    <p:set>
                                      <p:cBhvr>
                                        <p:cTn id="19" dur="770" fill="hold"/>
                                        <p:tgtEl>
                                          <p:spTgt spid="263172"/>
                                        </p:tgtEl>
                                        <p:attrNameLst>
                                          <p:attrName>ppt_x</p:attrName>
                                        </p:attrNameLst>
                                      </p:cBhvr>
                                      <p:to>
                                        <p:strVal val="(0.5)"/>
                                      </p:to>
                                    </p:set>
                                    <p:anim from="(0.5)" to="(#ppt_x)" calcmode="lin" valueType="num">
                                      <p:cBhvr>
                                        <p:cTn id="20" dur="1230" accel="100000" fill="hold">
                                          <p:stCondLst>
                                            <p:cond delay="770"/>
                                          </p:stCondLst>
                                        </p:cTn>
                                        <p:tgtEl>
                                          <p:spTgt spid="263172"/>
                                        </p:tgtEl>
                                        <p:attrNameLst>
                                          <p:attrName>ppt_x</p:attrName>
                                        </p:attrNameLst>
                                      </p:cBhvr>
                                    </p:anim>
                                    <p:set>
                                      <p:cBhvr>
                                        <p:cTn id="21" dur="770" fill="hold"/>
                                        <p:tgtEl>
                                          <p:spTgt spid="263172"/>
                                        </p:tgtEl>
                                        <p:attrNameLst>
                                          <p:attrName>ppt_y</p:attrName>
                                        </p:attrNameLst>
                                      </p:cBhvr>
                                      <p:to>
                                        <p:strVal val="(#ppt_y+0.4)"/>
                                      </p:to>
                                    </p:set>
                                    <p:anim from="(#ppt_y+0.4)" to="(#ppt_y)" calcmode="lin" valueType="num">
                                      <p:cBhvr>
                                        <p:cTn id="22" dur="1230" accel="100000" fill="hold">
                                          <p:stCondLst>
                                            <p:cond delay="770"/>
                                          </p:stCondLst>
                                        </p:cTn>
                                        <p:tgtEl>
                                          <p:spTgt spid="263172"/>
                                        </p:tgtEl>
                                        <p:attrNameLst>
                                          <p:attrName>ppt_y</p:attrName>
                                        </p:attrNameLst>
                                      </p:cBhvr>
                                    </p:anim>
                                  </p:childTnLst>
                                </p:cTn>
                              </p:par>
                              <p:par>
                                <p:cTn id="23" presetID="51" presetClass="entr" presetSubtype="0" fill="hold" grpId="0" nodeType="withEffect">
                                  <p:stCondLst>
                                    <p:cond delay="0"/>
                                  </p:stCondLst>
                                  <p:childTnLst>
                                    <p:set>
                                      <p:cBhvr>
                                        <p:cTn id="24" dur="1" fill="hold">
                                          <p:stCondLst>
                                            <p:cond delay="0"/>
                                          </p:stCondLst>
                                        </p:cTn>
                                        <p:tgtEl>
                                          <p:spTgt spid="263173"/>
                                        </p:tgtEl>
                                        <p:attrNameLst>
                                          <p:attrName>style.visibility</p:attrName>
                                        </p:attrNameLst>
                                      </p:cBhvr>
                                      <p:to>
                                        <p:strVal val="visible"/>
                                      </p:to>
                                    </p:set>
                                    <p:animEffect transition="in" filter="fade">
                                      <p:cBhvr>
                                        <p:cTn id="25" dur="770" decel="100000"/>
                                        <p:tgtEl>
                                          <p:spTgt spid="263173"/>
                                        </p:tgtEl>
                                      </p:cBhvr>
                                    </p:animEffect>
                                    <p:animScale>
                                      <p:cBhvr>
                                        <p:cTn id="26" dur="770" decel="100000"/>
                                        <p:tgtEl>
                                          <p:spTgt spid="263173"/>
                                        </p:tgtEl>
                                      </p:cBhvr>
                                      <p:from x="10000" y="10000"/>
                                      <p:to x="200000" y="450000"/>
                                    </p:animScale>
                                    <p:animScale>
                                      <p:cBhvr>
                                        <p:cTn id="27" dur="1230" accel="100000" fill="hold">
                                          <p:stCondLst>
                                            <p:cond delay="770"/>
                                          </p:stCondLst>
                                        </p:cTn>
                                        <p:tgtEl>
                                          <p:spTgt spid="263173"/>
                                        </p:tgtEl>
                                      </p:cBhvr>
                                      <p:from x="200000" y="450000"/>
                                      <p:to x="100000" y="100000"/>
                                    </p:animScale>
                                    <p:set>
                                      <p:cBhvr>
                                        <p:cTn id="28" dur="770" fill="hold"/>
                                        <p:tgtEl>
                                          <p:spTgt spid="263173"/>
                                        </p:tgtEl>
                                        <p:attrNameLst>
                                          <p:attrName>ppt_x</p:attrName>
                                        </p:attrNameLst>
                                      </p:cBhvr>
                                      <p:to>
                                        <p:strVal val="(0.5)"/>
                                      </p:to>
                                    </p:set>
                                    <p:anim from="(0.5)" to="(#ppt_x)" calcmode="lin" valueType="num">
                                      <p:cBhvr>
                                        <p:cTn id="29" dur="1230" accel="100000" fill="hold">
                                          <p:stCondLst>
                                            <p:cond delay="770"/>
                                          </p:stCondLst>
                                        </p:cTn>
                                        <p:tgtEl>
                                          <p:spTgt spid="263173"/>
                                        </p:tgtEl>
                                        <p:attrNameLst>
                                          <p:attrName>ppt_x</p:attrName>
                                        </p:attrNameLst>
                                      </p:cBhvr>
                                    </p:anim>
                                    <p:set>
                                      <p:cBhvr>
                                        <p:cTn id="30" dur="770" fill="hold"/>
                                        <p:tgtEl>
                                          <p:spTgt spid="263173"/>
                                        </p:tgtEl>
                                        <p:attrNameLst>
                                          <p:attrName>ppt_y</p:attrName>
                                        </p:attrNameLst>
                                      </p:cBhvr>
                                      <p:to>
                                        <p:strVal val="(#ppt_y+0.4)"/>
                                      </p:to>
                                    </p:set>
                                    <p:anim from="(#ppt_y+0.4)" to="(#ppt_y)" calcmode="lin" valueType="num">
                                      <p:cBhvr>
                                        <p:cTn id="31" dur="1230" accel="100000" fill="hold">
                                          <p:stCondLst>
                                            <p:cond delay="770"/>
                                          </p:stCondLst>
                                        </p:cTn>
                                        <p:tgtEl>
                                          <p:spTgt spid="263173"/>
                                        </p:tgtEl>
                                        <p:attrNameLst>
                                          <p:attrName>ppt_y</p:attrName>
                                        </p:attrNameLst>
                                      </p:cBhvr>
                                    </p:anim>
                                  </p:childTnLst>
                                </p:cTn>
                              </p:par>
                              <p:par>
                                <p:cTn id="32" presetID="51" presetClass="entr" presetSubtype="0" fill="hold" grpId="0" nodeType="withEffect">
                                  <p:stCondLst>
                                    <p:cond delay="0"/>
                                  </p:stCondLst>
                                  <p:childTnLst>
                                    <p:set>
                                      <p:cBhvr>
                                        <p:cTn id="33" dur="1" fill="hold">
                                          <p:stCondLst>
                                            <p:cond delay="0"/>
                                          </p:stCondLst>
                                        </p:cTn>
                                        <p:tgtEl>
                                          <p:spTgt spid="263174"/>
                                        </p:tgtEl>
                                        <p:attrNameLst>
                                          <p:attrName>style.visibility</p:attrName>
                                        </p:attrNameLst>
                                      </p:cBhvr>
                                      <p:to>
                                        <p:strVal val="visible"/>
                                      </p:to>
                                    </p:set>
                                    <p:animEffect transition="in" filter="fade">
                                      <p:cBhvr>
                                        <p:cTn id="34" dur="770" decel="100000"/>
                                        <p:tgtEl>
                                          <p:spTgt spid="263174"/>
                                        </p:tgtEl>
                                      </p:cBhvr>
                                    </p:animEffect>
                                    <p:animScale>
                                      <p:cBhvr>
                                        <p:cTn id="35" dur="770" decel="100000"/>
                                        <p:tgtEl>
                                          <p:spTgt spid="263174"/>
                                        </p:tgtEl>
                                      </p:cBhvr>
                                      <p:from x="10000" y="10000"/>
                                      <p:to x="200000" y="450000"/>
                                    </p:animScale>
                                    <p:animScale>
                                      <p:cBhvr>
                                        <p:cTn id="36" dur="1230" accel="100000" fill="hold">
                                          <p:stCondLst>
                                            <p:cond delay="770"/>
                                          </p:stCondLst>
                                        </p:cTn>
                                        <p:tgtEl>
                                          <p:spTgt spid="263174"/>
                                        </p:tgtEl>
                                      </p:cBhvr>
                                      <p:from x="200000" y="450000"/>
                                      <p:to x="100000" y="100000"/>
                                    </p:animScale>
                                    <p:set>
                                      <p:cBhvr>
                                        <p:cTn id="37" dur="770" fill="hold"/>
                                        <p:tgtEl>
                                          <p:spTgt spid="263174"/>
                                        </p:tgtEl>
                                        <p:attrNameLst>
                                          <p:attrName>ppt_x</p:attrName>
                                        </p:attrNameLst>
                                      </p:cBhvr>
                                      <p:to>
                                        <p:strVal val="(0.5)"/>
                                      </p:to>
                                    </p:set>
                                    <p:anim from="(0.5)" to="(#ppt_x)" calcmode="lin" valueType="num">
                                      <p:cBhvr>
                                        <p:cTn id="38" dur="1230" accel="100000" fill="hold">
                                          <p:stCondLst>
                                            <p:cond delay="770"/>
                                          </p:stCondLst>
                                        </p:cTn>
                                        <p:tgtEl>
                                          <p:spTgt spid="263174"/>
                                        </p:tgtEl>
                                        <p:attrNameLst>
                                          <p:attrName>ppt_x</p:attrName>
                                        </p:attrNameLst>
                                      </p:cBhvr>
                                    </p:anim>
                                    <p:set>
                                      <p:cBhvr>
                                        <p:cTn id="39" dur="770" fill="hold"/>
                                        <p:tgtEl>
                                          <p:spTgt spid="263174"/>
                                        </p:tgtEl>
                                        <p:attrNameLst>
                                          <p:attrName>ppt_y</p:attrName>
                                        </p:attrNameLst>
                                      </p:cBhvr>
                                      <p:to>
                                        <p:strVal val="(#ppt_y+0.4)"/>
                                      </p:to>
                                    </p:set>
                                    <p:anim from="(#ppt_y+0.4)" to="(#ppt_y)" calcmode="lin" valueType="num">
                                      <p:cBhvr>
                                        <p:cTn id="40" dur="1230" accel="100000" fill="hold">
                                          <p:stCondLst>
                                            <p:cond delay="770"/>
                                          </p:stCondLst>
                                        </p:cTn>
                                        <p:tgtEl>
                                          <p:spTgt spid="263174"/>
                                        </p:tgtEl>
                                        <p:attrNameLst>
                                          <p:attrName>ppt_y</p:attrName>
                                        </p:attrNameLst>
                                      </p:cBhvr>
                                    </p:anim>
                                  </p:childTnLst>
                                </p:cTn>
                              </p:par>
                              <p:par>
                                <p:cTn id="41" presetID="51" presetClass="entr" presetSubtype="0" fill="hold" grpId="0" nodeType="withEffect">
                                  <p:stCondLst>
                                    <p:cond delay="0"/>
                                  </p:stCondLst>
                                  <p:childTnLst>
                                    <p:set>
                                      <p:cBhvr>
                                        <p:cTn id="42" dur="1" fill="hold">
                                          <p:stCondLst>
                                            <p:cond delay="0"/>
                                          </p:stCondLst>
                                        </p:cTn>
                                        <p:tgtEl>
                                          <p:spTgt spid="263177"/>
                                        </p:tgtEl>
                                        <p:attrNameLst>
                                          <p:attrName>style.visibility</p:attrName>
                                        </p:attrNameLst>
                                      </p:cBhvr>
                                      <p:to>
                                        <p:strVal val="visible"/>
                                      </p:to>
                                    </p:set>
                                    <p:animEffect transition="in" filter="fade">
                                      <p:cBhvr>
                                        <p:cTn id="43" dur="770" decel="100000"/>
                                        <p:tgtEl>
                                          <p:spTgt spid="263177"/>
                                        </p:tgtEl>
                                      </p:cBhvr>
                                    </p:animEffect>
                                    <p:animScale>
                                      <p:cBhvr>
                                        <p:cTn id="44" dur="770" decel="100000"/>
                                        <p:tgtEl>
                                          <p:spTgt spid="263177"/>
                                        </p:tgtEl>
                                      </p:cBhvr>
                                      <p:from x="10000" y="10000"/>
                                      <p:to x="200000" y="450000"/>
                                    </p:animScale>
                                    <p:animScale>
                                      <p:cBhvr>
                                        <p:cTn id="45" dur="1230" accel="100000" fill="hold">
                                          <p:stCondLst>
                                            <p:cond delay="770"/>
                                          </p:stCondLst>
                                        </p:cTn>
                                        <p:tgtEl>
                                          <p:spTgt spid="263177"/>
                                        </p:tgtEl>
                                      </p:cBhvr>
                                      <p:from x="200000" y="450000"/>
                                      <p:to x="100000" y="100000"/>
                                    </p:animScale>
                                    <p:set>
                                      <p:cBhvr>
                                        <p:cTn id="46" dur="770" fill="hold"/>
                                        <p:tgtEl>
                                          <p:spTgt spid="263177"/>
                                        </p:tgtEl>
                                        <p:attrNameLst>
                                          <p:attrName>ppt_x</p:attrName>
                                        </p:attrNameLst>
                                      </p:cBhvr>
                                      <p:to>
                                        <p:strVal val="(0.5)"/>
                                      </p:to>
                                    </p:set>
                                    <p:anim from="(0.5)" to="(#ppt_x)" calcmode="lin" valueType="num">
                                      <p:cBhvr>
                                        <p:cTn id="47" dur="1230" accel="100000" fill="hold">
                                          <p:stCondLst>
                                            <p:cond delay="770"/>
                                          </p:stCondLst>
                                        </p:cTn>
                                        <p:tgtEl>
                                          <p:spTgt spid="263177"/>
                                        </p:tgtEl>
                                        <p:attrNameLst>
                                          <p:attrName>ppt_x</p:attrName>
                                        </p:attrNameLst>
                                      </p:cBhvr>
                                    </p:anim>
                                    <p:set>
                                      <p:cBhvr>
                                        <p:cTn id="48" dur="770" fill="hold"/>
                                        <p:tgtEl>
                                          <p:spTgt spid="263177"/>
                                        </p:tgtEl>
                                        <p:attrNameLst>
                                          <p:attrName>ppt_y</p:attrName>
                                        </p:attrNameLst>
                                      </p:cBhvr>
                                      <p:to>
                                        <p:strVal val="(#ppt_y+0.4)"/>
                                      </p:to>
                                    </p:set>
                                    <p:anim from="(#ppt_y+0.4)" to="(#ppt_y)" calcmode="lin" valueType="num">
                                      <p:cBhvr>
                                        <p:cTn id="49" dur="1230" accel="100000" fill="hold">
                                          <p:stCondLst>
                                            <p:cond delay="770"/>
                                          </p:stCondLst>
                                        </p:cTn>
                                        <p:tgtEl>
                                          <p:spTgt spid="263177"/>
                                        </p:tgtEl>
                                        <p:attrNameLst>
                                          <p:attrName>ppt_y</p:attrName>
                                        </p:attrNameLst>
                                      </p:cBhvr>
                                    </p:anim>
                                  </p:childTnLst>
                                </p:cTn>
                              </p:par>
                              <p:par>
                                <p:cTn id="50" presetID="51" presetClass="entr" presetSubtype="0" fill="hold" grpId="0" nodeType="withEffect">
                                  <p:stCondLst>
                                    <p:cond delay="0"/>
                                  </p:stCondLst>
                                  <p:childTnLst>
                                    <p:set>
                                      <p:cBhvr>
                                        <p:cTn id="51" dur="1" fill="hold">
                                          <p:stCondLst>
                                            <p:cond delay="0"/>
                                          </p:stCondLst>
                                        </p:cTn>
                                        <p:tgtEl>
                                          <p:spTgt spid="263175"/>
                                        </p:tgtEl>
                                        <p:attrNameLst>
                                          <p:attrName>style.visibility</p:attrName>
                                        </p:attrNameLst>
                                      </p:cBhvr>
                                      <p:to>
                                        <p:strVal val="visible"/>
                                      </p:to>
                                    </p:set>
                                    <p:animEffect transition="in" filter="fade">
                                      <p:cBhvr>
                                        <p:cTn id="52" dur="770" decel="100000"/>
                                        <p:tgtEl>
                                          <p:spTgt spid="263175"/>
                                        </p:tgtEl>
                                      </p:cBhvr>
                                    </p:animEffect>
                                    <p:animScale>
                                      <p:cBhvr>
                                        <p:cTn id="53" dur="770" decel="100000"/>
                                        <p:tgtEl>
                                          <p:spTgt spid="263175"/>
                                        </p:tgtEl>
                                      </p:cBhvr>
                                      <p:from x="10000" y="10000"/>
                                      <p:to x="200000" y="450000"/>
                                    </p:animScale>
                                    <p:animScale>
                                      <p:cBhvr>
                                        <p:cTn id="54" dur="1230" accel="100000" fill="hold">
                                          <p:stCondLst>
                                            <p:cond delay="770"/>
                                          </p:stCondLst>
                                        </p:cTn>
                                        <p:tgtEl>
                                          <p:spTgt spid="263175"/>
                                        </p:tgtEl>
                                      </p:cBhvr>
                                      <p:from x="200000" y="450000"/>
                                      <p:to x="100000" y="100000"/>
                                    </p:animScale>
                                    <p:set>
                                      <p:cBhvr>
                                        <p:cTn id="55" dur="770" fill="hold"/>
                                        <p:tgtEl>
                                          <p:spTgt spid="263175"/>
                                        </p:tgtEl>
                                        <p:attrNameLst>
                                          <p:attrName>ppt_x</p:attrName>
                                        </p:attrNameLst>
                                      </p:cBhvr>
                                      <p:to>
                                        <p:strVal val="(0.5)"/>
                                      </p:to>
                                    </p:set>
                                    <p:anim from="(0.5)" to="(#ppt_x)" calcmode="lin" valueType="num">
                                      <p:cBhvr>
                                        <p:cTn id="56" dur="1230" accel="100000" fill="hold">
                                          <p:stCondLst>
                                            <p:cond delay="770"/>
                                          </p:stCondLst>
                                        </p:cTn>
                                        <p:tgtEl>
                                          <p:spTgt spid="263175"/>
                                        </p:tgtEl>
                                        <p:attrNameLst>
                                          <p:attrName>ppt_x</p:attrName>
                                        </p:attrNameLst>
                                      </p:cBhvr>
                                    </p:anim>
                                    <p:set>
                                      <p:cBhvr>
                                        <p:cTn id="57" dur="770" fill="hold"/>
                                        <p:tgtEl>
                                          <p:spTgt spid="263175"/>
                                        </p:tgtEl>
                                        <p:attrNameLst>
                                          <p:attrName>ppt_y</p:attrName>
                                        </p:attrNameLst>
                                      </p:cBhvr>
                                      <p:to>
                                        <p:strVal val="(#ppt_y+0.4)"/>
                                      </p:to>
                                    </p:set>
                                    <p:anim from="(#ppt_y+0.4)" to="(#ppt_y)" calcmode="lin" valueType="num">
                                      <p:cBhvr>
                                        <p:cTn id="58" dur="1230" accel="100000" fill="hold">
                                          <p:stCondLst>
                                            <p:cond delay="770"/>
                                          </p:stCondLst>
                                        </p:cTn>
                                        <p:tgtEl>
                                          <p:spTgt spid="263175"/>
                                        </p:tgtEl>
                                        <p:attrNameLst>
                                          <p:attrName>ppt_y</p:attrName>
                                        </p:attrNameLst>
                                      </p:cBhvr>
                                    </p:anim>
                                  </p:childTnLst>
                                </p:cTn>
                              </p:par>
                              <p:par>
                                <p:cTn id="59" presetID="51" presetClass="entr" presetSubtype="0" fill="hold" grpId="0" nodeType="withEffect">
                                  <p:stCondLst>
                                    <p:cond delay="0"/>
                                  </p:stCondLst>
                                  <p:childTnLst>
                                    <p:set>
                                      <p:cBhvr>
                                        <p:cTn id="60" dur="1" fill="hold">
                                          <p:stCondLst>
                                            <p:cond delay="0"/>
                                          </p:stCondLst>
                                        </p:cTn>
                                        <p:tgtEl>
                                          <p:spTgt spid="263176"/>
                                        </p:tgtEl>
                                        <p:attrNameLst>
                                          <p:attrName>style.visibility</p:attrName>
                                        </p:attrNameLst>
                                      </p:cBhvr>
                                      <p:to>
                                        <p:strVal val="visible"/>
                                      </p:to>
                                    </p:set>
                                    <p:animEffect transition="in" filter="fade">
                                      <p:cBhvr>
                                        <p:cTn id="61" dur="770" decel="100000"/>
                                        <p:tgtEl>
                                          <p:spTgt spid="263176"/>
                                        </p:tgtEl>
                                      </p:cBhvr>
                                    </p:animEffect>
                                    <p:animScale>
                                      <p:cBhvr>
                                        <p:cTn id="62" dur="770" decel="100000"/>
                                        <p:tgtEl>
                                          <p:spTgt spid="263176"/>
                                        </p:tgtEl>
                                      </p:cBhvr>
                                      <p:from x="10000" y="10000"/>
                                      <p:to x="200000" y="450000"/>
                                    </p:animScale>
                                    <p:animScale>
                                      <p:cBhvr>
                                        <p:cTn id="63" dur="1230" accel="100000" fill="hold">
                                          <p:stCondLst>
                                            <p:cond delay="770"/>
                                          </p:stCondLst>
                                        </p:cTn>
                                        <p:tgtEl>
                                          <p:spTgt spid="263176"/>
                                        </p:tgtEl>
                                      </p:cBhvr>
                                      <p:from x="200000" y="450000"/>
                                      <p:to x="100000" y="100000"/>
                                    </p:animScale>
                                    <p:set>
                                      <p:cBhvr>
                                        <p:cTn id="64" dur="770" fill="hold"/>
                                        <p:tgtEl>
                                          <p:spTgt spid="263176"/>
                                        </p:tgtEl>
                                        <p:attrNameLst>
                                          <p:attrName>ppt_x</p:attrName>
                                        </p:attrNameLst>
                                      </p:cBhvr>
                                      <p:to>
                                        <p:strVal val="(0.5)"/>
                                      </p:to>
                                    </p:set>
                                    <p:anim from="(0.5)" to="(#ppt_x)" calcmode="lin" valueType="num">
                                      <p:cBhvr>
                                        <p:cTn id="65" dur="1230" accel="100000" fill="hold">
                                          <p:stCondLst>
                                            <p:cond delay="770"/>
                                          </p:stCondLst>
                                        </p:cTn>
                                        <p:tgtEl>
                                          <p:spTgt spid="263176"/>
                                        </p:tgtEl>
                                        <p:attrNameLst>
                                          <p:attrName>ppt_x</p:attrName>
                                        </p:attrNameLst>
                                      </p:cBhvr>
                                    </p:anim>
                                    <p:set>
                                      <p:cBhvr>
                                        <p:cTn id="66" dur="770" fill="hold"/>
                                        <p:tgtEl>
                                          <p:spTgt spid="263176"/>
                                        </p:tgtEl>
                                        <p:attrNameLst>
                                          <p:attrName>ppt_y</p:attrName>
                                        </p:attrNameLst>
                                      </p:cBhvr>
                                      <p:to>
                                        <p:strVal val="(#ppt_y+0.4)"/>
                                      </p:to>
                                    </p:set>
                                    <p:anim from="(#ppt_y+0.4)" to="(#ppt_y)" calcmode="lin" valueType="num">
                                      <p:cBhvr>
                                        <p:cTn id="67" dur="1230" accel="100000" fill="hold">
                                          <p:stCondLst>
                                            <p:cond delay="770"/>
                                          </p:stCondLst>
                                        </p:cTn>
                                        <p:tgtEl>
                                          <p:spTgt spid="263176"/>
                                        </p:tgtEl>
                                        <p:attrNameLst>
                                          <p:attrName>ppt_y</p:attrName>
                                        </p:attrNameLst>
                                      </p:cBhvr>
                                    </p:anim>
                                  </p:childTnLst>
                                </p:cTn>
                              </p:par>
                              <p:par>
                                <p:cTn id="68" presetID="8" presetClass="emph" presetSubtype="0" fill="hold" nodeType="withEffect">
                                  <p:stCondLst>
                                    <p:cond delay="0"/>
                                  </p:stCondLst>
                                  <p:childTnLst>
                                    <p:animRot by="21600000">
                                      <p:cBhvr>
                                        <p:cTn id="69" dur="2000" fill="hold"/>
                                        <p:tgtEl>
                                          <p:spTgt spid="17"/>
                                        </p:tgtEl>
                                        <p:attrNameLst>
                                          <p:attrName>r</p:attrName>
                                        </p:attrNameLst>
                                      </p:cBhvr>
                                    </p:animRot>
                                  </p:childTnLst>
                                </p:cTn>
                              </p:par>
                            </p:childTnLst>
                          </p:cTn>
                        </p:par>
                      </p:childTnLst>
                    </p:cTn>
                  </p:par>
                  <p:par>
                    <p:cTn id="70" fill="hold">
                      <p:stCondLst>
                        <p:cond delay="indefinite"/>
                      </p:stCondLst>
                      <p:childTnLst>
                        <p:par>
                          <p:cTn id="71" fill="hold">
                            <p:stCondLst>
                              <p:cond delay="0"/>
                            </p:stCondLst>
                            <p:childTnLst>
                              <p:par>
                                <p:cTn id="72" presetID="3" presetClass="entr" presetSubtype="10" fill="hold" grpId="0" nodeType="clickEffect">
                                  <p:stCondLst>
                                    <p:cond delay="0"/>
                                  </p:stCondLst>
                                  <p:childTnLst>
                                    <p:set>
                                      <p:cBhvr>
                                        <p:cTn id="73" dur="1" fill="hold">
                                          <p:stCondLst>
                                            <p:cond delay="0"/>
                                          </p:stCondLst>
                                        </p:cTn>
                                        <p:tgtEl>
                                          <p:spTgt spid="27660"/>
                                        </p:tgtEl>
                                        <p:attrNameLst>
                                          <p:attrName>style.visibility</p:attrName>
                                        </p:attrNameLst>
                                      </p:cBhvr>
                                      <p:to>
                                        <p:strVal val="visible"/>
                                      </p:to>
                                    </p:set>
                                    <p:animEffect transition="in" filter="blinds(horizontal)">
                                      <p:cBhvr>
                                        <p:cTn id="74" dur="500"/>
                                        <p:tgtEl>
                                          <p:spTgt spid="276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172" grpId="0" animBg="1"/>
      <p:bldP spid="263173" grpId="0" animBg="1"/>
      <p:bldP spid="263174" grpId="0" animBg="1"/>
      <p:bldP spid="263175" grpId="0" animBg="1"/>
      <p:bldP spid="263176" grpId="0" animBg="1"/>
      <p:bldP spid="263177" grpId="0" animBg="1"/>
      <p:bldP spid="263182" grpId="0" animBg="1"/>
      <p:bldP spid="2766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l="-22000" r="-22000"/>
          </a:stretch>
        </a:blipFill>
        <a:effectLst/>
      </p:bgPr>
    </p:bg>
    <p:spTree>
      <p:nvGrpSpPr>
        <p:cNvPr id="1" name=""/>
        <p:cNvGrpSpPr/>
        <p:nvPr/>
      </p:nvGrpSpPr>
      <p:grpSpPr>
        <a:xfrm>
          <a:off x="0" y="0"/>
          <a:ext cx="0" cy="0"/>
          <a:chOff x="0" y="0"/>
          <a:chExt cx="0" cy="0"/>
        </a:xfrm>
      </p:grpSpPr>
      <p:sp>
        <p:nvSpPr>
          <p:cNvPr id="63490" name="TextBox 3"/>
          <p:cNvSpPr txBox="1">
            <a:spLocks noChangeArrowheads="1"/>
          </p:cNvSpPr>
          <p:nvPr/>
        </p:nvSpPr>
        <p:spPr bwMode="auto">
          <a:xfrm>
            <a:off x="1371600" y="457200"/>
            <a:ext cx="6400800" cy="1108075"/>
          </a:xfrm>
          <a:prstGeom prst="rect">
            <a:avLst/>
          </a:prstGeom>
          <a:gradFill rotWithShape="1">
            <a:gsLst>
              <a:gs pos="0">
                <a:srgbClr val="FFFF80"/>
              </a:gs>
              <a:gs pos="50000">
                <a:srgbClr val="FFFFB3"/>
              </a:gs>
              <a:gs pos="100000">
                <a:srgbClr val="FFFFDA"/>
              </a:gs>
            </a:gsLst>
            <a:lin ang="16200000" scaled="1"/>
          </a:gradFill>
          <a:ln w="9525">
            <a:noFill/>
            <a:miter lim="800000"/>
            <a:headEnd/>
            <a:tailEnd/>
          </a:ln>
        </p:spPr>
        <p:txBody>
          <a:bodyPr>
            <a:spAutoFit/>
          </a:bodyPr>
          <a:lstStyle/>
          <a:p>
            <a:pPr algn="ctr"/>
            <a:r>
              <a:rPr lang="en-US" sz="6600" b="1" dirty="0" err="1">
                <a:solidFill>
                  <a:srgbClr val="000099"/>
                </a:solidFill>
                <a:latin typeface=".VnArabia" pitchFamily="34" charset="0"/>
                <a:cs typeface="Times New Roman" pitchFamily="18" charset="0"/>
              </a:rPr>
              <a:t>C¸ch</a:t>
            </a:r>
            <a:r>
              <a:rPr lang="en-US" sz="6600" b="1" dirty="0">
                <a:solidFill>
                  <a:srgbClr val="000099"/>
                </a:solidFill>
                <a:latin typeface=".VnArabia" pitchFamily="34" charset="0"/>
                <a:cs typeface="Times New Roman" pitchFamily="18" charset="0"/>
              </a:rPr>
              <a:t> </a:t>
            </a:r>
            <a:r>
              <a:rPr lang="en-US" sz="6600" b="1" dirty="0" err="1">
                <a:solidFill>
                  <a:srgbClr val="000099"/>
                </a:solidFill>
                <a:latin typeface=".VnArabia" pitchFamily="34" charset="0"/>
                <a:cs typeface="Times New Roman" pitchFamily="18" charset="0"/>
              </a:rPr>
              <a:t>ch¬i</a:t>
            </a:r>
            <a:endParaRPr lang="en-US" sz="6600" b="1" dirty="0">
              <a:solidFill>
                <a:srgbClr val="000099"/>
              </a:solidFill>
              <a:latin typeface=".VnArabia" pitchFamily="34" charset="0"/>
              <a:cs typeface="Times New Roman" pitchFamily="18" charset="0"/>
            </a:endParaRPr>
          </a:p>
        </p:txBody>
      </p:sp>
      <p:sp>
        <p:nvSpPr>
          <p:cNvPr id="63491" name="Rectangle 4"/>
          <p:cNvSpPr>
            <a:spLocks noChangeArrowheads="1"/>
          </p:cNvSpPr>
          <p:nvPr/>
        </p:nvSpPr>
        <p:spPr bwMode="auto">
          <a:xfrm>
            <a:off x="457200" y="4894583"/>
            <a:ext cx="8686800" cy="820417"/>
          </a:xfrm>
          <a:prstGeom prst="rect">
            <a:avLst/>
          </a:prstGeom>
          <a:noFill/>
          <a:ln w="9525">
            <a:noFill/>
            <a:miter lim="800000"/>
            <a:headEnd/>
            <a:tailEnd/>
          </a:ln>
        </p:spPr>
        <p:txBody>
          <a:bodyPr>
            <a:spAutoFit/>
          </a:bodyPr>
          <a:lstStyle/>
          <a:p>
            <a:pPr algn="just">
              <a:lnSpc>
                <a:spcPct val="200000"/>
              </a:lnSpc>
              <a:buFont typeface="Wingdings" pitchFamily="2" charset="2"/>
              <a:buChar char="Ø"/>
            </a:pPr>
            <a:r>
              <a:rPr lang="en-US" sz="2800" dirty="0" smtClean="0">
                <a:latin typeface="Arial" pitchFamily="34" charset="0"/>
                <a:cs typeface="Arial" pitchFamily="34" charset="0"/>
              </a:rPr>
              <a:t> </a:t>
            </a:r>
            <a:r>
              <a:rPr lang="vi-VN" sz="2800" dirty="0" smtClean="0"/>
              <a:t>Trên 5 điểm sẽ dành chiến thắng.</a:t>
            </a:r>
            <a:endParaRPr lang="en-US" sz="2800" dirty="0">
              <a:latin typeface="Arial" pitchFamily="34" charset="0"/>
              <a:cs typeface="Arial" pitchFamily="34" charset="0"/>
            </a:endParaRPr>
          </a:p>
        </p:txBody>
      </p:sp>
      <p:sp>
        <p:nvSpPr>
          <p:cNvPr id="5" name="Rectangle 4"/>
          <p:cNvSpPr>
            <a:spLocks noChangeArrowheads="1"/>
          </p:cNvSpPr>
          <p:nvPr/>
        </p:nvSpPr>
        <p:spPr bwMode="auto">
          <a:xfrm>
            <a:off x="457200" y="4048780"/>
            <a:ext cx="8686800" cy="523220"/>
          </a:xfrm>
          <a:prstGeom prst="rect">
            <a:avLst/>
          </a:prstGeom>
          <a:noFill/>
          <a:ln w="9525">
            <a:noFill/>
            <a:miter lim="800000"/>
            <a:headEnd/>
            <a:tailEnd/>
          </a:ln>
        </p:spPr>
        <p:txBody>
          <a:bodyPr>
            <a:spAutoFit/>
          </a:bodyPr>
          <a:lstStyle/>
          <a:p>
            <a:pPr>
              <a:buFont typeface="Wingdings" pitchFamily="2" charset="2"/>
              <a:buChar char="Ø"/>
            </a:pPr>
            <a:r>
              <a:rPr lang="vi-VN" sz="2800" dirty="0" smtClean="0"/>
              <a:t> Để tiếp tục trả lời câu hỏi nhấn vào chiếc đồng hồ</a:t>
            </a:r>
          </a:p>
        </p:txBody>
      </p:sp>
      <p:sp>
        <p:nvSpPr>
          <p:cNvPr id="6" name="Rectangle 5"/>
          <p:cNvSpPr>
            <a:spLocks noChangeArrowheads="1"/>
          </p:cNvSpPr>
          <p:nvPr/>
        </p:nvSpPr>
        <p:spPr bwMode="auto">
          <a:xfrm>
            <a:off x="457200" y="2981980"/>
            <a:ext cx="8686800" cy="523220"/>
          </a:xfrm>
          <a:prstGeom prst="rect">
            <a:avLst/>
          </a:prstGeom>
          <a:noFill/>
          <a:ln w="9525">
            <a:noFill/>
            <a:miter lim="800000"/>
            <a:headEnd/>
            <a:tailEnd/>
          </a:ln>
        </p:spPr>
        <p:txBody>
          <a:bodyPr>
            <a:spAutoFit/>
          </a:bodyPr>
          <a:lstStyle/>
          <a:p>
            <a:pPr>
              <a:buFont typeface="Wingdings" pitchFamily="2" charset="2"/>
              <a:buChar char="Ø"/>
            </a:pPr>
            <a:r>
              <a:rPr lang="en-US" sz="2800" dirty="0" smtClean="0">
                <a:latin typeface="Arial" pitchFamily="34" charset="0"/>
                <a:cs typeface="Arial" pitchFamily="34" charset="0"/>
              </a:rPr>
              <a:t> </a:t>
            </a:r>
            <a:r>
              <a:rPr lang="vi-VN" sz="2800" dirty="0" smtClean="0"/>
              <a:t>Lần lượt trả lời câu hỏi</a:t>
            </a:r>
            <a:endParaRPr lang="en-US" sz="2800" dirty="0" smtClean="0"/>
          </a:p>
        </p:txBody>
      </p:sp>
      <p:sp>
        <p:nvSpPr>
          <p:cNvPr id="7" name="Rectangle 6"/>
          <p:cNvSpPr>
            <a:spLocks noChangeArrowheads="1"/>
          </p:cNvSpPr>
          <p:nvPr/>
        </p:nvSpPr>
        <p:spPr bwMode="auto">
          <a:xfrm>
            <a:off x="457200" y="1981520"/>
            <a:ext cx="8686800" cy="523220"/>
          </a:xfrm>
          <a:prstGeom prst="rect">
            <a:avLst/>
          </a:prstGeom>
          <a:noFill/>
          <a:ln w="9525">
            <a:noFill/>
            <a:miter lim="800000"/>
            <a:headEnd/>
            <a:tailEnd/>
          </a:ln>
        </p:spPr>
        <p:txBody>
          <a:bodyPr>
            <a:spAutoFit/>
          </a:bodyPr>
          <a:lstStyle/>
          <a:p>
            <a:pPr>
              <a:buFont typeface="Wingdings" pitchFamily="2" charset="2"/>
              <a:buChar char="Ø"/>
            </a:pPr>
            <a:r>
              <a:rPr lang="en-US" sz="2800" dirty="0">
                <a:latin typeface="Arial" pitchFamily="34" charset="0"/>
                <a:cs typeface="Arial" pitchFamily="34" charset="0"/>
              </a:rPr>
              <a:t> </a:t>
            </a:r>
            <a:r>
              <a:rPr lang="vi-VN" sz="2800" dirty="0" smtClean="0"/>
              <a:t>Nhấn vào nút “Bắt đầu”</a:t>
            </a:r>
          </a:p>
        </p:txBody>
      </p:sp>
    </p:spTree>
    <p:custDataLst>
      <p:tags r:id="rId1"/>
    </p:custDataLst>
  </p:cSld>
  <p:clrMapOvr>
    <a:masterClrMapping/>
  </p:clrMapOvr>
  <p:transition advClick="0" advTm="3325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3490"/>
                                        </p:tgtEl>
                                        <p:attrNameLst>
                                          <p:attrName>style.visibility</p:attrName>
                                        </p:attrNameLst>
                                      </p:cBhvr>
                                      <p:to>
                                        <p:strVal val="visible"/>
                                      </p:to>
                                    </p:set>
                                    <p:animEffect transition="in" filter="blinds(horizontal)">
                                      <p:cBhvr>
                                        <p:cTn id="7" dur="500"/>
                                        <p:tgtEl>
                                          <p:spTgt spid="6349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63491"/>
                                        </p:tgtEl>
                                        <p:attrNameLst>
                                          <p:attrName>style.visibility</p:attrName>
                                        </p:attrNameLst>
                                      </p:cBhvr>
                                      <p:to>
                                        <p:strVal val="visible"/>
                                      </p:to>
                                    </p:set>
                                    <p:animEffect transition="in" filter="diamond(in)">
                                      <p:cBhvr>
                                        <p:cTn id="28" dur="500"/>
                                        <p:tgtEl>
                                          <p:spTgt spid="634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animBg="1"/>
      <p:bldP spid="63491" grpId="0"/>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0"/>
            <a:ext cx="2743200" cy="708025"/>
          </a:xfrm>
          <a:prstGeom prst="rect">
            <a:avLst/>
          </a:prstGeom>
          <a:noFill/>
        </p:spPr>
        <p:txBody>
          <a:bodyPr>
            <a:spAutoFit/>
          </a:bodyPr>
          <a:lstStyle/>
          <a:p>
            <a:pPr>
              <a:defRPr/>
            </a:pPr>
            <a:r>
              <a:rPr lang="en-US" sz="4000" b="1" u="sng" dirty="0" err="1">
                <a:latin typeface="+mj-lt"/>
              </a:rPr>
              <a:t>Khoa</a:t>
            </a:r>
            <a:r>
              <a:rPr lang="en-US" sz="4000" b="1" u="sng" dirty="0">
                <a:latin typeface="+mj-lt"/>
              </a:rPr>
              <a:t> </a:t>
            </a:r>
            <a:r>
              <a:rPr lang="en-US" sz="4000" b="1" u="sng" dirty="0" err="1">
                <a:latin typeface="+mj-lt"/>
              </a:rPr>
              <a:t>học</a:t>
            </a:r>
            <a:endParaRPr lang="en-US" sz="4000" b="1" u="sng" dirty="0">
              <a:latin typeface="+mj-lt"/>
            </a:endParaRPr>
          </a:p>
        </p:txBody>
      </p:sp>
      <p:pic>
        <p:nvPicPr>
          <p:cNvPr id="4" name="Picture 4" descr="cham-soc-nguoi-benh-sot-xuat-huyet"/>
          <p:cNvPicPr>
            <a:picLocks noChangeAspect="1" noChangeArrowheads="1"/>
          </p:cNvPicPr>
          <p:nvPr/>
        </p:nvPicPr>
        <p:blipFill>
          <a:blip r:embed="rId5" cstate="print"/>
          <a:srcRect/>
          <a:stretch>
            <a:fillRect/>
          </a:stretch>
        </p:blipFill>
        <p:spPr bwMode="auto">
          <a:xfrm>
            <a:off x="990600" y="2286000"/>
            <a:ext cx="7391400" cy="4343400"/>
          </a:xfrm>
          <a:prstGeom prst="rect">
            <a:avLst/>
          </a:prstGeom>
          <a:noFill/>
          <a:ln w="9525">
            <a:noFill/>
            <a:miter lim="800000"/>
            <a:headEnd/>
            <a:tailEnd/>
          </a:ln>
        </p:spPr>
      </p:pic>
      <p:sp>
        <p:nvSpPr>
          <p:cNvPr id="7" name="WordArt 2"/>
          <p:cNvSpPr>
            <a:spLocks noChangeArrowheads="1" noChangeShapeType="1" noTextEdit="1"/>
          </p:cNvSpPr>
          <p:nvPr/>
        </p:nvSpPr>
        <p:spPr bwMode="auto">
          <a:xfrm>
            <a:off x="533400" y="533400"/>
            <a:ext cx="7924800" cy="2133600"/>
          </a:xfrm>
          <a:prstGeom prst="rect">
            <a:avLst/>
          </a:prstGeom>
        </p:spPr>
        <p:txBody>
          <a:bodyPr wrap="none" fromWordArt="1">
            <a:prstTxWarp prst="textCanUp">
              <a:avLst>
                <a:gd name="adj" fmla="val 66667"/>
              </a:avLst>
            </a:prstTxWarp>
          </a:bodyPr>
          <a:lstStyle/>
          <a:p>
            <a:pPr algn="ctr"/>
            <a:r>
              <a:rPr lang="en-US" sz="3600" b="1" kern="10" dirty="0" smtClean="0">
                <a:ln w="12700">
                  <a:solidFill>
                    <a:srgbClr val="0000FF"/>
                  </a:solidFill>
                  <a:round/>
                  <a:headEnd/>
                  <a:tailEnd/>
                </a:ln>
                <a:solidFill>
                  <a:srgbClr val="FF0000"/>
                </a:solidFill>
                <a:effectLst>
                  <a:outerShdw dist="38100" dir="2700000" algn="tl" rotWithShape="0">
                    <a:srgbClr val="000000">
                      <a:alpha val="43137"/>
                    </a:srgbClr>
                  </a:outerShdw>
                </a:effectLst>
                <a:latin typeface="+mj-lt"/>
              </a:rPr>
              <a:t>PHÒNG BỆNH SỐT XUẤT HUYẾT</a:t>
            </a:r>
            <a:endParaRPr lang="en-US" sz="3600" b="1" kern="10" dirty="0">
              <a:ln w="12700">
                <a:solidFill>
                  <a:srgbClr val="0000FF"/>
                </a:solidFill>
                <a:round/>
                <a:headEnd/>
                <a:tailEnd/>
              </a:ln>
              <a:solidFill>
                <a:srgbClr val="FF0000"/>
              </a:solidFill>
              <a:effectLst>
                <a:outerShdw dist="38100" dir="2700000" algn="tl" rotWithShape="0">
                  <a:srgbClr val="000000">
                    <a:alpha val="43137"/>
                  </a:srgbClr>
                </a:outerShdw>
              </a:effectLst>
              <a:latin typeface="+mj-lt"/>
            </a:endParaRPr>
          </a:p>
        </p:txBody>
      </p:sp>
      <p:pic>
        <p:nvPicPr>
          <p:cNvPr id="10245" name="Picture 6"/>
          <p:cNvPicPr>
            <a:picLocks noChangeAspect="1" noChangeArrowheads="1"/>
          </p:cNvPicPr>
          <p:nvPr/>
        </p:nvPicPr>
        <p:blipFill>
          <a:blip r:embed="rId6" cstate="print"/>
          <a:srcRect/>
          <a:stretch>
            <a:fillRect/>
          </a:stretch>
        </p:blipFill>
        <p:spPr bwMode="auto">
          <a:xfrm>
            <a:off x="0" y="0"/>
            <a:ext cx="450850" cy="6705600"/>
          </a:xfrm>
          <a:prstGeom prst="rect">
            <a:avLst/>
          </a:prstGeom>
          <a:noFill/>
          <a:ln w="9525">
            <a:noFill/>
            <a:miter lim="800000"/>
            <a:headEnd/>
            <a:tailEnd/>
          </a:ln>
        </p:spPr>
      </p:pic>
      <p:pic>
        <p:nvPicPr>
          <p:cNvPr id="10246" name="Picture 6"/>
          <p:cNvPicPr>
            <a:picLocks noChangeAspect="1" noChangeArrowheads="1"/>
          </p:cNvPicPr>
          <p:nvPr/>
        </p:nvPicPr>
        <p:blipFill>
          <a:blip r:embed="rId6" cstate="print"/>
          <a:srcRect/>
          <a:stretch>
            <a:fillRect/>
          </a:stretch>
        </p:blipFill>
        <p:spPr bwMode="auto">
          <a:xfrm>
            <a:off x="8610600" y="0"/>
            <a:ext cx="411163" cy="6629400"/>
          </a:xfrm>
          <a:prstGeom prst="rect">
            <a:avLst/>
          </a:prstGeom>
          <a:noFill/>
          <a:ln w="9525">
            <a:noFill/>
            <a:miter lim="800000"/>
            <a:headEnd/>
            <a:tailEnd/>
          </a:ln>
        </p:spPr>
      </p:pic>
    </p:spTree>
    <p:custDataLst>
      <p:tags r:id="rId1"/>
    </p:custDataLst>
  </p:cSld>
  <p:clrMapOvr>
    <a:masterClrMapping/>
  </p:clrMapOvr>
  <p:transition advClick="0" advTm="2849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4" name="dem0.8.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2"/>
    </p:custDataLst>
    <p:controls>
      <mc:AlternateContent xmlns:mc="http://schemas.openxmlformats.org/markup-compatibility/2006">
        <mc:Choice xmlns:v="urn:schemas-microsoft-com:vml" Requires="v">
          <p:control spid="233476" name="ShockwaveFlash1" r:id="rId3" imgW="1828571" imgH="1828571"/>
        </mc:Choice>
        <mc:Fallback>
          <p:control name="ShockwaveFlash1" r:id="rId3" imgW="1828571" imgH="1828571">
            <p:pic>
              <p:nvPicPr>
                <p:cNvPr id="0" name="ShockwaveFlash1"/>
                <p:cNvPicPr preferRelativeResize="0">
                  <a:picLocks noChangeArrowheads="1" noChangeShapeType="1"/>
                </p:cNvPicPr>
                <p:nvPr>
                  <p:custDataLst>
                    <p:tags r:id="rId4"/>
                  </p:custDataLst>
                </p:nvPr>
              </p:nvPicPr>
              <p:blipFill>
                <a:blip r:embed="rId9">
                  <a:extLst>
                    <a:ext uri="{28A0092B-C50C-407E-A947-70E740481C1C}">
                      <a14:useLocalDpi xmlns:a14="http://schemas.microsoft.com/office/drawing/2010/main" val="0"/>
                    </a:ext>
                  </a:extLst>
                </a:blip>
                <a:srcRect/>
                <a:stretch>
                  <a:fillRect/>
                </a:stretch>
              </p:blipFill>
              <p:spPr bwMode="auto">
                <a:xfrm>
                  <a:off x="381000" y="304800"/>
                  <a:ext cx="8382000" cy="62103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mc:AlternateContent xmlns:mc="http://schemas.openxmlformats.org/markup-compatibility/2006">
        <mc:Choice xmlns:v="urn:schemas-microsoft-com:vml" Requires="v">
          <p:control spid="233477" name="ShockwaveFlash2" r:id="rId5" imgW="1828571" imgH="1828571"/>
        </mc:Choice>
        <mc:Fallback>
          <p:control name="ShockwaveFlash2" r:id="rId5" imgW="1828571" imgH="1828571">
            <p:pic>
              <p:nvPicPr>
                <p:cNvPr id="0" name="ShockwaveFlash2"/>
                <p:cNvPicPr preferRelativeResize="0">
                  <a:picLocks noChangeArrowheads="1" noChangeShapeType="1"/>
                </p:cNvPicPr>
                <p:nvPr>
                  <p:custDataLst>
                    <p:tags r:id="rId6"/>
                  </p:custDataLst>
                </p:nvPr>
              </p:nvPicPr>
              <p:blipFill>
                <a:blip r:embed="rId9">
                  <a:extLst>
                    <a:ext uri="{28A0092B-C50C-407E-A947-70E740481C1C}">
                      <a14:useLocalDpi xmlns:a14="http://schemas.microsoft.com/office/drawing/2010/main" val="0"/>
                    </a:ext>
                  </a:extLst>
                </a:blip>
                <a:srcRect/>
                <a:stretch>
                  <a:fillRect/>
                </a:stretch>
              </p:blipFill>
              <p:spPr bwMode="auto">
                <a:xfrm>
                  <a:off x="304800" y="304800"/>
                  <a:ext cx="8534400" cy="62484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cSld>
  <p:clrMapOvr>
    <a:masterClrMapping/>
  </p:clrMapOvr>
  <p:transition advClick="0" advTm="199033"/>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LOUD845"/>
          <p:cNvPicPr>
            <a:picLocks noChangeAspect="1" noChangeArrowheads="1"/>
          </p:cNvPicPr>
          <p:nvPr/>
        </p:nvPicPr>
        <p:blipFill>
          <a:blip r:embed="rId4" cstate="print"/>
          <a:srcRect/>
          <a:stretch>
            <a:fillRect/>
          </a:stretch>
        </p:blipFill>
        <p:spPr bwMode="auto">
          <a:xfrm>
            <a:off x="0" y="0"/>
            <a:ext cx="9144000" cy="6858000"/>
          </a:xfrm>
          <a:prstGeom prst="rect">
            <a:avLst/>
          </a:prstGeom>
          <a:noFill/>
        </p:spPr>
      </p:pic>
      <p:sp>
        <p:nvSpPr>
          <p:cNvPr id="5" name="AutoShape 3"/>
          <p:cNvSpPr>
            <a:spLocks noChangeArrowheads="1"/>
          </p:cNvSpPr>
          <p:nvPr/>
        </p:nvSpPr>
        <p:spPr bwMode="auto">
          <a:xfrm>
            <a:off x="304800" y="2057400"/>
            <a:ext cx="914400" cy="762000"/>
          </a:xfrm>
          <a:prstGeom prst="star5">
            <a:avLst/>
          </a:prstGeom>
          <a:gradFill rotWithShape="1">
            <a:gsLst>
              <a:gs pos="0">
                <a:srgbClr val="63CF2D"/>
              </a:gs>
              <a:gs pos="100000">
                <a:srgbClr val="63CF2D">
                  <a:gamma/>
                  <a:shade val="46275"/>
                  <a:invGamma/>
                </a:srgbClr>
              </a:gs>
            </a:gsLst>
            <a:path path="shape">
              <a:fillToRect l="50000" t="50000" r="50000" b="50000"/>
            </a:path>
          </a:gradFill>
          <a:ln w="9525">
            <a:solidFill>
              <a:schemeClr val="tx1"/>
            </a:solidFill>
            <a:miter lim="800000"/>
            <a:headEnd/>
            <a:tailEnd/>
          </a:ln>
          <a:effectLst/>
        </p:spPr>
        <p:txBody>
          <a:bodyPr wrap="none" anchor="ctr"/>
          <a:lstStyle/>
          <a:p>
            <a:endParaRPr lang="en-US"/>
          </a:p>
        </p:txBody>
      </p:sp>
      <p:sp>
        <p:nvSpPr>
          <p:cNvPr id="6" name="AutoShape 4"/>
          <p:cNvSpPr>
            <a:spLocks noChangeArrowheads="1"/>
          </p:cNvSpPr>
          <p:nvPr/>
        </p:nvSpPr>
        <p:spPr bwMode="auto">
          <a:xfrm>
            <a:off x="304800" y="3810000"/>
            <a:ext cx="914400" cy="762000"/>
          </a:xfrm>
          <a:prstGeom prst="star5">
            <a:avLst/>
          </a:prstGeom>
          <a:gradFill rotWithShape="1">
            <a:gsLst>
              <a:gs pos="0">
                <a:srgbClr val="FF8200"/>
              </a:gs>
              <a:gs pos="10001">
                <a:srgbClr val="FF0000"/>
              </a:gs>
              <a:gs pos="35001">
                <a:srgbClr val="BA0066"/>
              </a:gs>
              <a:gs pos="70000">
                <a:srgbClr val="66008F"/>
              </a:gs>
              <a:gs pos="100000">
                <a:srgbClr val="000082"/>
              </a:gs>
            </a:gsLst>
            <a:path path="shape">
              <a:fillToRect l="50000" t="50000" r="50000" b="50000"/>
            </a:path>
          </a:gradFill>
          <a:ln w="9525">
            <a:solidFill>
              <a:schemeClr val="tx1"/>
            </a:solidFill>
            <a:miter lim="800000"/>
            <a:headEnd/>
            <a:tailEnd/>
          </a:ln>
          <a:effectLst/>
        </p:spPr>
        <p:txBody>
          <a:bodyPr wrap="none" anchor="ctr"/>
          <a:lstStyle/>
          <a:p>
            <a:endParaRPr lang="en-US"/>
          </a:p>
        </p:txBody>
      </p:sp>
      <p:sp>
        <p:nvSpPr>
          <p:cNvPr id="7" name="AutoShape 5" descr="Wide upward diagonal"/>
          <p:cNvSpPr>
            <a:spLocks noChangeArrowheads="1"/>
          </p:cNvSpPr>
          <p:nvPr/>
        </p:nvSpPr>
        <p:spPr bwMode="auto">
          <a:xfrm>
            <a:off x="7924800" y="3733800"/>
            <a:ext cx="914400" cy="762000"/>
          </a:xfrm>
          <a:prstGeom prst="star5">
            <a:avLst/>
          </a:prstGeom>
          <a:pattFill prst="wdUpDiag">
            <a:fgClr>
              <a:srgbClr val="0000FF"/>
            </a:fgClr>
            <a:bgClr>
              <a:srgbClr val="FFFFFF"/>
            </a:bgClr>
          </a:pattFill>
          <a:ln w="76200">
            <a:solidFill>
              <a:srgbClr val="FF6600"/>
            </a:solidFill>
            <a:miter lim="800000"/>
            <a:headEnd/>
            <a:tailEnd/>
          </a:ln>
          <a:effectLst/>
        </p:spPr>
        <p:txBody>
          <a:bodyPr wrap="none" anchor="ctr"/>
          <a:lstStyle/>
          <a:p>
            <a:endParaRPr lang="en-US"/>
          </a:p>
        </p:txBody>
      </p:sp>
      <p:sp>
        <p:nvSpPr>
          <p:cNvPr id="8" name="AutoShape 6" descr="Plaid"/>
          <p:cNvSpPr>
            <a:spLocks noChangeArrowheads="1"/>
          </p:cNvSpPr>
          <p:nvPr/>
        </p:nvSpPr>
        <p:spPr bwMode="auto">
          <a:xfrm>
            <a:off x="7848600" y="2286000"/>
            <a:ext cx="914400" cy="762000"/>
          </a:xfrm>
          <a:prstGeom prst="star5">
            <a:avLst/>
          </a:prstGeom>
          <a:pattFill prst="plaid">
            <a:fgClr>
              <a:srgbClr val="63CF2D"/>
            </a:fgClr>
            <a:bgClr>
              <a:srgbClr val="FFFFFF"/>
            </a:bgClr>
          </a:pattFill>
          <a:ln w="76200">
            <a:solidFill>
              <a:schemeClr val="tx1"/>
            </a:solidFill>
            <a:miter lim="800000"/>
            <a:headEnd/>
            <a:tailEnd/>
          </a:ln>
          <a:effectLst/>
        </p:spPr>
        <p:txBody>
          <a:bodyPr wrap="none" anchor="ctr"/>
          <a:lstStyle/>
          <a:p>
            <a:endParaRPr lang="en-US"/>
          </a:p>
        </p:txBody>
      </p:sp>
      <p:sp>
        <p:nvSpPr>
          <p:cNvPr id="9" name="AutoShape 8"/>
          <p:cNvSpPr>
            <a:spLocks noChangeArrowheads="1"/>
          </p:cNvSpPr>
          <p:nvPr/>
        </p:nvSpPr>
        <p:spPr bwMode="auto">
          <a:xfrm>
            <a:off x="1905000" y="0"/>
            <a:ext cx="914400" cy="762000"/>
          </a:xfrm>
          <a:prstGeom prst="star5">
            <a:avLst/>
          </a:prstGeom>
          <a:solidFill>
            <a:srgbClr val="B73FC7"/>
          </a:solidFill>
          <a:ln w="9525">
            <a:solidFill>
              <a:schemeClr val="tx1"/>
            </a:solidFill>
            <a:miter lim="800000"/>
            <a:headEnd/>
            <a:tailEnd/>
          </a:ln>
          <a:effectLst/>
        </p:spPr>
        <p:txBody>
          <a:bodyPr wrap="none" anchor="ctr"/>
          <a:lstStyle/>
          <a:p>
            <a:endParaRPr lang="en-US"/>
          </a:p>
        </p:txBody>
      </p:sp>
      <p:sp>
        <p:nvSpPr>
          <p:cNvPr id="10" name="AutoShape 9"/>
          <p:cNvSpPr>
            <a:spLocks noChangeArrowheads="1"/>
          </p:cNvSpPr>
          <p:nvPr/>
        </p:nvSpPr>
        <p:spPr bwMode="auto">
          <a:xfrm>
            <a:off x="3886200" y="0"/>
            <a:ext cx="914400" cy="762000"/>
          </a:xfrm>
          <a:prstGeom prst="star5">
            <a:avLst/>
          </a:prstGeom>
          <a:solidFill>
            <a:srgbClr val="CC6600"/>
          </a:solidFill>
          <a:ln w="9525">
            <a:solidFill>
              <a:schemeClr val="tx1"/>
            </a:solidFill>
            <a:miter lim="800000"/>
            <a:headEnd/>
            <a:tailEnd/>
          </a:ln>
          <a:effectLst/>
        </p:spPr>
        <p:txBody>
          <a:bodyPr wrap="none" anchor="ctr"/>
          <a:lstStyle/>
          <a:p>
            <a:endParaRPr lang="en-US"/>
          </a:p>
        </p:txBody>
      </p:sp>
      <p:sp>
        <p:nvSpPr>
          <p:cNvPr id="11" name="AutoShape 10"/>
          <p:cNvSpPr>
            <a:spLocks noChangeArrowheads="1"/>
          </p:cNvSpPr>
          <p:nvPr/>
        </p:nvSpPr>
        <p:spPr bwMode="auto">
          <a:xfrm>
            <a:off x="5029200" y="76200"/>
            <a:ext cx="914400" cy="762000"/>
          </a:xfrm>
          <a:prstGeom prst="star5">
            <a:avLst/>
          </a:prstGeom>
          <a:solidFill>
            <a:srgbClr val="20C3D4"/>
          </a:solidFill>
          <a:ln w="9525">
            <a:solidFill>
              <a:schemeClr val="tx1"/>
            </a:solidFill>
            <a:miter lim="800000"/>
            <a:headEnd/>
            <a:tailEnd/>
          </a:ln>
          <a:effectLst/>
        </p:spPr>
        <p:txBody>
          <a:bodyPr wrap="none" anchor="ctr"/>
          <a:lstStyle/>
          <a:p>
            <a:endParaRPr lang="en-US"/>
          </a:p>
        </p:txBody>
      </p:sp>
      <p:sp>
        <p:nvSpPr>
          <p:cNvPr id="12" name="AutoShape 11"/>
          <p:cNvSpPr>
            <a:spLocks noChangeArrowheads="1"/>
          </p:cNvSpPr>
          <p:nvPr/>
        </p:nvSpPr>
        <p:spPr bwMode="auto">
          <a:xfrm>
            <a:off x="6248400" y="0"/>
            <a:ext cx="914400" cy="762000"/>
          </a:xfrm>
          <a:prstGeom prst="star5">
            <a:avLst/>
          </a:prstGeom>
          <a:solidFill>
            <a:schemeClr val="tx1"/>
          </a:solidFill>
          <a:ln w="9525">
            <a:solidFill>
              <a:schemeClr val="tx1"/>
            </a:solidFill>
            <a:miter lim="800000"/>
            <a:headEnd/>
            <a:tailEnd/>
          </a:ln>
          <a:effectLst/>
        </p:spPr>
        <p:txBody>
          <a:bodyPr wrap="none" anchor="ctr"/>
          <a:lstStyle/>
          <a:p>
            <a:endParaRPr lang="en-US"/>
          </a:p>
        </p:txBody>
      </p:sp>
      <p:sp>
        <p:nvSpPr>
          <p:cNvPr id="13" name="AutoShape 12"/>
          <p:cNvSpPr>
            <a:spLocks noChangeArrowheads="1"/>
          </p:cNvSpPr>
          <p:nvPr/>
        </p:nvSpPr>
        <p:spPr bwMode="auto">
          <a:xfrm>
            <a:off x="2057400" y="5257800"/>
            <a:ext cx="1219200" cy="1066800"/>
          </a:xfrm>
          <a:prstGeom prst="star5">
            <a:avLst/>
          </a:prstGeom>
          <a:solidFill>
            <a:srgbClr val="B73FC7"/>
          </a:solidFill>
          <a:ln w="9525">
            <a:solidFill>
              <a:schemeClr val="tx1"/>
            </a:solidFill>
            <a:miter lim="800000"/>
            <a:headEnd/>
            <a:tailEnd/>
          </a:ln>
          <a:effectLst/>
        </p:spPr>
        <p:txBody>
          <a:bodyPr wrap="none" anchor="ctr"/>
          <a:lstStyle/>
          <a:p>
            <a:endParaRPr lang="en-US"/>
          </a:p>
        </p:txBody>
      </p:sp>
      <p:sp>
        <p:nvSpPr>
          <p:cNvPr id="14" name="AutoShape 13"/>
          <p:cNvSpPr>
            <a:spLocks noChangeArrowheads="1"/>
          </p:cNvSpPr>
          <p:nvPr/>
        </p:nvSpPr>
        <p:spPr bwMode="auto">
          <a:xfrm>
            <a:off x="3352800" y="5410200"/>
            <a:ext cx="1219200" cy="1066800"/>
          </a:xfrm>
          <a:prstGeom prst="star5">
            <a:avLst/>
          </a:prstGeom>
          <a:solidFill>
            <a:srgbClr val="CC6600"/>
          </a:solidFill>
          <a:ln w="9525">
            <a:solidFill>
              <a:schemeClr val="tx1"/>
            </a:solidFill>
            <a:miter lim="800000"/>
            <a:headEnd/>
            <a:tailEnd/>
          </a:ln>
          <a:effectLst/>
        </p:spPr>
        <p:txBody>
          <a:bodyPr wrap="none" anchor="ctr"/>
          <a:lstStyle/>
          <a:p>
            <a:endParaRPr lang="en-US"/>
          </a:p>
        </p:txBody>
      </p:sp>
      <p:sp>
        <p:nvSpPr>
          <p:cNvPr id="15" name="AutoShape 14"/>
          <p:cNvSpPr>
            <a:spLocks noChangeArrowheads="1"/>
          </p:cNvSpPr>
          <p:nvPr/>
        </p:nvSpPr>
        <p:spPr bwMode="auto">
          <a:xfrm>
            <a:off x="4648200" y="5334000"/>
            <a:ext cx="1219200" cy="1066800"/>
          </a:xfrm>
          <a:prstGeom prst="star5">
            <a:avLst/>
          </a:prstGeom>
          <a:solidFill>
            <a:srgbClr val="20C3D4"/>
          </a:solidFill>
          <a:ln w="9525">
            <a:solidFill>
              <a:schemeClr val="tx1"/>
            </a:solidFill>
            <a:miter lim="800000"/>
            <a:headEnd/>
            <a:tailEnd/>
          </a:ln>
          <a:effectLst/>
        </p:spPr>
        <p:txBody>
          <a:bodyPr wrap="none" anchor="ctr"/>
          <a:lstStyle/>
          <a:p>
            <a:endParaRPr lang="en-US"/>
          </a:p>
        </p:txBody>
      </p:sp>
      <p:sp>
        <p:nvSpPr>
          <p:cNvPr id="16" name="AutoShape 15"/>
          <p:cNvSpPr>
            <a:spLocks noChangeArrowheads="1"/>
          </p:cNvSpPr>
          <p:nvPr/>
        </p:nvSpPr>
        <p:spPr bwMode="auto">
          <a:xfrm>
            <a:off x="6096000" y="5334000"/>
            <a:ext cx="1219200" cy="1066800"/>
          </a:xfrm>
          <a:prstGeom prst="star5">
            <a:avLst/>
          </a:prstGeom>
          <a:solidFill>
            <a:schemeClr val="tx1"/>
          </a:solidFill>
          <a:ln w="9525">
            <a:solidFill>
              <a:schemeClr val="tx1"/>
            </a:solidFill>
            <a:miter lim="800000"/>
            <a:headEnd/>
            <a:tailEnd/>
          </a:ln>
          <a:effectLst/>
        </p:spPr>
        <p:txBody>
          <a:bodyPr wrap="none" anchor="ctr"/>
          <a:lstStyle/>
          <a:p>
            <a:endParaRPr lang="en-US"/>
          </a:p>
        </p:txBody>
      </p:sp>
      <p:pic>
        <p:nvPicPr>
          <p:cNvPr id="17" name="Picture 16" descr="cham-soc-nguoi-benh-sot-xuat-huyet"/>
          <p:cNvPicPr>
            <a:picLocks noChangeAspect="1" noChangeArrowheads="1"/>
          </p:cNvPicPr>
          <p:nvPr/>
        </p:nvPicPr>
        <p:blipFill>
          <a:blip r:embed="rId5" cstate="print"/>
          <a:srcRect/>
          <a:stretch>
            <a:fillRect/>
          </a:stretch>
        </p:blipFill>
        <p:spPr bwMode="auto">
          <a:xfrm>
            <a:off x="1143000" y="673100"/>
            <a:ext cx="6781800" cy="5000625"/>
          </a:xfrm>
          <a:prstGeom prst="rect">
            <a:avLst/>
          </a:prstGeom>
          <a:noFill/>
          <a:ln w="28575">
            <a:solidFill>
              <a:srgbClr val="FF0000"/>
            </a:solidFill>
            <a:miter lim="800000"/>
            <a:headEnd/>
            <a:tailEnd/>
          </a:ln>
        </p:spPr>
      </p:pic>
      <p:sp>
        <p:nvSpPr>
          <p:cNvPr id="18" name="WordArt 17"/>
          <p:cNvSpPr>
            <a:spLocks noChangeArrowheads="1" noChangeShapeType="1" noTextEdit="1"/>
          </p:cNvSpPr>
          <p:nvPr/>
        </p:nvSpPr>
        <p:spPr bwMode="auto">
          <a:xfrm>
            <a:off x="4284663" y="908050"/>
            <a:ext cx="2519362" cy="576263"/>
          </a:xfrm>
          <a:prstGeom prst="rect">
            <a:avLst/>
          </a:prstGeom>
        </p:spPr>
        <p:txBody>
          <a:bodyPr wrap="none" fromWordArt="1">
            <a:prstTxWarp prst="textDeflate">
              <a:avLst>
                <a:gd name="adj" fmla="val 26227"/>
              </a:avLst>
            </a:prstTxWarp>
          </a:bodyPr>
          <a:lstStyle/>
          <a:p>
            <a:pPr algn="ctr"/>
            <a:r>
              <a:rPr lang="vi-VN" sz="3600" b="1" kern="10" dirty="0">
                <a:ln w="9525">
                  <a:solidFill>
                    <a:srgbClr val="9900CC"/>
                  </a:solidFill>
                  <a:round/>
                  <a:headEnd/>
                  <a:tailEnd/>
                </a:ln>
                <a:solidFill>
                  <a:srgbClr val="FF0000"/>
                </a:solidFill>
                <a:latin typeface="Arial"/>
                <a:cs typeface="Arial"/>
              </a:rPr>
              <a:t>Không loăng quăng</a:t>
            </a:r>
            <a:endParaRPr lang="en-US" sz="3600" b="1" kern="10" dirty="0">
              <a:ln w="9525">
                <a:solidFill>
                  <a:srgbClr val="9900CC"/>
                </a:solidFill>
                <a:round/>
                <a:headEnd/>
                <a:tailEnd/>
              </a:ln>
              <a:solidFill>
                <a:srgbClr val="FF0000"/>
              </a:solidFill>
              <a:latin typeface="Arial"/>
              <a:cs typeface="Arial"/>
            </a:endParaRPr>
          </a:p>
        </p:txBody>
      </p:sp>
      <p:sp>
        <p:nvSpPr>
          <p:cNvPr id="19" name="WordArt 18"/>
          <p:cNvSpPr>
            <a:spLocks noChangeArrowheads="1" noChangeShapeType="1" noTextEdit="1"/>
          </p:cNvSpPr>
          <p:nvPr/>
        </p:nvSpPr>
        <p:spPr bwMode="auto">
          <a:xfrm>
            <a:off x="3563938" y="1524000"/>
            <a:ext cx="2074862" cy="381000"/>
          </a:xfrm>
          <a:prstGeom prst="rect">
            <a:avLst/>
          </a:prstGeom>
        </p:spPr>
        <p:txBody>
          <a:bodyPr wrap="none" fromWordArt="1">
            <a:prstTxWarp prst="textPlain">
              <a:avLst>
                <a:gd name="adj" fmla="val 50675"/>
              </a:avLst>
            </a:prstTxWarp>
          </a:bodyPr>
          <a:lstStyle/>
          <a:p>
            <a:pPr algn="ctr"/>
            <a:r>
              <a:rPr lang="en-US" sz="700" b="1" kern="10" dirty="0">
                <a:ln w="19050">
                  <a:solidFill>
                    <a:srgbClr val="0000FF"/>
                  </a:solidFill>
                  <a:round/>
                  <a:headEnd/>
                  <a:tailEnd/>
                </a:ln>
                <a:solidFill>
                  <a:srgbClr val="0000FF"/>
                </a:solidFill>
                <a:effectLst>
                  <a:outerShdw dist="35921" dir="2700000" algn="ctr" rotWithShape="0">
                    <a:srgbClr val="990000"/>
                  </a:outerShdw>
                </a:effectLst>
                <a:latin typeface="Arial"/>
                <a:cs typeface="Arial"/>
              </a:rPr>
              <a:t>KHÔNG MUỖI</a:t>
            </a:r>
          </a:p>
        </p:txBody>
      </p:sp>
      <p:sp>
        <p:nvSpPr>
          <p:cNvPr id="20" name="WordArt 19"/>
          <p:cNvSpPr>
            <a:spLocks noChangeArrowheads="1" noChangeShapeType="1" noTextEdit="1"/>
          </p:cNvSpPr>
          <p:nvPr/>
        </p:nvSpPr>
        <p:spPr bwMode="auto">
          <a:xfrm>
            <a:off x="4643438" y="1879600"/>
            <a:ext cx="3200400" cy="1044575"/>
          </a:xfrm>
          <a:prstGeom prst="rect">
            <a:avLst/>
          </a:prstGeom>
        </p:spPr>
        <p:txBody>
          <a:bodyPr wrap="none" fromWordArt="1">
            <a:prstTxWarp prst="textFadeLeft">
              <a:avLst>
                <a:gd name="adj" fmla="val 33333"/>
              </a:avLst>
            </a:prstTxWarp>
          </a:bodyPr>
          <a:lstStyle/>
          <a:p>
            <a:pPr algn="ctr"/>
            <a:r>
              <a:rPr lang="en-US" sz="3600" b="1" kern="10" dirty="0">
                <a:ln w="12700">
                  <a:solidFill>
                    <a:srgbClr val="FFFF00"/>
                  </a:solidFill>
                  <a:round/>
                  <a:headEnd/>
                  <a:tailEnd/>
                </a:ln>
                <a:solidFill>
                  <a:srgbClr val="009900"/>
                </a:solidFill>
                <a:effectLst>
                  <a:outerShdw dist="45791" dir="2021404" algn="ctr" rotWithShape="0">
                    <a:srgbClr val="808080">
                      <a:alpha val="80000"/>
                    </a:srgbClr>
                  </a:outerShdw>
                </a:effectLst>
                <a:latin typeface="Arial"/>
                <a:cs typeface="Arial"/>
              </a:rPr>
              <a:t>KHÔNG CÓ DỊCH  SỐT XUẤT HUYẾT</a:t>
            </a:r>
          </a:p>
        </p:txBody>
      </p:sp>
    </p:spTree>
    <p:custDataLst>
      <p:tags r:id="rId1"/>
    </p:custDataLst>
  </p:cSld>
  <p:clrMapOvr>
    <a:masterClrMapping/>
  </p:clrMapOvr>
  <p:transition advClick="0" advTm="1901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ntr" presetSubtype="0" repeatCount="indefinite"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3000" fill="hold"/>
                                        <p:tgtEl>
                                          <p:spTgt spid="5"/>
                                        </p:tgtEl>
                                        <p:attrNameLst>
                                          <p:attrName>ppt_x</p:attrName>
                                        </p:attrNameLst>
                                      </p:cBhvr>
                                      <p:tavLst>
                                        <p:tav tm="0">
                                          <p:val>
                                            <p:strVal val="#ppt_x"/>
                                          </p:val>
                                        </p:tav>
                                        <p:tav tm="100000">
                                          <p:val>
                                            <p:strVal val="#ppt_x"/>
                                          </p:val>
                                        </p:tav>
                                      </p:tavLst>
                                    </p:anim>
                                    <p:anim calcmode="lin" valueType="num">
                                      <p:cBhvr>
                                        <p:cTn id="8" dur="3000" fill="hold"/>
                                        <p:tgtEl>
                                          <p:spTgt spid="5"/>
                                        </p:tgtEl>
                                        <p:attrNameLst>
                                          <p:attrName>ppt_y</p:attrName>
                                        </p:attrNameLst>
                                      </p:cBhvr>
                                      <p:tavLst>
                                        <p:tav tm="0">
                                          <p:val>
                                            <p:strVal val="#ppt_y+1"/>
                                          </p:val>
                                        </p:tav>
                                        <p:tav tm="100000">
                                          <p:val>
                                            <p:strVal val="#ppt_y-1"/>
                                          </p:val>
                                        </p:tav>
                                      </p:tavLst>
                                    </p:anim>
                                  </p:childTnLst>
                                </p:cTn>
                              </p:par>
                              <p:par>
                                <p:cTn id="9" presetID="28" presetClass="entr" presetSubtype="0" repeatCount="indefinite"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3000" fill="hold"/>
                                        <p:tgtEl>
                                          <p:spTgt spid="6"/>
                                        </p:tgtEl>
                                        <p:attrNameLst>
                                          <p:attrName>ppt_x</p:attrName>
                                        </p:attrNameLst>
                                      </p:cBhvr>
                                      <p:tavLst>
                                        <p:tav tm="0">
                                          <p:val>
                                            <p:strVal val="#ppt_x"/>
                                          </p:val>
                                        </p:tav>
                                        <p:tav tm="100000">
                                          <p:val>
                                            <p:strVal val="#ppt_x"/>
                                          </p:val>
                                        </p:tav>
                                      </p:tavLst>
                                    </p:anim>
                                    <p:anim calcmode="lin" valueType="num">
                                      <p:cBhvr>
                                        <p:cTn id="12" dur="3000" fill="hold"/>
                                        <p:tgtEl>
                                          <p:spTgt spid="6"/>
                                        </p:tgtEl>
                                        <p:attrNameLst>
                                          <p:attrName>ppt_y</p:attrName>
                                        </p:attrNameLst>
                                      </p:cBhvr>
                                      <p:tavLst>
                                        <p:tav tm="0">
                                          <p:val>
                                            <p:strVal val="#ppt_y+1"/>
                                          </p:val>
                                        </p:tav>
                                        <p:tav tm="100000">
                                          <p:val>
                                            <p:strVal val="#ppt_y-1"/>
                                          </p:val>
                                        </p:tav>
                                      </p:tavLst>
                                    </p:anim>
                                  </p:childTnLst>
                                </p:cTn>
                              </p:par>
                              <p:par>
                                <p:cTn id="13" presetID="28" presetClass="entr" presetSubtype="0" repeatCount="indefinite"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3000" fill="hold"/>
                                        <p:tgtEl>
                                          <p:spTgt spid="7"/>
                                        </p:tgtEl>
                                        <p:attrNameLst>
                                          <p:attrName>ppt_x</p:attrName>
                                        </p:attrNameLst>
                                      </p:cBhvr>
                                      <p:tavLst>
                                        <p:tav tm="0">
                                          <p:val>
                                            <p:strVal val="#ppt_x"/>
                                          </p:val>
                                        </p:tav>
                                        <p:tav tm="100000">
                                          <p:val>
                                            <p:strVal val="#ppt_x"/>
                                          </p:val>
                                        </p:tav>
                                      </p:tavLst>
                                    </p:anim>
                                    <p:anim calcmode="lin" valueType="num">
                                      <p:cBhvr>
                                        <p:cTn id="16" dur="3000" fill="hold"/>
                                        <p:tgtEl>
                                          <p:spTgt spid="7"/>
                                        </p:tgtEl>
                                        <p:attrNameLst>
                                          <p:attrName>ppt_y</p:attrName>
                                        </p:attrNameLst>
                                      </p:cBhvr>
                                      <p:tavLst>
                                        <p:tav tm="0">
                                          <p:val>
                                            <p:strVal val="#ppt_y+1"/>
                                          </p:val>
                                        </p:tav>
                                        <p:tav tm="100000">
                                          <p:val>
                                            <p:strVal val="#ppt_y-1"/>
                                          </p:val>
                                        </p:tav>
                                      </p:tavLst>
                                    </p:anim>
                                  </p:childTnLst>
                                </p:cTn>
                              </p:par>
                              <p:par>
                                <p:cTn id="17" presetID="28" presetClass="entr" presetSubtype="0" repeatCount="indefinite"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3000" fill="hold"/>
                                        <p:tgtEl>
                                          <p:spTgt spid="8"/>
                                        </p:tgtEl>
                                        <p:attrNameLst>
                                          <p:attrName>ppt_x</p:attrName>
                                        </p:attrNameLst>
                                      </p:cBhvr>
                                      <p:tavLst>
                                        <p:tav tm="0">
                                          <p:val>
                                            <p:strVal val="#ppt_x"/>
                                          </p:val>
                                        </p:tav>
                                        <p:tav tm="100000">
                                          <p:val>
                                            <p:strVal val="#ppt_x"/>
                                          </p:val>
                                        </p:tav>
                                      </p:tavLst>
                                    </p:anim>
                                    <p:anim calcmode="lin" valueType="num">
                                      <p:cBhvr>
                                        <p:cTn id="20" dur="3000" fill="hold"/>
                                        <p:tgtEl>
                                          <p:spTgt spid="8"/>
                                        </p:tgtEl>
                                        <p:attrNameLst>
                                          <p:attrName>ppt_y</p:attrName>
                                        </p:attrNameLst>
                                      </p:cBhvr>
                                      <p:tavLst>
                                        <p:tav tm="0">
                                          <p:val>
                                            <p:strVal val="#ppt_y+1"/>
                                          </p:val>
                                        </p:tav>
                                        <p:tav tm="100000">
                                          <p:val>
                                            <p:strVal val="#ppt_y-1"/>
                                          </p:val>
                                        </p:tav>
                                      </p:tavLst>
                                    </p:anim>
                                  </p:childTnLst>
                                </p:cTn>
                              </p:par>
                              <p:par>
                                <p:cTn id="21" presetID="8" presetClass="emph" presetSubtype="0" repeatCount="indefinite" fill="hold" grpId="0" nodeType="withEffect">
                                  <p:stCondLst>
                                    <p:cond delay="0"/>
                                  </p:stCondLst>
                                  <p:childTnLst>
                                    <p:animRot by="21600000">
                                      <p:cBhvr>
                                        <p:cTn id="22" dur="2000" fill="hold"/>
                                        <p:tgtEl>
                                          <p:spTgt spid="9"/>
                                        </p:tgtEl>
                                        <p:attrNameLst>
                                          <p:attrName>r</p:attrName>
                                        </p:attrNameLst>
                                      </p:cBhvr>
                                    </p:animRot>
                                  </p:childTnLst>
                                </p:cTn>
                              </p:par>
                              <p:par>
                                <p:cTn id="23" presetID="8" presetClass="emph" presetSubtype="0" repeatCount="indefinite" fill="hold" grpId="0" nodeType="withEffect">
                                  <p:stCondLst>
                                    <p:cond delay="0"/>
                                  </p:stCondLst>
                                  <p:childTnLst>
                                    <p:animRot by="21600000">
                                      <p:cBhvr>
                                        <p:cTn id="24" dur="2000" fill="hold"/>
                                        <p:tgtEl>
                                          <p:spTgt spid="10"/>
                                        </p:tgtEl>
                                        <p:attrNameLst>
                                          <p:attrName>r</p:attrName>
                                        </p:attrNameLst>
                                      </p:cBhvr>
                                    </p:animRot>
                                  </p:childTnLst>
                                </p:cTn>
                              </p:par>
                              <p:par>
                                <p:cTn id="25" presetID="8" presetClass="emph" presetSubtype="0" repeatCount="indefinite" fill="hold" grpId="0" nodeType="withEffect">
                                  <p:stCondLst>
                                    <p:cond delay="0"/>
                                  </p:stCondLst>
                                  <p:childTnLst>
                                    <p:animRot by="21600000">
                                      <p:cBhvr>
                                        <p:cTn id="26" dur="2000" fill="hold"/>
                                        <p:tgtEl>
                                          <p:spTgt spid="11"/>
                                        </p:tgtEl>
                                        <p:attrNameLst>
                                          <p:attrName>r</p:attrName>
                                        </p:attrNameLst>
                                      </p:cBhvr>
                                    </p:animRot>
                                  </p:childTnLst>
                                </p:cTn>
                              </p:par>
                              <p:par>
                                <p:cTn id="27" presetID="8" presetClass="emph" presetSubtype="0" repeatCount="indefinite" fill="hold" grpId="0" nodeType="withEffect">
                                  <p:stCondLst>
                                    <p:cond delay="0"/>
                                  </p:stCondLst>
                                  <p:childTnLst>
                                    <p:animRot by="21600000">
                                      <p:cBhvr>
                                        <p:cTn id="28" dur="2000" fill="hold"/>
                                        <p:tgtEl>
                                          <p:spTgt spid="12"/>
                                        </p:tgtEl>
                                        <p:attrNameLst>
                                          <p:attrName>r</p:attrName>
                                        </p:attrNameLst>
                                      </p:cBhvr>
                                    </p:animRot>
                                  </p:childTnLst>
                                </p:cTn>
                              </p:par>
                              <p:par>
                                <p:cTn id="29" presetID="53" presetClass="exit" presetSubtype="0" repeatCount="indefinite" fill="hold" grpId="1" nodeType="withEffect">
                                  <p:stCondLst>
                                    <p:cond delay="0"/>
                                  </p:stCondLst>
                                  <p:childTnLst>
                                    <p:anim calcmode="lin" valueType="num">
                                      <p:cBhvr>
                                        <p:cTn id="30" dur="2000"/>
                                        <p:tgtEl>
                                          <p:spTgt spid="9"/>
                                        </p:tgtEl>
                                        <p:attrNameLst>
                                          <p:attrName>ppt_w</p:attrName>
                                        </p:attrNameLst>
                                      </p:cBhvr>
                                      <p:tavLst>
                                        <p:tav tm="0">
                                          <p:val>
                                            <p:strVal val="ppt_w"/>
                                          </p:val>
                                        </p:tav>
                                        <p:tav tm="100000">
                                          <p:val>
                                            <p:fltVal val="0"/>
                                          </p:val>
                                        </p:tav>
                                      </p:tavLst>
                                    </p:anim>
                                    <p:anim calcmode="lin" valueType="num">
                                      <p:cBhvr>
                                        <p:cTn id="31" dur="2000"/>
                                        <p:tgtEl>
                                          <p:spTgt spid="9"/>
                                        </p:tgtEl>
                                        <p:attrNameLst>
                                          <p:attrName>ppt_h</p:attrName>
                                        </p:attrNameLst>
                                      </p:cBhvr>
                                      <p:tavLst>
                                        <p:tav tm="0">
                                          <p:val>
                                            <p:strVal val="ppt_h"/>
                                          </p:val>
                                        </p:tav>
                                        <p:tav tm="100000">
                                          <p:val>
                                            <p:fltVal val="0"/>
                                          </p:val>
                                        </p:tav>
                                      </p:tavLst>
                                    </p:anim>
                                    <p:animEffect transition="out" filter="fade">
                                      <p:cBhvr>
                                        <p:cTn id="32" dur="2000"/>
                                        <p:tgtEl>
                                          <p:spTgt spid="9"/>
                                        </p:tgtEl>
                                      </p:cBhvr>
                                    </p:animEffect>
                                    <p:set>
                                      <p:cBhvr>
                                        <p:cTn id="33" dur="1" fill="hold">
                                          <p:stCondLst>
                                            <p:cond delay="1999"/>
                                          </p:stCondLst>
                                        </p:cTn>
                                        <p:tgtEl>
                                          <p:spTgt spid="9"/>
                                        </p:tgtEl>
                                        <p:attrNameLst>
                                          <p:attrName>style.visibility</p:attrName>
                                        </p:attrNameLst>
                                      </p:cBhvr>
                                      <p:to>
                                        <p:strVal val="hidden"/>
                                      </p:to>
                                    </p:set>
                                  </p:childTnLst>
                                </p:cTn>
                              </p:par>
                              <p:par>
                                <p:cTn id="34" presetID="53" presetClass="exit" presetSubtype="0" repeatCount="indefinite" fill="hold" grpId="1" nodeType="withEffect">
                                  <p:stCondLst>
                                    <p:cond delay="0"/>
                                  </p:stCondLst>
                                  <p:childTnLst>
                                    <p:anim calcmode="lin" valueType="num">
                                      <p:cBhvr>
                                        <p:cTn id="35" dur="2000"/>
                                        <p:tgtEl>
                                          <p:spTgt spid="10"/>
                                        </p:tgtEl>
                                        <p:attrNameLst>
                                          <p:attrName>ppt_w</p:attrName>
                                        </p:attrNameLst>
                                      </p:cBhvr>
                                      <p:tavLst>
                                        <p:tav tm="0">
                                          <p:val>
                                            <p:strVal val="ppt_w"/>
                                          </p:val>
                                        </p:tav>
                                        <p:tav tm="100000">
                                          <p:val>
                                            <p:fltVal val="0"/>
                                          </p:val>
                                        </p:tav>
                                      </p:tavLst>
                                    </p:anim>
                                    <p:anim calcmode="lin" valueType="num">
                                      <p:cBhvr>
                                        <p:cTn id="36" dur="2000"/>
                                        <p:tgtEl>
                                          <p:spTgt spid="10"/>
                                        </p:tgtEl>
                                        <p:attrNameLst>
                                          <p:attrName>ppt_h</p:attrName>
                                        </p:attrNameLst>
                                      </p:cBhvr>
                                      <p:tavLst>
                                        <p:tav tm="0">
                                          <p:val>
                                            <p:strVal val="ppt_h"/>
                                          </p:val>
                                        </p:tav>
                                        <p:tav tm="100000">
                                          <p:val>
                                            <p:fltVal val="0"/>
                                          </p:val>
                                        </p:tav>
                                      </p:tavLst>
                                    </p:anim>
                                    <p:animEffect transition="out" filter="fade">
                                      <p:cBhvr>
                                        <p:cTn id="37" dur="2000"/>
                                        <p:tgtEl>
                                          <p:spTgt spid="10"/>
                                        </p:tgtEl>
                                      </p:cBhvr>
                                    </p:animEffect>
                                    <p:set>
                                      <p:cBhvr>
                                        <p:cTn id="38" dur="1" fill="hold">
                                          <p:stCondLst>
                                            <p:cond delay="1999"/>
                                          </p:stCondLst>
                                        </p:cTn>
                                        <p:tgtEl>
                                          <p:spTgt spid="10"/>
                                        </p:tgtEl>
                                        <p:attrNameLst>
                                          <p:attrName>style.visibility</p:attrName>
                                        </p:attrNameLst>
                                      </p:cBhvr>
                                      <p:to>
                                        <p:strVal val="hidden"/>
                                      </p:to>
                                    </p:set>
                                  </p:childTnLst>
                                </p:cTn>
                              </p:par>
                              <p:par>
                                <p:cTn id="39" presetID="53" presetClass="exit" presetSubtype="0" repeatCount="indefinite" fill="hold" grpId="1" nodeType="withEffect">
                                  <p:stCondLst>
                                    <p:cond delay="0"/>
                                  </p:stCondLst>
                                  <p:childTnLst>
                                    <p:anim calcmode="lin" valueType="num">
                                      <p:cBhvr>
                                        <p:cTn id="40" dur="2000"/>
                                        <p:tgtEl>
                                          <p:spTgt spid="11"/>
                                        </p:tgtEl>
                                        <p:attrNameLst>
                                          <p:attrName>ppt_w</p:attrName>
                                        </p:attrNameLst>
                                      </p:cBhvr>
                                      <p:tavLst>
                                        <p:tav tm="0">
                                          <p:val>
                                            <p:strVal val="ppt_w"/>
                                          </p:val>
                                        </p:tav>
                                        <p:tav tm="100000">
                                          <p:val>
                                            <p:fltVal val="0"/>
                                          </p:val>
                                        </p:tav>
                                      </p:tavLst>
                                    </p:anim>
                                    <p:anim calcmode="lin" valueType="num">
                                      <p:cBhvr>
                                        <p:cTn id="41" dur="2000"/>
                                        <p:tgtEl>
                                          <p:spTgt spid="11"/>
                                        </p:tgtEl>
                                        <p:attrNameLst>
                                          <p:attrName>ppt_h</p:attrName>
                                        </p:attrNameLst>
                                      </p:cBhvr>
                                      <p:tavLst>
                                        <p:tav tm="0">
                                          <p:val>
                                            <p:strVal val="ppt_h"/>
                                          </p:val>
                                        </p:tav>
                                        <p:tav tm="100000">
                                          <p:val>
                                            <p:fltVal val="0"/>
                                          </p:val>
                                        </p:tav>
                                      </p:tavLst>
                                    </p:anim>
                                    <p:animEffect transition="out" filter="fade">
                                      <p:cBhvr>
                                        <p:cTn id="42" dur="2000"/>
                                        <p:tgtEl>
                                          <p:spTgt spid="11"/>
                                        </p:tgtEl>
                                      </p:cBhvr>
                                    </p:animEffect>
                                    <p:set>
                                      <p:cBhvr>
                                        <p:cTn id="43" dur="1" fill="hold">
                                          <p:stCondLst>
                                            <p:cond delay="1999"/>
                                          </p:stCondLst>
                                        </p:cTn>
                                        <p:tgtEl>
                                          <p:spTgt spid="11"/>
                                        </p:tgtEl>
                                        <p:attrNameLst>
                                          <p:attrName>style.visibility</p:attrName>
                                        </p:attrNameLst>
                                      </p:cBhvr>
                                      <p:to>
                                        <p:strVal val="hidden"/>
                                      </p:to>
                                    </p:set>
                                  </p:childTnLst>
                                </p:cTn>
                              </p:par>
                              <p:par>
                                <p:cTn id="44" presetID="53" presetClass="exit" presetSubtype="0" repeatCount="indefinite" fill="hold" grpId="1" nodeType="withEffect">
                                  <p:stCondLst>
                                    <p:cond delay="0"/>
                                  </p:stCondLst>
                                  <p:childTnLst>
                                    <p:anim calcmode="lin" valueType="num">
                                      <p:cBhvr>
                                        <p:cTn id="45" dur="2000"/>
                                        <p:tgtEl>
                                          <p:spTgt spid="12"/>
                                        </p:tgtEl>
                                        <p:attrNameLst>
                                          <p:attrName>ppt_w</p:attrName>
                                        </p:attrNameLst>
                                      </p:cBhvr>
                                      <p:tavLst>
                                        <p:tav tm="0">
                                          <p:val>
                                            <p:strVal val="ppt_w"/>
                                          </p:val>
                                        </p:tav>
                                        <p:tav tm="100000">
                                          <p:val>
                                            <p:fltVal val="0"/>
                                          </p:val>
                                        </p:tav>
                                      </p:tavLst>
                                    </p:anim>
                                    <p:anim calcmode="lin" valueType="num">
                                      <p:cBhvr>
                                        <p:cTn id="46" dur="2000"/>
                                        <p:tgtEl>
                                          <p:spTgt spid="12"/>
                                        </p:tgtEl>
                                        <p:attrNameLst>
                                          <p:attrName>ppt_h</p:attrName>
                                        </p:attrNameLst>
                                      </p:cBhvr>
                                      <p:tavLst>
                                        <p:tav tm="0">
                                          <p:val>
                                            <p:strVal val="ppt_h"/>
                                          </p:val>
                                        </p:tav>
                                        <p:tav tm="100000">
                                          <p:val>
                                            <p:fltVal val="0"/>
                                          </p:val>
                                        </p:tav>
                                      </p:tavLst>
                                    </p:anim>
                                    <p:animEffect transition="out" filter="fade">
                                      <p:cBhvr>
                                        <p:cTn id="47" dur="2000"/>
                                        <p:tgtEl>
                                          <p:spTgt spid="12"/>
                                        </p:tgtEl>
                                      </p:cBhvr>
                                    </p:animEffect>
                                    <p:set>
                                      <p:cBhvr>
                                        <p:cTn id="48" dur="1" fill="hold">
                                          <p:stCondLst>
                                            <p:cond delay="1999"/>
                                          </p:stCondLst>
                                        </p:cTn>
                                        <p:tgtEl>
                                          <p:spTgt spid="12"/>
                                        </p:tgtEl>
                                        <p:attrNameLst>
                                          <p:attrName>style.visibility</p:attrName>
                                        </p:attrNameLst>
                                      </p:cBhvr>
                                      <p:to>
                                        <p:strVal val="hidden"/>
                                      </p:to>
                                    </p:set>
                                  </p:childTnLst>
                                </p:cTn>
                              </p:par>
                              <p:par>
                                <p:cTn id="49" presetID="8" presetClass="emph" presetSubtype="0" repeatCount="indefinite" fill="hold" grpId="0" nodeType="withEffect">
                                  <p:stCondLst>
                                    <p:cond delay="0"/>
                                  </p:stCondLst>
                                  <p:childTnLst>
                                    <p:animRot by="21600000">
                                      <p:cBhvr>
                                        <p:cTn id="50" dur="3000" fill="hold"/>
                                        <p:tgtEl>
                                          <p:spTgt spid="13"/>
                                        </p:tgtEl>
                                        <p:attrNameLst>
                                          <p:attrName>r</p:attrName>
                                        </p:attrNameLst>
                                      </p:cBhvr>
                                    </p:animRot>
                                  </p:childTnLst>
                                </p:cTn>
                              </p:par>
                              <p:par>
                                <p:cTn id="51" presetID="8" presetClass="emph" presetSubtype="0" repeatCount="indefinite" fill="hold" grpId="0" nodeType="withEffect">
                                  <p:stCondLst>
                                    <p:cond delay="0"/>
                                  </p:stCondLst>
                                  <p:childTnLst>
                                    <p:animRot by="21600000">
                                      <p:cBhvr>
                                        <p:cTn id="52" dur="3000" fill="hold"/>
                                        <p:tgtEl>
                                          <p:spTgt spid="14"/>
                                        </p:tgtEl>
                                        <p:attrNameLst>
                                          <p:attrName>r</p:attrName>
                                        </p:attrNameLst>
                                      </p:cBhvr>
                                    </p:animRot>
                                  </p:childTnLst>
                                </p:cTn>
                              </p:par>
                              <p:par>
                                <p:cTn id="53" presetID="8" presetClass="emph" presetSubtype="0" repeatCount="indefinite" fill="hold" grpId="0" nodeType="withEffect">
                                  <p:stCondLst>
                                    <p:cond delay="0"/>
                                  </p:stCondLst>
                                  <p:childTnLst>
                                    <p:animRot by="21600000">
                                      <p:cBhvr>
                                        <p:cTn id="54" dur="3000" fill="hold"/>
                                        <p:tgtEl>
                                          <p:spTgt spid="15"/>
                                        </p:tgtEl>
                                        <p:attrNameLst>
                                          <p:attrName>r</p:attrName>
                                        </p:attrNameLst>
                                      </p:cBhvr>
                                    </p:animRot>
                                  </p:childTnLst>
                                </p:cTn>
                              </p:par>
                              <p:par>
                                <p:cTn id="55" presetID="8" presetClass="emph" presetSubtype="0" repeatCount="indefinite" fill="hold" grpId="0" nodeType="withEffect">
                                  <p:stCondLst>
                                    <p:cond delay="0"/>
                                  </p:stCondLst>
                                  <p:childTnLst>
                                    <p:animRot by="21600000">
                                      <p:cBhvr>
                                        <p:cTn id="56" dur="3000" fill="hold"/>
                                        <p:tgtEl>
                                          <p:spTgt spid="16"/>
                                        </p:tgtEl>
                                        <p:attrNameLst>
                                          <p:attrName>r</p:attrName>
                                        </p:attrNameLst>
                                      </p:cBhvr>
                                    </p:animRot>
                                  </p:childTnLst>
                                </p:cTn>
                              </p:par>
                              <p:par>
                                <p:cTn id="57" presetID="53" presetClass="exit" presetSubtype="0" repeatCount="indefinite" fill="hold" grpId="1" nodeType="withEffect">
                                  <p:stCondLst>
                                    <p:cond delay="0"/>
                                  </p:stCondLst>
                                  <p:childTnLst>
                                    <p:anim calcmode="lin" valueType="num">
                                      <p:cBhvr>
                                        <p:cTn id="58" dur="3000"/>
                                        <p:tgtEl>
                                          <p:spTgt spid="13"/>
                                        </p:tgtEl>
                                        <p:attrNameLst>
                                          <p:attrName>ppt_w</p:attrName>
                                        </p:attrNameLst>
                                      </p:cBhvr>
                                      <p:tavLst>
                                        <p:tav tm="0">
                                          <p:val>
                                            <p:strVal val="ppt_w"/>
                                          </p:val>
                                        </p:tav>
                                        <p:tav tm="100000">
                                          <p:val>
                                            <p:fltVal val="0"/>
                                          </p:val>
                                        </p:tav>
                                      </p:tavLst>
                                    </p:anim>
                                    <p:anim calcmode="lin" valueType="num">
                                      <p:cBhvr>
                                        <p:cTn id="59" dur="3000"/>
                                        <p:tgtEl>
                                          <p:spTgt spid="13"/>
                                        </p:tgtEl>
                                        <p:attrNameLst>
                                          <p:attrName>ppt_h</p:attrName>
                                        </p:attrNameLst>
                                      </p:cBhvr>
                                      <p:tavLst>
                                        <p:tav tm="0">
                                          <p:val>
                                            <p:strVal val="ppt_h"/>
                                          </p:val>
                                        </p:tav>
                                        <p:tav tm="100000">
                                          <p:val>
                                            <p:fltVal val="0"/>
                                          </p:val>
                                        </p:tav>
                                      </p:tavLst>
                                    </p:anim>
                                    <p:animEffect transition="out" filter="fade">
                                      <p:cBhvr>
                                        <p:cTn id="60" dur="3000"/>
                                        <p:tgtEl>
                                          <p:spTgt spid="13"/>
                                        </p:tgtEl>
                                      </p:cBhvr>
                                    </p:animEffect>
                                    <p:set>
                                      <p:cBhvr>
                                        <p:cTn id="61" dur="1" fill="hold">
                                          <p:stCondLst>
                                            <p:cond delay="2999"/>
                                          </p:stCondLst>
                                        </p:cTn>
                                        <p:tgtEl>
                                          <p:spTgt spid="13"/>
                                        </p:tgtEl>
                                        <p:attrNameLst>
                                          <p:attrName>style.visibility</p:attrName>
                                        </p:attrNameLst>
                                      </p:cBhvr>
                                      <p:to>
                                        <p:strVal val="hidden"/>
                                      </p:to>
                                    </p:set>
                                  </p:childTnLst>
                                </p:cTn>
                              </p:par>
                              <p:par>
                                <p:cTn id="62" presetID="53" presetClass="exit" presetSubtype="0" repeatCount="indefinite" fill="hold" grpId="1" nodeType="withEffect">
                                  <p:stCondLst>
                                    <p:cond delay="0"/>
                                  </p:stCondLst>
                                  <p:childTnLst>
                                    <p:anim calcmode="lin" valueType="num">
                                      <p:cBhvr>
                                        <p:cTn id="63" dur="3000"/>
                                        <p:tgtEl>
                                          <p:spTgt spid="14"/>
                                        </p:tgtEl>
                                        <p:attrNameLst>
                                          <p:attrName>ppt_w</p:attrName>
                                        </p:attrNameLst>
                                      </p:cBhvr>
                                      <p:tavLst>
                                        <p:tav tm="0">
                                          <p:val>
                                            <p:strVal val="ppt_w"/>
                                          </p:val>
                                        </p:tav>
                                        <p:tav tm="100000">
                                          <p:val>
                                            <p:fltVal val="0"/>
                                          </p:val>
                                        </p:tav>
                                      </p:tavLst>
                                    </p:anim>
                                    <p:anim calcmode="lin" valueType="num">
                                      <p:cBhvr>
                                        <p:cTn id="64" dur="3000"/>
                                        <p:tgtEl>
                                          <p:spTgt spid="14"/>
                                        </p:tgtEl>
                                        <p:attrNameLst>
                                          <p:attrName>ppt_h</p:attrName>
                                        </p:attrNameLst>
                                      </p:cBhvr>
                                      <p:tavLst>
                                        <p:tav tm="0">
                                          <p:val>
                                            <p:strVal val="ppt_h"/>
                                          </p:val>
                                        </p:tav>
                                        <p:tav tm="100000">
                                          <p:val>
                                            <p:fltVal val="0"/>
                                          </p:val>
                                        </p:tav>
                                      </p:tavLst>
                                    </p:anim>
                                    <p:animEffect transition="out" filter="fade">
                                      <p:cBhvr>
                                        <p:cTn id="65" dur="3000"/>
                                        <p:tgtEl>
                                          <p:spTgt spid="14"/>
                                        </p:tgtEl>
                                      </p:cBhvr>
                                    </p:animEffect>
                                    <p:set>
                                      <p:cBhvr>
                                        <p:cTn id="66" dur="1" fill="hold">
                                          <p:stCondLst>
                                            <p:cond delay="2999"/>
                                          </p:stCondLst>
                                        </p:cTn>
                                        <p:tgtEl>
                                          <p:spTgt spid="14"/>
                                        </p:tgtEl>
                                        <p:attrNameLst>
                                          <p:attrName>style.visibility</p:attrName>
                                        </p:attrNameLst>
                                      </p:cBhvr>
                                      <p:to>
                                        <p:strVal val="hidden"/>
                                      </p:to>
                                    </p:set>
                                  </p:childTnLst>
                                </p:cTn>
                              </p:par>
                              <p:par>
                                <p:cTn id="67" presetID="53" presetClass="exit" presetSubtype="0" repeatCount="indefinite" fill="hold" grpId="1" nodeType="withEffect">
                                  <p:stCondLst>
                                    <p:cond delay="0"/>
                                  </p:stCondLst>
                                  <p:childTnLst>
                                    <p:anim calcmode="lin" valueType="num">
                                      <p:cBhvr>
                                        <p:cTn id="68" dur="3000"/>
                                        <p:tgtEl>
                                          <p:spTgt spid="15"/>
                                        </p:tgtEl>
                                        <p:attrNameLst>
                                          <p:attrName>ppt_w</p:attrName>
                                        </p:attrNameLst>
                                      </p:cBhvr>
                                      <p:tavLst>
                                        <p:tav tm="0">
                                          <p:val>
                                            <p:strVal val="ppt_w"/>
                                          </p:val>
                                        </p:tav>
                                        <p:tav tm="100000">
                                          <p:val>
                                            <p:fltVal val="0"/>
                                          </p:val>
                                        </p:tav>
                                      </p:tavLst>
                                    </p:anim>
                                    <p:anim calcmode="lin" valueType="num">
                                      <p:cBhvr>
                                        <p:cTn id="69" dur="3000"/>
                                        <p:tgtEl>
                                          <p:spTgt spid="15"/>
                                        </p:tgtEl>
                                        <p:attrNameLst>
                                          <p:attrName>ppt_h</p:attrName>
                                        </p:attrNameLst>
                                      </p:cBhvr>
                                      <p:tavLst>
                                        <p:tav tm="0">
                                          <p:val>
                                            <p:strVal val="ppt_h"/>
                                          </p:val>
                                        </p:tav>
                                        <p:tav tm="100000">
                                          <p:val>
                                            <p:fltVal val="0"/>
                                          </p:val>
                                        </p:tav>
                                      </p:tavLst>
                                    </p:anim>
                                    <p:animEffect transition="out" filter="fade">
                                      <p:cBhvr>
                                        <p:cTn id="70" dur="3000"/>
                                        <p:tgtEl>
                                          <p:spTgt spid="15"/>
                                        </p:tgtEl>
                                      </p:cBhvr>
                                    </p:animEffect>
                                    <p:set>
                                      <p:cBhvr>
                                        <p:cTn id="71" dur="1" fill="hold">
                                          <p:stCondLst>
                                            <p:cond delay="2999"/>
                                          </p:stCondLst>
                                        </p:cTn>
                                        <p:tgtEl>
                                          <p:spTgt spid="15"/>
                                        </p:tgtEl>
                                        <p:attrNameLst>
                                          <p:attrName>style.visibility</p:attrName>
                                        </p:attrNameLst>
                                      </p:cBhvr>
                                      <p:to>
                                        <p:strVal val="hidden"/>
                                      </p:to>
                                    </p:set>
                                  </p:childTnLst>
                                </p:cTn>
                              </p:par>
                              <p:par>
                                <p:cTn id="72" presetID="53" presetClass="exit" presetSubtype="0" repeatCount="indefinite" fill="hold" grpId="1" nodeType="withEffect">
                                  <p:stCondLst>
                                    <p:cond delay="0"/>
                                  </p:stCondLst>
                                  <p:childTnLst>
                                    <p:anim calcmode="lin" valueType="num">
                                      <p:cBhvr>
                                        <p:cTn id="73" dur="3000"/>
                                        <p:tgtEl>
                                          <p:spTgt spid="16"/>
                                        </p:tgtEl>
                                        <p:attrNameLst>
                                          <p:attrName>ppt_w</p:attrName>
                                        </p:attrNameLst>
                                      </p:cBhvr>
                                      <p:tavLst>
                                        <p:tav tm="0">
                                          <p:val>
                                            <p:strVal val="ppt_w"/>
                                          </p:val>
                                        </p:tav>
                                        <p:tav tm="100000">
                                          <p:val>
                                            <p:fltVal val="0"/>
                                          </p:val>
                                        </p:tav>
                                      </p:tavLst>
                                    </p:anim>
                                    <p:anim calcmode="lin" valueType="num">
                                      <p:cBhvr>
                                        <p:cTn id="74" dur="3000"/>
                                        <p:tgtEl>
                                          <p:spTgt spid="16"/>
                                        </p:tgtEl>
                                        <p:attrNameLst>
                                          <p:attrName>ppt_h</p:attrName>
                                        </p:attrNameLst>
                                      </p:cBhvr>
                                      <p:tavLst>
                                        <p:tav tm="0">
                                          <p:val>
                                            <p:strVal val="ppt_h"/>
                                          </p:val>
                                        </p:tav>
                                        <p:tav tm="100000">
                                          <p:val>
                                            <p:fltVal val="0"/>
                                          </p:val>
                                        </p:tav>
                                      </p:tavLst>
                                    </p:anim>
                                    <p:animEffect transition="out" filter="fade">
                                      <p:cBhvr>
                                        <p:cTn id="75" dur="3000"/>
                                        <p:tgtEl>
                                          <p:spTgt spid="16"/>
                                        </p:tgtEl>
                                      </p:cBhvr>
                                    </p:animEffect>
                                    <p:set>
                                      <p:cBhvr>
                                        <p:cTn id="76" dur="1" fill="hold">
                                          <p:stCondLst>
                                            <p:cond delay="2999"/>
                                          </p:stCondLst>
                                        </p:cTn>
                                        <p:tgtEl>
                                          <p:spTgt spid="16"/>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6" presetClass="emph" presetSubtype="0" fill="hold" grpId="0" nodeType="clickEffect">
                                  <p:stCondLst>
                                    <p:cond delay="0"/>
                                  </p:stCondLst>
                                  <p:childTnLst>
                                    <p:animScale>
                                      <p:cBhvr>
                                        <p:cTn id="80" dur="2000" fill="hold"/>
                                        <p:tgtEl>
                                          <p:spTgt spid="18"/>
                                        </p:tgtEl>
                                      </p:cBhvr>
                                      <p:by x="150000" y="150000"/>
                                    </p:animScale>
                                  </p:childTnLst>
                                </p:cTn>
                              </p:par>
                            </p:childTnLst>
                          </p:cTn>
                        </p:par>
                      </p:childTnLst>
                    </p:cTn>
                  </p:par>
                  <p:par>
                    <p:cTn id="81" fill="hold">
                      <p:stCondLst>
                        <p:cond delay="indefinite"/>
                      </p:stCondLst>
                      <p:childTnLst>
                        <p:par>
                          <p:cTn id="82" fill="hold">
                            <p:stCondLst>
                              <p:cond delay="0"/>
                            </p:stCondLst>
                            <p:childTnLst>
                              <p:par>
                                <p:cTn id="83" presetID="6" presetClass="emph" presetSubtype="0" fill="hold" grpId="0" nodeType="clickEffect">
                                  <p:stCondLst>
                                    <p:cond delay="0"/>
                                  </p:stCondLst>
                                  <p:childTnLst>
                                    <p:animScale>
                                      <p:cBhvr>
                                        <p:cTn id="84" dur="2000" fill="hold"/>
                                        <p:tgtEl>
                                          <p:spTgt spid="19"/>
                                        </p:tgtEl>
                                      </p:cBhvr>
                                      <p:by x="150000" y="150000"/>
                                    </p:animScale>
                                  </p:childTnLst>
                                </p:cTn>
                              </p:par>
                            </p:childTnLst>
                          </p:cTn>
                        </p:par>
                      </p:childTnLst>
                    </p:cTn>
                  </p:par>
                  <p:par>
                    <p:cTn id="85" fill="hold">
                      <p:stCondLst>
                        <p:cond delay="indefinite"/>
                      </p:stCondLst>
                      <p:childTnLst>
                        <p:par>
                          <p:cTn id="86" fill="hold">
                            <p:stCondLst>
                              <p:cond delay="0"/>
                            </p:stCondLst>
                            <p:childTnLst>
                              <p:par>
                                <p:cTn id="87" presetID="6" presetClass="emph" presetSubtype="0" fill="hold" grpId="0" nodeType="clickEffect">
                                  <p:stCondLst>
                                    <p:cond delay="0"/>
                                  </p:stCondLst>
                                  <p:childTnLst>
                                    <p:animScale>
                                      <p:cBhvr>
                                        <p:cTn id="88" dur="2000" fill="hold"/>
                                        <p:tgtEl>
                                          <p:spTgt spid="2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8" grpId="0"/>
      <p:bldP spid="19" grpId="0"/>
      <p:bldP spid="20" grpId="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l="-18000" r="-1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428625" y="457200"/>
            <a:ext cx="8229600" cy="1143000"/>
          </a:xfrm>
        </p:spPr>
        <p:txBody>
          <a:bodyPr/>
          <a:lstStyle/>
          <a:p>
            <a:pPr>
              <a:defRPr/>
            </a:pPr>
            <a:r>
              <a:rPr lang="en-US" b="1" dirty="0" smtClean="0">
                <a:solidFill>
                  <a:srgbClr val="000099"/>
                </a:solidFill>
                <a:effectLst>
                  <a:outerShdw blurRad="38100" dist="38100" dir="2700000" algn="tl">
                    <a:srgbClr val="000000">
                      <a:alpha val="43137"/>
                    </a:srgbClr>
                  </a:outerShdw>
                </a:effectLst>
                <a:cs typeface="Arial" pitchFamily="34" charset="0"/>
              </a:rPr>
              <a:t>TƯ LIỆU THAM KHẢO</a:t>
            </a:r>
            <a:endParaRPr lang="en-US" b="1" dirty="0">
              <a:solidFill>
                <a:srgbClr val="000099"/>
              </a:solidFill>
              <a:effectLst>
                <a:outerShdw blurRad="38100" dist="38100" dir="2700000" algn="tl">
                  <a:srgbClr val="000000">
                    <a:alpha val="43137"/>
                  </a:srgbClr>
                </a:outerShdw>
              </a:effectLst>
              <a:cs typeface="Arial" pitchFamily="34" charset="0"/>
            </a:endParaRPr>
          </a:p>
        </p:txBody>
      </p:sp>
      <p:sp>
        <p:nvSpPr>
          <p:cNvPr id="3" name="Title 1"/>
          <p:cNvSpPr txBox="1">
            <a:spLocks/>
          </p:cNvSpPr>
          <p:nvPr/>
        </p:nvSpPr>
        <p:spPr bwMode="auto">
          <a:xfrm>
            <a:off x="500063" y="2133600"/>
            <a:ext cx="8858250" cy="5181600"/>
          </a:xfrm>
          <a:prstGeom prst="rect">
            <a:avLst/>
          </a:prstGeom>
          <a:noFill/>
          <a:ln w="9525">
            <a:noFill/>
            <a:miter lim="800000"/>
            <a:headEnd/>
            <a:tailEnd/>
          </a:ln>
        </p:spPr>
        <p:txBody>
          <a:bodyPr anchor="ctr"/>
          <a:lstStyle/>
          <a:p>
            <a:pPr eaLnBrk="0" hangingPunct="0">
              <a:lnSpc>
                <a:spcPct val="150000"/>
              </a:lnSpc>
              <a:buFont typeface="Wingdings" pitchFamily="2" charset="2"/>
              <a:buChar char="§"/>
              <a:defRPr/>
            </a:pPr>
            <a:r>
              <a:rPr lang="en-US" sz="2800" dirty="0" smtClean="0">
                <a:solidFill>
                  <a:schemeClr val="tx1"/>
                </a:solidFill>
                <a:latin typeface="Arial" pitchFamily="34" charset="0"/>
                <a:ea typeface="+mj-ea"/>
                <a:cs typeface="Arial" pitchFamily="34" charset="0"/>
              </a:rPr>
              <a:t> Phần mềm </a:t>
            </a:r>
            <a:r>
              <a:rPr lang="en-US" sz="2800" dirty="0" err="1" smtClean="0">
                <a:solidFill>
                  <a:schemeClr val="tx1"/>
                </a:solidFill>
                <a:latin typeface="Arial" pitchFamily="34" charset="0"/>
                <a:ea typeface="+mj-ea"/>
                <a:cs typeface="Arial" pitchFamily="34" charset="0"/>
              </a:rPr>
              <a:t>Ispring</a:t>
            </a:r>
            <a:r>
              <a:rPr lang="en-US" sz="2800" dirty="0" smtClean="0">
                <a:solidFill>
                  <a:schemeClr val="tx1"/>
                </a:solidFill>
                <a:latin typeface="Arial" pitchFamily="34" charset="0"/>
                <a:ea typeface="+mj-ea"/>
                <a:cs typeface="Arial" pitchFamily="34" charset="0"/>
              </a:rPr>
              <a:t> Suite 7</a:t>
            </a:r>
          </a:p>
          <a:p>
            <a:pPr eaLnBrk="0" hangingPunct="0">
              <a:lnSpc>
                <a:spcPct val="150000"/>
              </a:lnSpc>
              <a:buFont typeface="Wingdings" pitchFamily="2" charset="2"/>
              <a:buChar char="§"/>
              <a:defRPr/>
            </a:pPr>
            <a:r>
              <a:rPr lang="en-US" sz="2800" dirty="0" smtClean="0">
                <a:latin typeface="Arial" pitchFamily="34" charset="0"/>
                <a:ea typeface="+mj-ea"/>
                <a:cs typeface="Arial" pitchFamily="34" charset="0"/>
              </a:rPr>
              <a:t> Phần mềm Violet </a:t>
            </a:r>
            <a:endParaRPr lang="en-US" sz="2800" dirty="0" smtClean="0">
              <a:solidFill>
                <a:schemeClr val="tx1"/>
              </a:solidFill>
              <a:latin typeface="Arial" pitchFamily="34" charset="0"/>
              <a:ea typeface="+mj-ea"/>
              <a:cs typeface="Arial" pitchFamily="34" charset="0"/>
            </a:endParaRPr>
          </a:p>
          <a:p>
            <a:pPr eaLnBrk="0" hangingPunct="0">
              <a:lnSpc>
                <a:spcPct val="150000"/>
              </a:lnSpc>
              <a:buFont typeface="Wingdings" pitchFamily="2" charset="2"/>
              <a:buChar char="§"/>
              <a:defRPr/>
            </a:pPr>
            <a:r>
              <a:rPr lang="en-US" sz="2800" dirty="0" smtClean="0">
                <a:solidFill>
                  <a:schemeClr val="tx1"/>
                </a:solidFill>
                <a:latin typeface="Arial" pitchFamily="34" charset="0"/>
                <a:ea typeface="+mj-ea"/>
                <a:cs typeface="Arial" pitchFamily="34" charset="0"/>
              </a:rPr>
              <a:t> Microsoft PowerPoint 2007</a:t>
            </a:r>
          </a:p>
          <a:p>
            <a:pPr eaLnBrk="0" hangingPunct="0">
              <a:lnSpc>
                <a:spcPct val="150000"/>
              </a:lnSpc>
              <a:buFont typeface="Wingdings" pitchFamily="2" charset="2"/>
              <a:buChar char="§"/>
              <a:defRPr/>
            </a:pPr>
            <a:r>
              <a:rPr lang="en-US" sz="2800" dirty="0" smtClean="0">
                <a:solidFill>
                  <a:schemeClr val="tx1"/>
                </a:solidFill>
                <a:latin typeface="Arial" pitchFamily="34" charset="0"/>
                <a:ea typeface="+mj-ea"/>
                <a:cs typeface="Arial" pitchFamily="34" charset="0"/>
              </a:rPr>
              <a:t> Sách giáo khoa </a:t>
            </a:r>
            <a:r>
              <a:rPr lang="en-US" sz="2800" dirty="0" err="1" smtClean="0">
                <a:latin typeface="Arial" pitchFamily="34" charset="0"/>
                <a:ea typeface="+mj-ea"/>
                <a:cs typeface="Arial" pitchFamily="34" charset="0"/>
              </a:rPr>
              <a:t>Khoa</a:t>
            </a:r>
            <a:r>
              <a:rPr lang="en-US" sz="2800" dirty="0" smtClean="0">
                <a:latin typeface="Arial" pitchFamily="34" charset="0"/>
                <a:ea typeface="+mj-ea"/>
                <a:cs typeface="Arial" pitchFamily="34" charset="0"/>
              </a:rPr>
              <a:t> học - </a:t>
            </a:r>
            <a:r>
              <a:rPr lang="en-US" sz="2800" dirty="0" smtClean="0">
                <a:solidFill>
                  <a:schemeClr val="tx1"/>
                </a:solidFill>
                <a:latin typeface="Arial" pitchFamily="34" charset="0"/>
                <a:ea typeface="+mj-ea"/>
                <a:cs typeface="Arial" pitchFamily="34" charset="0"/>
              </a:rPr>
              <a:t> lớp 5</a:t>
            </a:r>
          </a:p>
          <a:p>
            <a:pPr eaLnBrk="0" hangingPunct="0">
              <a:lnSpc>
                <a:spcPct val="150000"/>
              </a:lnSpc>
              <a:buFont typeface="Wingdings" pitchFamily="2" charset="2"/>
              <a:buChar char="§"/>
              <a:defRPr/>
            </a:pPr>
            <a:r>
              <a:rPr lang="en-US" sz="2800" dirty="0" smtClean="0">
                <a:solidFill>
                  <a:schemeClr val="tx1"/>
                </a:solidFill>
                <a:latin typeface="Arial" pitchFamily="34" charset="0"/>
                <a:ea typeface="+mj-ea"/>
                <a:cs typeface="Arial" pitchFamily="34" charset="0"/>
              </a:rPr>
              <a:t> Tư liệu, hình ảnh, clip về phòng bệnh sốt xuất huyết từ các trang web:</a:t>
            </a:r>
          </a:p>
          <a:p>
            <a:pPr lvl="2" eaLnBrk="0" hangingPunct="0">
              <a:lnSpc>
                <a:spcPct val="150000"/>
              </a:lnSpc>
              <a:buFont typeface="Wingdings" pitchFamily="2" charset="2"/>
              <a:buChar char="Ø"/>
              <a:defRPr/>
            </a:pPr>
            <a:r>
              <a:rPr lang="en-US" sz="2800" dirty="0" smtClean="0">
                <a:solidFill>
                  <a:schemeClr val="tx1"/>
                </a:solidFill>
                <a:latin typeface="Arial" pitchFamily="34" charset="0"/>
                <a:ea typeface="+mj-ea"/>
                <a:cs typeface="Arial" pitchFamily="34" charset="0"/>
              </a:rPr>
              <a:t> google.com.vn</a:t>
            </a:r>
          </a:p>
          <a:p>
            <a:pPr lvl="2" eaLnBrk="0" hangingPunct="0">
              <a:lnSpc>
                <a:spcPct val="150000"/>
              </a:lnSpc>
              <a:buFont typeface="Wingdings" pitchFamily="2" charset="2"/>
              <a:buChar char="Ø"/>
              <a:defRPr/>
            </a:pPr>
            <a:r>
              <a:rPr lang="en-US" sz="2800" dirty="0" smtClean="0">
                <a:solidFill>
                  <a:schemeClr val="tx1"/>
                </a:solidFill>
                <a:latin typeface="Arial" pitchFamily="34" charset="0"/>
                <a:ea typeface="+mj-ea"/>
                <a:cs typeface="Arial" pitchFamily="34" charset="0"/>
              </a:rPr>
              <a:t> youtube.com</a:t>
            </a:r>
          </a:p>
          <a:p>
            <a:pPr lvl="2" eaLnBrk="0" hangingPunct="0">
              <a:lnSpc>
                <a:spcPct val="150000"/>
              </a:lnSpc>
              <a:buFont typeface="Wingdings" pitchFamily="2" charset="2"/>
              <a:buChar char="Ø"/>
              <a:defRPr/>
            </a:pPr>
            <a:r>
              <a:rPr lang="en-US" sz="2800" dirty="0" smtClean="0">
                <a:solidFill>
                  <a:schemeClr val="tx1"/>
                </a:solidFill>
                <a:latin typeface="Arial" pitchFamily="34" charset="0"/>
                <a:ea typeface="+mj-ea"/>
                <a:cs typeface="Arial" pitchFamily="34" charset="0"/>
              </a:rPr>
              <a:t> nhaccuatui.com</a:t>
            </a:r>
          </a:p>
          <a:p>
            <a:pPr algn="ctr" eaLnBrk="0" hangingPunct="0">
              <a:lnSpc>
                <a:spcPct val="150000"/>
              </a:lnSpc>
              <a:defRPr/>
            </a:pPr>
            <a:endParaRPr lang="en-US" sz="2800" dirty="0" smtClean="0">
              <a:solidFill>
                <a:schemeClr val="tx1"/>
              </a:solidFill>
              <a:latin typeface="Arial" pitchFamily="34" charset="0"/>
              <a:ea typeface="+mj-ea"/>
              <a:cs typeface="Arial" pitchFamily="34" charset="0"/>
            </a:endParaRPr>
          </a:p>
          <a:p>
            <a:pPr algn="ctr" eaLnBrk="0" hangingPunct="0">
              <a:lnSpc>
                <a:spcPct val="150000"/>
              </a:lnSpc>
              <a:buFont typeface="Wingdings" pitchFamily="2" charset="2"/>
              <a:buChar char="Ø"/>
              <a:defRPr/>
            </a:pPr>
            <a:endParaRPr lang="en-US" sz="2800" dirty="0">
              <a:solidFill>
                <a:schemeClr val="tx1"/>
              </a:solidFill>
              <a:latin typeface="Arial" pitchFamily="34" charset="0"/>
              <a:ea typeface="+mj-ea"/>
              <a:cs typeface="Arial" pitchFamily="34" charset="0"/>
            </a:endParaRPr>
          </a:p>
        </p:txBody>
      </p:sp>
    </p:spTree>
    <p:custDataLst>
      <p:tags r:id="rId1"/>
    </p:custDataLst>
  </p:cSld>
  <p:clrMapOvr>
    <a:masterClrMapping/>
  </p:clrMapOvr>
  <p:transition advClick="0" advTm="5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4" name="Horizontal Scroll 3"/>
          <p:cNvSpPr/>
          <p:nvPr/>
        </p:nvSpPr>
        <p:spPr>
          <a:xfrm>
            <a:off x="1981200" y="381000"/>
            <a:ext cx="5029200" cy="1219200"/>
          </a:xfrm>
          <a:prstGeom prst="horizontalScroll">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4000" b="1" dirty="0" smtClean="0">
                <a:solidFill>
                  <a:srgbClr val="FF0000"/>
                </a:solidFill>
              </a:rPr>
              <a:t>Mục tiêu bài học</a:t>
            </a:r>
          </a:p>
        </p:txBody>
      </p:sp>
      <p:sp>
        <p:nvSpPr>
          <p:cNvPr id="5" name="TextBox 4"/>
          <p:cNvSpPr txBox="1">
            <a:spLocks noChangeArrowheads="1"/>
          </p:cNvSpPr>
          <p:nvPr/>
        </p:nvSpPr>
        <p:spPr bwMode="auto">
          <a:xfrm>
            <a:off x="400050" y="1524000"/>
            <a:ext cx="8286750" cy="461665"/>
          </a:xfrm>
          <a:prstGeom prst="rect">
            <a:avLst/>
          </a:prstGeom>
          <a:noFill/>
          <a:ln w="9525">
            <a:noFill/>
            <a:miter lim="800000"/>
            <a:headEnd/>
            <a:tailEnd/>
          </a:ln>
        </p:spPr>
        <p:txBody>
          <a:bodyPr wrap="square">
            <a:spAutoFit/>
          </a:bodyPr>
          <a:lstStyle/>
          <a:p>
            <a:r>
              <a:rPr lang="en-US" sz="2200" b="1" dirty="0">
                <a:solidFill>
                  <a:srgbClr val="000066"/>
                </a:solidFill>
                <a:latin typeface="Arial" pitchFamily="34" charset="0"/>
                <a:cs typeface="Arial" pitchFamily="34" charset="0"/>
              </a:rPr>
              <a:t>   </a:t>
            </a:r>
            <a:r>
              <a:rPr lang="en-US" sz="2400" b="1" dirty="0" smtClean="0">
                <a:solidFill>
                  <a:srgbClr val="000066"/>
                </a:solidFill>
              </a:rPr>
              <a:t>1. </a:t>
            </a:r>
            <a:r>
              <a:rPr lang="en-US" sz="2400" b="1" u="sng" dirty="0" smtClean="0">
                <a:solidFill>
                  <a:srgbClr val="000066"/>
                </a:solidFill>
              </a:rPr>
              <a:t>Kiến thức:</a:t>
            </a:r>
          </a:p>
        </p:txBody>
      </p:sp>
      <p:sp>
        <p:nvSpPr>
          <p:cNvPr id="6" name="TextBox 5"/>
          <p:cNvSpPr txBox="1"/>
          <p:nvPr/>
        </p:nvSpPr>
        <p:spPr>
          <a:xfrm>
            <a:off x="457200" y="1981200"/>
            <a:ext cx="9067800" cy="461665"/>
          </a:xfrm>
          <a:prstGeom prst="rect">
            <a:avLst/>
          </a:prstGeom>
          <a:noFill/>
        </p:spPr>
        <p:txBody>
          <a:bodyPr wrap="square" rtlCol="0">
            <a:spAutoFit/>
          </a:bodyPr>
          <a:lstStyle/>
          <a:p>
            <a:r>
              <a:rPr lang="vi-VN" sz="2400" dirty="0" smtClean="0">
                <a:solidFill>
                  <a:srgbClr val="000099"/>
                </a:solidFill>
              </a:rPr>
              <a:t>- Nêu được tác nhân, đường lây truyền bệnh sốt xuất huyết.</a:t>
            </a:r>
          </a:p>
        </p:txBody>
      </p:sp>
      <p:sp>
        <p:nvSpPr>
          <p:cNvPr id="7" name="TextBox 6"/>
          <p:cNvSpPr txBox="1"/>
          <p:nvPr/>
        </p:nvSpPr>
        <p:spPr>
          <a:xfrm>
            <a:off x="457200" y="2362200"/>
            <a:ext cx="8305800" cy="461665"/>
          </a:xfrm>
          <a:prstGeom prst="rect">
            <a:avLst/>
          </a:prstGeom>
          <a:noFill/>
        </p:spPr>
        <p:txBody>
          <a:bodyPr wrap="square" rtlCol="0">
            <a:spAutoFit/>
          </a:bodyPr>
          <a:lstStyle/>
          <a:p>
            <a:r>
              <a:rPr lang="en-US" sz="2400" dirty="0" smtClean="0">
                <a:solidFill>
                  <a:srgbClr val="000099"/>
                </a:solidFill>
              </a:rPr>
              <a:t>- Nhận biết sự nguy hiểm của bệnh sốt xuất huyết.</a:t>
            </a:r>
          </a:p>
        </p:txBody>
      </p:sp>
      <p:sp>
        <p:nvSpPr>
          <p:cNvPr id="8" name="TextBox 7"/>
          <p:cNvSpPr txBox="1"/>
          <p:nvPr/>
        </p:nvSpPr>
        <p:spPr>
          <a:xfrm>
            <a:off x="457200" y="2743200"/>
            <a:ext cx="8305800" cy="830997"/>
          </a:xfrm>
          <a:prstGeom prst="rect">
            <a:avLst/>
          </a:prstGeom>
          <a:noFill/>
        </p:spPr>
        <p:txBody>
          <a:bodyPr wrap="square" rtlCol="0">
            <a:spAutoFit/>
          </a:bodyPr>
          <a:lstStyle/>
          <a:p>
            <a:r>
              <a:rPr lang="vi-VN" sz="2400" dirty="0" smtClean="0">
                <a:solidFill>
                  <a:srgbClr val="000099"/>
                </a:solidFill>
              </a:rPr>
              <a:t>- Biết tác hại của muỗi vằn và nêu được cách tiêu diệt muỗi, tránh bị muỗi đốt. </a:t>
            </a:r>
          </a:p>
        </p:txBody>
      </p:sp>
      <p:sp>
        <p:nvSpPr>
          <p:cNvPr id="9" name="TextBox 8"/>
          <p:cNvSpPr txBox="1"/>
          <p:nvPr/>
        </p:nvSpPr>
        <p:spPr>
          <a:xfrm>
            <a:off x="457200" y="3886200"/>
            <a:ext cx="8305800" cy="1169551"/>
          </a:xfrm>
          <a:prstGeom prst="rect">
            <a:avLst/>
          </a:prstGeom>
          <a:noFill/>
        </p:spPr>
        <p:txBody>
          <a:bodyPr wrap="square" rtlCol="0">
            <a:spAutoFit/>
          </a:bodyPr>
          <a:lstStyle/>
          <a:p>
            <a:r>
              <a:rPr lang="vi-VN" sz="2400" dirty="0" smtClean="0">
                <a:solidFill>
                  <a:srgbClr val="000099"/>
                </a:solidFill>
              </a:rPr>
              <a:t>- Thực hiện các cách diệt muỗi, ngăn chặn không để muỗi sinh sản và tránh không để muỗi đốt.</a:t>
            </a:r>
          </a:p>
          <a:p>
            <a:pPr>
              <a:defRPr/>
            </a:pPr>
            <a:endParaRPr lang="en-US" sz="2200" dirty="0">
              <a:solidFill>
                <a:srgbClr val="000099"/>
              </a:solidFill>
              <a:latin typeface="Arial" pitchFamily="34" charset="0"/>
              <a:cs typeface="Arial" pitchFamily="34" charset="0"/>
            </a:endParaRPr>
          </a:p>
        </p:txBody>
      </p:sp>
      <p:sp>
        <p:nvSpPr>
          <p:cNvPr id="10" name="TextBox 9"/>
          <p:cNvSpPr txBox="1">
            <a:spLocks noChangeArrowheads="1"/>
          </p:cNvSpPr>
          <p:nvPr/>
        </p:nvSpPr>
        <p:spPr bwMode="auto">
          <a:xfrm>
            <a:off x="381000" y="3505200"/>
            <a:ext cx="8286750" cy="461665"/>
          </a:xfrm>
          <a:prstGeom prst="rect">
            <a:avLst/>
          </a:prstGeom>
          <a:noFill/>
          <a:ln w="9525">
            <a:noFill/>
            <a:miter lim="800000"/>
            <a:headEnd/>
            <a:tailEnd/>
          </a:ln>
        </p:spPr>
        <p:txBody>
          <a:bodyPr wrap="square">
            <a:spAutoFit/>
          </a:bodyPr>
          <a:lstStyle/>
          <a:p>
            <a:r>
              <a:rPr lang="en-US" sz="2200" b="1" dirty="0">
                <a:solidFill>
                  <a:srgbClr val="000066"/>
                </a:solidFill>
                <a:latin typeface="Arial" pitchFamily="34" charset="0"/>
                <a:cs typeface="Arial" pitchFamily="34" charset="0"/>
              </a:rPr>
              <a:t>   </a:t>
            </a:r>
            <a:r>
              <a:rPr lang="vi-VN" sz="2400" b="1" dirty="0" smtClean="0">
                <a:solidFill>
                  <a:srgbClr val="000066"/>
                </a:solidFill>
              </a:rPr>
              <a:t>2. </a:t>
            </a:r>
            <a:r>
              <a:rPr lang="vi-VN" sz="2400" b="1" u="sng" dirty="0" smtClean="0">
                <a:solidFill>
                  <a:srgbClr val="000066"/>
                </a:solidFill>
              </a:rPr>
              <a:t>Kĩ năng:</a:t>
            </a:r>
          </a:p>
        </p:txBody>
      </p:sp>
      <p:sp>
        <p:nvSpPr>
          <p:cNvPr id="11" name="TextBox 10"/>
          <p:cNvSpPr txBox="1">
            <a:spLocks noChangeArrowheads="1"/>
          </p:cNvSpPr>
          <p:nvPr/>
        </p:nvSpPr>
        <p:spPr bwMode="auto">
          <a:xfrm>
            <a:off x="476250" y="4648200"/>
            <a:ext cx="8286750" cy="461665"/>
          </a:xfrm>
          <a:prstGeom prst="rect">
            <a:avLst/>
          </a:prstGeom>
          <a:noFill/>
          <a:ln w="9525">
            <a:noFill/>
            <a:miter lim="800000"/>
            <a:headEnd/>
            <a:tailEnd/>
          </a:ln>
        </p:spPr>
        <p:txBody>
          <a:bodyPr wrap="square">
            <a:spAutoFit/>
          </a:bodyPr>
          <a:lstStyle/>
          <a:p>
            <a:pPr algn="just">
              <a:defRPr/>
            </a:pPr>
            <a:r>
              <a:rPr lang="vi-VN" sz="2400" b="1" dirty="0" smtClean="0">
                <a:solidFill>
                  <a:srgbClr val="000066"/>
                </a:solidFill>
              </a:rPr>
              <a:t> 3. </a:t>
            </a:r>
            <a:r>
              <a:rPr lang="vi-VN" sz="2400" b="1" u="sng" dirty="0" smtClean="0">
                <a:solidFill>
                  <a:srgbClr val="000066"/>
                </a:solidFill>
              </a:rPr>
              <a:t>Thái độ:</a:t>
            </a:r>
            <a:endParaRPr lang="en-US" sz="2200" dirty="0">
              <a:solidFill>
                <a:srgbClr val="000066"/>
              </a:solidFill>
              <a:latin typeface="Arial" pitchFamily="34" charset="0"/>
              <a:cs typeface="Arial" pitchFamily="34" charset="0"/>
            </a:endParaRPr>
          </a:p>
        </p:txBody>
      </p:sp>
      <p:sp>
        <p:nvSpPr>
          <p:cNvPr id="14" name="TextBox 13"/>
          <p:cNvSpPr txBox="1"/>
          <p:nvPr/>
        </p:nvSpPr>
        <p:spPr>
          <a:xfrm>
            <a:off x="457200" y="5029200"/>
            <a:ext cx="8305800" cy="461665"/>
          </a:xfrm>
          <a:prstGeom prst="rect">
            <a:avLst/>
          </a:prstGeom>
          <a:noFill/>
        </p:spPr>
        <p:txBody>
          <a:bodyPr wrap="square" rtlCol="0">
            <a:spAutoFit/>
          </a:bodyPr>
          <a:lstStyle/>
          <a:p>
            <a:r>
              <a:rPr lang="en-US" sz="2400" dirty="0" smtClean="0">
                <a:solidFill>
                  <a:srgbClr val="000099"/>
                </a:solidFill>
              </a:rPr>
              <a:t>- Yêu thích môn học.</a:t>
            </a:r>
          </a:p>
        </p:txBody>
      </p:sp>
      <p:sp>
        <p:nvSpPr>
          <p:cNvPr id="15" name="TextBox 14"/>
          <p:cNvSpPr txBox="1"/>
          <p:nvPr/>
        </p:nvSpPr>
        <p:spPr>
          <a:xfrm>
            <a:off x="457200" y="5360313"/>
            <a:ext cx="8305800" cy="461665"/>
          </a:xfrm>
          <a:prstGeom prst="rect">
            <a:avLst/>
          </a:prstGeom>
          <a:noFill/>
        </p:spPr>
        <p:txBody>
          <a:bodyPr wrap="square" rtlCol="0">
            <a:spAutoFit/>
          </a:bodyPr>
          <a:lstStyle/>
          <a:p>
            <a:r>
              <a:rPr lang="en-US" sz="2400" dirty="0" smtClean="0">
                <a:solidFill>
                  <a:srgbClr val="000099"/>
                </a:solidFill>
              </a:rPr>
              <a:t>- Có ý thức phòng bệnh sốt xuất huyết.</a:t>
            </a:r>
          </a:p>
        </p:txBody>
      </p:sp>
      <p:sp>
        <p:nvSpPr>
          <p:cNvPr id="16" name="TextBox 15"/>
          <p:cNvSpPr txBox="1"/>
          <p:nvPr/>
        </p:nvSpPr>
        <p:spPr>
          <a:xfrm>
            <a:off x="457200" y="5665113"/>
            <a:ext cx="8305800" cy="830997"/>
          </a:xfrm>
          <a:prstGeom prst="rect">
            <a:avLst/>
          </a:prstGeom>
          <a:noFill/>
        </p:spPr>
        <p:txBody>
          <a:bodyPr wrap="square" rtlCol="0">
            <a:spAutoFit/>
          </a:bodyPr>
          <a:lstStyle/>
          <a:p>
            <a:r>
              <a:rPr lang="vi-VN" sz="2400" dirty="0" smtClean="0">
                <a:solidFill>
                  <a:srgbClr val="000099"/>
                </a:solidFill>
              </a:rPr>
              <a:t>- Tuyên truyền và vận động mọi người không để muỗi sinh sản và đốt người.</a:t>
            </a:r>
          </a:p>
        </p:txBody>
      </p:sp>
    </p:spTree>
    <p:custDataLst>
      <p:tags r:id="rId1"/>
    </p:custDataLst>
  </p:cSld>
  <p:clrMapOvr>
    <a:masterClrMapping/>
  </p:clrMapOvr>
  <p:transition advClick="0" advTm="3743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1" nodeType="clickEffect">
                                  <p:stCondLst>
                                    <p:cond delay="0"/>
                                  </p:stCondLst>
                                  <p:iterate type="lt">
                                    <p:tmPct val="0"/>
                                  </p:iterate>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anim calcmode="lin" valueType="num">
                                      <p:cBhvr>
                                        <p:cTn id="20" dur="500" fill="hold"/>
                                        <p:tgtEl>
                                          <p:spTgt spid="6"/>
                                        </p:tgtEl>
                                        <p:attrNameLst>
                                          <p:attrName>ppt_x</p:attrName>
                                        </p:attrNameLst>
                                      </p:cBhvr>
                                      <p:tavLst>
                                        <p:tav tm="0">
                                          <p:val>
                                            <p:strVal val="#ppt_x"/>
                                          </p:val>
                                        </p:tav>
                                        <p:tav tm="100000">
                                          <p:val>
                                            <p:strVal val="#ppt_x"/>
                                          </p:val>
                                        </p:tav>
                                      </p:tavLst>
                                    </p:anim>
                                    <p:anim calcmode="lin" valueType="num">
                                      <p:cBhvr>
                                        <p:cTn id="21"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5"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1000" fill="hold"/>
                                        <p:tgtEl>
                                          <p:spTgt spid="8"/>
                                        </p:tgtEl>
                                        <p:attrNameLst>
                                          <p:attrName>ppt_w</p:attrName>
                                        </p:attrNameLst>
                                      </p:cBhvr>
                                      <p:tavLst>
                                        <p:tav tm="0">
                                          <p:val>
                                            <p:fltVal val="0"/>
                                          </p:val>
                                        </p:tav>
                                        <p:tav tm="100000">
                                          <p:val>
                                            <p:strVal val="#ppt_w"/>
                                          </p:val>
                                        </p:tav>
                                      </p:tavLst>
                                    </p:anim>
                                    <p:anim calcmode="lin" valueType="num">
                                      <p:cBhvr>
                                        <p:cTn id="33" dur="1000" fill="hold"/>
                                        <p:tgtEl>
                                          <p:spTgt spid="8"/>
                                        </p:tgtEl>
                                        <p:attrNameLst>
                                          <p:attrName>ppt_h</p:attrName>
                                        </p:attrNameLst>
                                      </p:cBhvr>
                                      <p:tavLst>
                                        <p:tav tm="0">
                                          <p:val>
                                            <p:fltVal val="0"/>
                                          </p:val>
                                        </p:tav>
                                        <p:tav tm="100000">
                                          <p:val>
                                            <p:strVal val="#ppt_h"/>
                                          </p:val>
                                        </p:tav>
                                      </p:tavLst>
                                    </p:anim>
                                    <p:anim calcmode="lin" valueType="num">
                                      <p:cBhvr>
                                        <p:cTn id="34"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35"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iterate type="lt">
                                    <p:tmPct val="0"/>
                                  </p:iterate>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anim calcmode="lin" valueType="num">
                                      <p:cBhvr>
                                        <p:cTn id="41" dur="500" fill="hold"/>
                                        <p:tgtEl>
                                          <p:spTgt spid="10"/>
                                        </p:tgtEl>
                                        <p:attrNameLst>
                                          <p:attrName>ppt_x</p:attrName>
                                        </p:attrNameLst>
                                      </p:cBhvr>
                                      <p:tavLst>
                                        <p:tav tm="0">
                                          <p:val>
                                            <p:strVal val="#ppt_x"/>
                                          </p:val>
                                        </p:tav>
                                        <p:tav tm="100000">
                                          <p:val>
                                            <p:strVal val="#ppt_x"/>
                                          </p:val>
                                        </p:tav>
                                      </p:tavLst>
                                    </p:anim>
                                    <p:anim calcmode="lin" valueType="num">
                                      <p:cBhvr>
                                        <p:cTn id="42"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4"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from="(-#ppt_w/2)" to="(#ppt_x)" calcmode="lin" valueType="num">
                                      <p:cBhvr>
                                        <p:cTn id="47" dur="600" fill="hold">
                                          <p:stCondLst>
                                            <p:cond delay="0"/>
                                          </p:stCondLst>
                                        </p:cTn>
                                        <p:tgtEl>
                                          <p:spTgt spid="9"/>
                                        </p:tgtEl>
                                        <p:attrNameLst>
                                          <p:attrName>ppt_x</p:attrName>
                                        </p:attrNameLst>
                                      </p:cBhvr>
                                    </p:anim>
                                    <p:anim from="0" to="-1.0" calcmode="lin" valueType="num">
                                      <p:cBhvr>
                                        <p:cTn id="48" dur="200" decel="50000" autoRev="1" fill="hold">
                                          <p:stCondLst>
                                            <p:cond delay="600"/>
                                          </p:stCondLst>
                                        </p:cTn>
                                        <p:tgtEl>
                                          <p:spTgt spid="9"/>
                                        </p:tgtEl>
                                        <p:attrNameLst>
                                          <p:attrName>xshear</p:attrName>
                                        </p:attrNameLst>
                                      </p:cBhvr>
                                    </p:anim>
                                    <p:animScale>
                                      <p:cBhvr>
                                        <p:cTn id="49" dur="200" decel="100000" autoRev="1" fill="hold">
                                          <p:stCondLst>
                                            <p:cond delay="600"/>
                                          </p:stCondLst>
                                        </p:cTn>
                                        <p:tgtEl>
                                          <p:spTgt spid="9"/>
                                        </p:tgtEl>
                                      </p:cBhvr>
                                      <p:from x="100000" y="100000"/>
                                      <p:to x="80000" y="100000"/>
                                    </p:animScale>
                                    <p:anim by="(#ppt_h/3+#ppt_w*0.1)" calcmode="lin" valueType="num">
                                      <p:cBhvr additive="sum">
                                        <p:cTn id="50" dur="200" decel="100000" autoRev="1" fill="hold">
                                          <p:stCondLst>
                                            <p:cond delay="600"/>
                                          </p:stCondLst>
                                        </p:cTn>
                                        <p:tgtEl>
                                          <p:spTgt spid="9"/>
                                        </p:tgtEl>
                                        <p:attrNameLst>
                                          <p:attrName>ppt_x</p:attrName>
                                        </p:attrNameLst>
                                      </p:cBhvr>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iterate type="lt">
                                    <p:tmPct val="0"/>
                                  </p:iterate>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anim calcmode="lin" valueType="num">
                                      <p:cBhvr>
                                        <p:cTn id="56" dur="500" fill="hold"/>
                                        <p:tgtEl>
                                          <p:spTgt spid="11"/>
                                        </p:tgtEl>
                                        <p:attrNameLst>
                                          <p:attrName>ppt_x</p:attrName>
                                        </p:attrNameLst>
                                      </p:cBhvr>
                                      <p:tavLst>
                                        <p:tav tm="0">
                                          <p:val>
                                            <p:strVal val="#ppt_x"/>
                                          </p:val>
                                        </p:tav>
                                        <p:tav tm="100000">
                                          <p:val>
                                            <p:strVal val="#ppt_x"/>
                                          </p:val>
                                        </p:tav>
                                      </p:tavLst>
                                    </p:anim>
                                    <p:anim calcmode="lin" valueType="num">
                                      <p:cBhvr>
                                        <p:cTn id="57"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anim calcmode="lin" valueType="num">
                                      <p:cBhvr>
                                        <p:cTn id="63" dur="500" fill="hold"/>
                                        <p:tgtEl>
                                          <p:spTgt spid="14"/>
                                        </p:tgtEl>
                                        <p:attrNameLst>
                                          <p:attrName>ppt_x</p:attrName>
                                        </p:attrNameLst>
                                      </p:cBhvr>
                                      <p:tavLst>
                                        <p:tav tm="0">
                                          <p:val>
                                            <p:strVal val="#ppt_x"/>
                                          </p:val>
                                        </p:tav>
                                        <p:tav tm="100000">
                                          <p:val>
                                            <p:strVal val="#ppt_x"/>
                                          </p:val>
                                        </p:tav>
                                      </p:tavLst>
                                    </p:anim>
                                    <p:anim calcmode="lin" valueType="num">
                                      <p:cBhvr>
                                        <p:cTn id="64"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500"/>
                                        <p:tgtEl>
                                          <p:spTgt spid="15"/>
                                        </p:tgtEl>
                                      </p:cBhvr>
                                    </p:animEffect>
                                    <p:anim calcmode="lin" valueType="num">
                                      <p:cBhvr>
                                        <p:cTn id="70" dur="500" fill="hold"/>
                                        <p:tgtEl>
                                          <p:spTgt spid="15"/>
                                        </p:tgtEl>
                                        <p:attrNameLst>
                                          <p:attrName>ppt_x</p:attrName>
                                        </p:attrNameLst>
                                      </p:cBhvr>
                                      <p:tavLst>
                                        <p:tav tm="0">
                                          <p:val>
                                            <p:strVal val="#ppt_x"/>
                                          </p:val>
                                        </p:tav>
                                        <p:tav tm="100000">
                                          <p:val>
                                            <p:strVal val="#ppt_x"/>
                                          </p:val>
                                        </p:tav>
                                      </p:tavLst>
                                    </p:anim>
                                    <p:anim calcmode="lin" valueType="num">
                                      <p:cBhvr>
                                        <p:cTn id="71"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5" presetClass="entr" presetSubtype="10" fill="hold" grpId="0" nodeType="click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checkerboard(across)">
                                      <p:cBhvr>
                                        <p:cTn id="7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animBg="1"/>
      <p:bldP spid="5" grpId="1"/>
      <p:bldP spid="6" grpId="0"/>
      <p:bldP spid="7" grpId="0"/>
      <p:bldP spid="8" grpId="0"/>
      <p:bldP spid="9" grpId="0"/>
      <p:bldP spid="10" grpId="0"/>
      <p:bldP spid="11" grpId="0"/>
      <p:bldP spid="14" grpId="0"/>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l="-5000" r="-5000"/>
          </a:stretch>
        </a:blipFill>
        <a:effectLst/>
      </p:bgPr>
    </p:bg>
    <p:spTree>
      <p:nvGrpSpPr>
        <p:cNvPr id="1" name=""/>
        <p:cNvGrpSpPr/>
        <p:nvPr/>
      </p:nvGrpSpPr>
      <p:grpSpPr>
        <a:xfrm>
          <a:off x="0" y="0"/>
          <a:ext cx="0" cy="0"/>
          <a:chOff x="0" y="0"/>
          <a:chExt cx="0" cy="0"/>
        </a:xfrm>
      </p:grpSpPr>
      <p:sp>
        <p:nvSpPr>
          <p:cNvPr id="4" name="Oval 3"/>
          <p:cNvSpPr>
            <a:spLocks noChangeArrowheads="1"/>
          </p:cNvSpPr>
          <p:nvPr/>
        </p:nvSpPr>
        <p:spPr bwMode="auto">
          <a:xfrm>
            <a:off x="152400" y="2266950"/>
            <a:ext cx="2438400" cy="3352800"/>
          </a:xfrm>
          <a:prstGeom prst="ellipse">
            <a:avLst/>
          </a:prstGeom>
          <a:solidFill>
            <a:srgbClr val="66CCFF"/>
          </a:solidFill>
          <a:ln w="9525" algn="ctr">
            <a:solidFill>
              <a:srgbClr val="D5E8EA"/>
            </a:solidFill>
            <a:round/>
            <a:headEnd/>
            <a:tailEnd/>
          </a:ln>
          <a:effectLst>
            <a:outerShdw blurRad="40000" dist="20000" dir="5400000" rotWithShape="0">
              <a:srgbClr val="000000">
                <a:alpha val="37999"/>
              </a:srgbClr>
            </a:outerShdw>
          </a:effectLst>
        </p:spPr>
        <p:txBody>
          <a:bodyPr anchor="ctr"/>
          <a:lstStyle/>
          <a:p>
            <a:pPr algn="ctr"/>
            <a:r>
              <a:rPr lang="en-US" sz="2800" b="1" dirty="0" smtClean="0">
                <a:solidFill>
                  <a:srgbClr val="FF0000"/>
                </a:solidFill>
              </a:rPr>
              <a:t>PHÒNG BỆNH SỐT XUẤT HUYẾT</a:t>
            </a:r>
          </a:p>
        </p:txBody>
      </p:sp>
      <p:cxnSp>
        <p:nvCxnSpPr>
          <p:cNvPr id="6" name="Straight Arrow Connector 5"/>
          <p:cNvCxnSpPr>
            <a:stCxn id="4" idx="6"/>
            <a:endCxn id="7" idx="1"/>
          </p:cNvCxnSpPr>
          <p:nvPr/>
        </p:nvCxnSpPr>
        <p:spPr>
          <a:xfrm flipV="1">
            <a:off x="2590800" y="2286000"/>
            <a:ext cx="914400" cy="165735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Rectangle 6"/>
          <p:cNvSpPr>
            <a:spLocks noChangeArrowheads="1"/>
          </p:cNvSpPr>
          <p:nvPr/>
        </p:nvSpPr>
        <p:spPr bwMode="auto">
          <a:xfrm>
            <a:off x="3505200" y="2057400"/>
            <a:ext cx="5410200" cy="457200"/>
          </a:xfrm>
          <a:prstGeom prst="rect">
            <a:avLst/>
          </a:prstGeom>
          <a:gradFill flip="none" rotWithShape="1">
            <a:gsLst>
              <a:gs pos="0">
                <a:srgbClr val="0033CC">
                  <a:shade val="30000"/>
                  <a:satMod val="115000"/>
                </a:srgbClr>
              </a:gs>
              <a:gs pos="50000">
                <a:srgbClr val="0033CC">
                  <a:shade val="67500"/>
                  <a:satMod val="115000"/>
                </a:srgbClr>
              </a:gs>
              <a:gs pos="100000">
                <a:srgbClr val="0033CC">
                  <a:shade val="100000"/>
                  <a:satMod val="115000"/>
                </a:srgbClr>
              </a:gs>
            </a:gsLst>
            <a:lin ang="5400000" scaled="1"/>
            <a:tileRect/>
          </a:gradFill>
          <a:ln w="25400" cap="rnd" algn="ctr">
            <a:solidFill>
              <a:schemeClr val="bg1">
                <a:lumMod val="50000"/>
              </a:schemeClr>
            </a:solidFill>
            <a:prstDash val="sysDot"/>
            <a:miter lim="800000"/>
            <a:headEnd/>
            <a:tailEnd/>
          </a:ln>
        </p:spPr>
        <p:txBody>
          <a:bodyPr anchor="ctr"/>
          <a:lstStyle/>
          <a:p>
            <a:pPr algn="ctr"/>
            <a:r>
              <a:rPr lang="en-US" sz="2400" b="1" dirty="0" smtClean="0">
                <a:solidFill>
                  <a:srgbClr val="FFFF00"/>
                </a:solidFill>
                <a:effectLst>
                  <a:outerShdw blurRad="38100" dist="38100" dir="2700000" algn="tl">
                    <a:srgbClr val="000000">
                      <a:alpha val="43137"/>
                    </a:srgbClr>
                  </a:outerShdw>
                </a:effectLst>
              </a:rPr>
              <a:t>TÁC NHÂN GÂY BỆNH</a:t>
            </a:r>
          </a:p>
        </p:txBody>
      </p:sp>
      <p:cxnSp>
        <p:nvCxnSpPr>
          <p:cNvPr id="8" name="Straight Arrow Connector 7"/>
          <p:cNvCxnSpPr>
            <a:cxnSpLocks noChangeShapeType="1"/>
            <a:stCxn id="4" idx="6"/>
            <a:endCxn id="10" idx="1"/>
          </p:cNvCxnSpPr>
          <p:nvPr/>
        </p:nvCxnSpPr>
        <p:spPr bwMode="auto">
          <a:xfrm flipV="1">
            <a:off x="2590800" y="3843338"/>
            <a:ext cx="914400" cy="100012"/>
          </a:xfrm>
          <a:prstGeom prst="straightConnector1">
            <a:avLst/>
          </a:prstGeom>
          <a:noFill/>
          <a:ln w="25400" algn="ctr">
            <a:solidFill>
              <a:srgbClr val="FF0000"/>
            </a:solidFill>
            <a:round/>
            <a:headEnd/>
            <a:tailEnd type="arrow" w="med" len="med"/>
          </a:ln>
        </p:spPr>
      </p:cxnSp>
      <p:sp>
        <p:nvSpPr>
          <p:cNvPr id="10" name="Rectangle 9"/>
          <p:cNvSpPr>
            <a:spLocks noChangeArrowheads="1"/>
          </p:cNvSpPr>
          <p:nvPr/>
        </p:nvSpPr>
        <p:spPr bwMode="auto">
          <a:xfrm>
            <a:off x="3505200" y="3614738"/>
            <a:ext cx="5410200" cy="457200"/>
          </a:xfrm>
          <a:prstGeom prst="rect">
            <a:avLst/>
          </a:prstGeom>
          <a:gradFill flip="none" rotWithShape="1">
            <a:gsLst>
              <a:gs pos="0">
                <a:srgbClr val="0033CC">
                  <a:shade val="30000"/>
                  <a:satMod val="115000"/>
                </a:srgbClr>
              </a:gs>
              <a:gs pos="50000">
                <a:srgbClr val="0033CC">
                  <a:shade val="67500"/>
                  <a:satMod val="115000"/>
                </a:srgbClr>
              </a:gs>
              <a:gs pos="100000">
                <a:srgbClr val="0033CC">
                  <a:shade val="100000"/>
                  <a:satMod val="115000"/>
                </a:srgbClr>
              </a:gs>
            </a:gsLst>
            <a:lin ang="5400000" scaled="1"/>
            <a:tileRect/>
          </a:gradFill>
          <a:ln w="25400" cap="rnd" algn="ctr">
            <a:solidFill>
              <a:schemeClr val="bg1">
                <a:lumMod val="50000"/>
              </a:schemeClr>
            </a:solidFill>
            <a:prstDash val="sysDot"/>
            <a:miter lim="800000"/>
            <a:headEnd/>
            <a:tailEnd/>
          </a:ln>
        </p:spPr>
        <p:txBody>
          <a:bodyPr anchor="ctr"/>
          <a:lstStyle/>
          <a:p>
            <a:pPr algn="ctr"/>
            <a:r>
              <a:rPr lang="en-US" sz="2400" b="1" dirty="0" smtClean="0">
                <a:solidFill>
                  <a:srgbClr val="FFFF00"/>
                </a:solidFill>
                <a:effectLst>
                  <a:outerShdw blurRad="38100" dist="38100" dir="2700000" algn="tl">
                    <a:srgbClr val="000000">
                      <a:alpha val="43137"/>
                    </a:srgbClr>
                  </a:outerShdw>
                </a:effectLst>
              </a:rPr>
              <a:t>TÁC HẠI CỦA BỆNH</a:t>
            </a:r>
          </a:p>
        </p:txBody>
      </p:sp>
      <p:sp>
        <p:nvSpPr>
          <p:cNvPr id="14" name="Rectangle 13"/>
          <p:cNvSpPr>
            <a:spLocks noChangeArrowheads="1"/>
          </p:cNvSpPr>
          <p:nvPr/>
        </p:nvSpPr>
        <p:spPr bwMode="auto">
          <a:xfrm>
            <a:off x="3505200" y="5257800"/>
            <a:ext cx="5410200" cy="457200"/>
          </a:xfrm>
          <a:prstGeom prst="rect">
            <a:avLst/>
          </a:prstGeom>
          <a:gradFill flip="none" rotWithShape="1">
            <a:gsLst>
              <a:gs pos="0">
                <a:srgbClr val="0033CC">
                  <a:shade val="30000"/>
                  <a:satMod val="115000"/>
                </a:srgbClr>
              </a:gs>
              <a:gs pos="50000">
                <a:srgbClr val="0033CC">
                  <a:shade val="67500"/>
                  <a:satMod val="115000"/>
                </a:srgbClr>
              </a:gs>
              <a:gs pos="100000">
                <a:srgbClr val="0033CC">
                  <a:shade val="100000"/>
                  <a:satMod val="115000"/>
                </a:srgbClr>
              </a:gs>
            </a:gsLst>
            <a:lin ang="5400000" scaled="1"/>
            <a:tileRect/>
          </a:gradFill>
          <a:ln w="25400" cap="rnd" algn="ctr">
            <a:solidFill>
              <a:schemeClr val="bg1">
                <a:lumMod val="50000"/>
              </a:schemeClr>
            </a:solidFill>
            <a:prstDash val="sysDot"/>
            <a:miter lim="800000"/>
            <a:headEnd/>
            <a:tailEnd/>
          </a:ln>
        </p:spPr>
        <p:txBody>
          <a:bodyPr anchor="ctr"/>
          <a:lstStyle/>
          <a:p>
            <a:pPr algn="ctr"/>
            <a:r>
              <a:rPr lang="en-US" sz="2400" b="1" dirty="0" smtClean="0">
                <a:solidFill>
                  <a:srgbClr val="FFFF00"/>
                </a:solidFill>
                <a:effectLst>
                  <a:outerShdw blurRad="38100" dist="38100" dir="2700000" algn="tl">
                    <a:srgbClr val="000000">
                      <a:alpha val="43137"/>
                    </a:srgbClr>
                  </a:outerShdw>
                </a:effectLst>
              </a:rPr>
              <a:t>BIỆN PHÁP PHÒNG BỆNH</a:t>
            </a:r>
          </a:p>
        </p:txBody>
      </p:sp>
      <p:cxnSp>
        <p:nvCxnSpPr>
          <p:cNvPr id="3" name="Straight Arrow Connector 7"/>
          <p:cNvCxnSpPr>
            <a:stCxn id="4" idx="6"/>
            <a:endCxn id="14" idx="1"/>
          </p:cNvCxnSpPr>
          <p:nvPr/>
        </p:nvCxnSpPr>
        <p:spPr>
          <a:xfrm>
            <a:off x="2590800" y="3943350"/>
            <a:ext cx="914400" cy="154305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Horizontal Scroll 14"/>
          <p:cNvSpPr/>
          <p:nvPr/>
        </p:nvSpPr>
        <p:spPr>
          <a:xfrm>
            <a:off x="1905000" y="304800"/>
            <a:ext cx="5029200" cy="1219200"/>
          </a:xfrm>
          <a:prstGeom prst="horizontalScroll">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4000" b="1" dirty="0" smtClean="0">
                <a:solidFill>
                  <a:srgbClr val="FF0000"/>
                </a:solidFill>
              </a:rPr>
              <a:t>Nội dung bài học</a:t>
            </a:r>
          </a:p>
        </p:txBody>
      </p:sp>
    </p:spTree>
    <p:custDataLst>
      <p:tags r:id="rId1"/>
    </p:custDataLst>
    <p:extLst>
      <p:ext uri="{BB962C8B-B14F-4D97-AF65-F5344CB8AC3E}">
        <p14:creationId xmlns:p14="http://schemas.microsoft.com/office/powerpoint/2010/main" val="3636211711"/>
      </p:ext>
    </p:extLst>
  </p:cSld>
  <p:clrMapOvr>
    <a:masterClrMapping/>
  </p:clrMapOvr>
  <p:transition advClick="0" advTm="16638"/>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1" nodeType="clickEffect">
                                  <p:stCondLst>
                                    <p:cond delay="0"/>
                                  </p:stCondLst>
                                  <p:iterate type="lt">
                                    <p:tmPct val="0"/>
                                  </p:iterate>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par>
                          <p:cTn id="18" fill="hold" nodeType="afterGroup">
                            <p:stCondLst>
                              <p:cond delay="500"/>
                            </p:stCondLst>
                            <p:childTnLst>
                              <p:par>
                                <p:cTn id="19" presetID="3" presetClass="entr" presetSubtype="1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linds(horizontal)">
                                      <p:cBhvr>
                                        <p:cTn id="26" dur="500"/>
                                        <p:tgtEl>
                                          <p:spTgt spid="8"/>
                                        </p:tgtEl>
                                      </p:cBhvr>
                                    </p:animEffect>
                                  </p:childTnLst>
                                </p:cTn>
                              </p:par>
                            </p:childTnLst>
                          </p:cTn>
                        </p:par>
                        <p:par>
                          <p:cTn id="27" fill="hold" nodeType="afterGroup">
                            <p:stCondLst>
                              <p:cond delay="500"/>
                            </p:stCondLst>
                            <p:childTnLst>
                              <p:par>
                                <p:cTn id="28" presetID="3" presetClass="entr" presetSubtype="10"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linds(horizontal)">
                                      <p:cBhvr>
                                        <p:cTn id="30" dur="500"/>
                                        <p:tgtEl>
                                          <p:spTgt spid="1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blinds(horizontal)">
                                      <p:cBhvr>
                                        <p:cTn id="35" dur="500"/>
                                        <p:tgtEl>
                                          <p:spTgt spid="3"/>
                                        </p:tgtEl>
                                      </p:cBhvr>
                                    </p:animEffect>
                                  </p:childTnLst>
                                </p:cTn>
                              </p:par>
                            </p:childTnLst>
                          </p:cTn>
                        </p:par>
                        <p:par>
                          <p:cTn id="36" fill="hold" nodeType="afterGroup">
                            <p:stCondLst>
                              <p:cond delay="500"/>
                            </p:stCondLst>
                            <p:childTnLst>
                              <p:par>
                                <p:cTn id="37" presetID="3" presetClass="entr" presetSubtype="1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linds(horizontal)">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0" grpId="0" animBg="1"/>
      <p:bldP spid="14" grpId="0" animBg="1"/>
      <p:bldP spid="15"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l="-10000" r="-10000"/>
          </a:stretch>
        </a:blipFill>
        <a:effectLst/>
      </p:bgPr>
    </p:bg>
    <p:spTree>
      <p:nvGrpSpPr>
        <p:cNvPr id="1" name=""/>
        <p:cNvGrpSpPr/>
        <p:nvPr/>
      </p:nvGrpSpPr>
      <p:grpSpPr>
        <a:xfrm>
          <a:off x="0" y="0"/>
          <a:ext cx="0" cy="0"/>
          <a:chOff x="0" y="0"/>
          <a:chExt cx="0" cy="0"/>
        </a:xfrm>
      </p:grpSpPr>
      <p:sp>
        <p:nvSpPr>
          <p:cNvPr id="4" name="Rectangle 3"/>
          <p:cNvSpPr>
            <a:spLocks noGrp="1" noChangeArrowheads="1"/>
          </p:cNvSpPr>
          <p:nvPr/>
        </p:nvSpPr>
        <p:spPr bwMode="auto">
          <a:xfrm>
            <a:off x="609600" y="3657600"/>
            <a:ext cx="5410200" cy="1905000"/>
          </a:xfrm>
          <a:prstGeom prst="rect">
            <a:avLst/>
          </a:prstGeom>
          <a:noFill/>
          <a:ln>
            <a:noFill/>
          </a:ln>
          <a:effectLst/>
          <a:extLst/>
        </p:spPr>
        <p:txBody>
          <a:bodyPr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endParaRPr lang="en-US" altLang="en-US" sz="3200" b="1" i="1" dirty="0">
              <a:latin typeface="+mn-lt"/>
              <a:cs typeface="Times New Roman" pitchFamily="18" charset="0"/>
            </a:endParaRPr>
          </a:p>
        </p:txBody>
      </p:sp>
      <p:sp>
        <p:nvSpPr>
          <p:cNvPr id="2" name="TextBox 1"/>
          <p:cNvSpPr txBox="1"/>
          <p:nvPr/>
        </p:nvSpPr>
        <p:spPr>
          <a:xfrm>
            <a:off x="-304800" y="2438400"/>
            <a:ext cx="9601200" cy="1446550"/>
          </a:xfrm>
          <a:prstGeom prst="rect">
            <a:avLst/>
          </a:prstGeom>
          <a:noFill/>
        </p:spPr>
        <p:txBody>
          <a:bodyPr wrap="square">
            <a:spAutoFit/>
          </a:bodyPr>
          <a:lstStyle/>
          <a:p>
            <a:pPr algn="ctr"/>
            <a:r>
              <a:rPr lang="en-US" sz="4400" b="1" dirty="0" smtClean="0">
                <a:solidFill>
                  <a:srgbClr val="FF0000"/>
                </a:solidFill>
                <a:effectLst>
                  <a:outerShdw blurRad="38100" dist="38100" dir="2700000" algn="tl">
                    <a:srgbClr val="000000">
                      <a:alpha val="43137"/>
                    </a:srgbClr>
                  </a:outerShdw>
                </a:effectLst>
              </a:rPr>
              <a:t>HOẠT ĐỘNG 1: </a:t>
            </a:r>
          </a:p>
          <a:p>
            <a:pPr algn="ctr"/>
            <a:r>
              <a:rPr lang="en-US" sz="4400" b="1" dirty="0" smtClean="0">
                <a:solidFill>
                  <a:srgbClr val="000066"/>
                </a:solidFill>
              </a:rPr>
              <a:t>Tác nhân gây bệnh sốt xuất huyết</a:t>
            </a:r>
          </a:p>
        </p:txBody>
      </p:sp>
    </p:spTree>
    <p:custDataLst>
      <p:tags r:id="rId1"/>
    </p:custDataLst>
    <p:extLst>
      <p:ext uri="{BB962C8B-B14F-4D97-AF65-F5344CB8AC3E}">
        <p14:creationId xmlns:p14="http://schemas.microsoft.com/office/powerpoint/2010/main" val="200986064"/>
      </p:ext>
    </p:extLst>
  </p:cSld>
  <p:clrMapOvr>
    <a:masterClrMapping/>
  </p:clrMapOvr>
  <p:transition advClick="0" advTm="1340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OJECT_FOLDER_UPDATED" val="1"/>
  <p:tag name="ISPRING_UUID" val="{4411344C-193E-466F-B677-AD2637B3A1CF}"/>
  <p:tag name="ISPRING_ULTRA_SCORM_COURSE_ID" val="1E21B177-F510-4F7B-826B-6D4A4FB533BC"/>
  <p:tag name="ISPRING_SCORM_RATE_SLIDES" val="1"/>
  <p:tag name="ISPRING_SCORM_RATE_QUIZZES" val="0"/>
  <p:tag name="ISPRING_SCORM_PASSING_SCORE" val="100.0000000000"/>
  <p:tag name="ISPRINGONLINEFOLDERID" val="0"/>
  <p:tag name="ISPRINGONLINEFOLDERPATH" val="Content List"/>
  <p:tag name="ISPRINGCLOUDFOLDERID" val="0"/>
  <p:tag name="ISPRINGCLOUDFOLDERPATH" val="Content List"/>
  <p:tag name="ISPRING_PRESENTATION_TITLE" val="phongbenhsotxuathuyet"/>
  <p:tag name="MMPROD_NEXTUNIQUEID" val="10009"/>
  <p:tag name="ISPRING_PRESENTER_PHOTO_0" val="png|iVBORw0KGgoAAAANSUhEUgAAAZAAAAEsCAYAAADtt+XCAAAAAXNSR0IArs4c6QAAAARnQU1BAACx&#10;jwv8YQUAAAAJcEhZcwAADsMAAA7DAcdvqGQAAP+lSURBVHhedP0Fd11ZmqUL5w/p29Xdt6qyKiGY&#10;7ABDGCJsh8NhZpAlWcyMFvMRMzOzZDEz2pKZmRkEB+c3332OIiPz9ucx5liw18Yjv8+aa234k6Fw&#10;4FdD47zKUDpgVLGkQ6Z8v8pQSOUbpc/rVRlyOlWGvG6mkhdxmSjrj3VU1oBKnyH13I5S5noZfxDb&#10;602pIuZXyv9UL0pjObXd1Kb9dxlEaW0qPWVIZZrYqlpsm1QtjV1WaesnVeqaCdVS/3nVh+5zKm0G&#10;lye3qgyJzSpDPNNkriPlP4rrK4prVBki61WG8DqVNtKk0CqVPryGdVQsFcflcXUmmfJSr2glL+kf&#10;xbroKm67QqWPLOe2qFBJK5Q6pUzpTen/P+mVdShTqpRFIaVUMfOU5IOMeX1IoVFBRhmYV9oo7fLZ&#10;TsS6/5sCuUzkn6/S++Yp6Ur5/yqfHJWB7aSt3pQ36g95nyymlL/UmfKU3idDkTH/j7Lei+L62qBE&#10;1VJxqupDfqTqw+V4LotXvWyOVF2+4aUaOm+lGrnookosPaaKKz6mqim2Vg0MOau6x46pusv9VUNj&#10;XqqRe46qZrYbanPhPuJUBrdUo1ySmXLb9uGqgYw0VXtruao4L06VmhyiCg/3V0VHh6h8fdxUbi6O&#10;Ki8vZ5WLi60iR0crlb2tmcrW3kzl7Gyp8nWxUj31jeV5pfKYU1Uvi4NU7dPHVW0Dx1WdQ2aq3gkr&#10;VTfTtqHjqqyan1Wdk4dUVY1mqqDInarkrN3c1s+q0nZrVUXrblXFgK2qs99F9bgzX/XBYFC9pGry&#10;ilUToeGqd/kVqjdpxaoPcXmqD/HFqsXoUtXTrGTVuU5rVVuvl8rX30yVWmOrqul1Uz1I81KV+lqr&#10;QuNsVdGxtqrYaGueD8VyOMuhzIfGWqvC4yimobFWSjk02koVzmWKIo2SuhAqNNJSkVJHhYRbUlym&#10;iMt+z0tbWS5imfmgUKah9qY6c6U+MNSW9VSILZcZU0V/qA8K4bpUoKRB3G+Qrco/yEqRbyCvvUk+&#10;In9zXgOWmXp4manC411Ujf1ZqunrrarJG72qkcv9qpGrol7V9K0hVVVbnsrR7YjKw9dc5eZjpnLj&#10;Okr6R7HOxeu4ysXjmMqRsmfZkWVnridycWFKOVL2jgdU9s6HVPYulLPk96lsHfeqrH/XPkWWzrtV&#10;Zixb2XO5ogMqa9sDKivbvSpL291MKXsut2ZZkdSxbLtTZWm5U+UW4qba25+vyn9wQ/VgyaC68WGJ&#10;WlTd+qBV3Vk0qG6x7rnWoMprjlfF1qeqBh5eV5VPlqvy2iNV8fz7CKo4pEob8lLVXc9Sdd+rV008&#10;6FaVTnaqiqebVZH1/qrIKv7tlweqwuvsVUE5P6j2ma9XefHvKbQmVOWR56wKzTdT/YnAyELvPaD+&#10;HNB4FmiYo+YplutngVrW1TEvaTXLlZMmzVBS5rIKLquQskkVrC/nNkq5LUmrWFfGdcqnmIqYL6Uk&#10;Xz5tTJXyH/THcskEUESVisZMGmc90yKqYBTIGwZ6rgLDN3kM3F6h1FOy7faLQD+XlbBNKZU3BOSP&#10;UKa8KJfK6jemVdxeO4+r7zIwcguYvAuM3wYGrwNtF3h+XJ7eBSR1MO3mej1AJpXBvNQraacxv1IW&#10;pbEutR1IoRLbgIRWqoXbOcMy8yLJJ5uk1HG5IlPbfy2v1MVTqmamDUZJPq6JaT1VZ0r/oHiTVDVA&#10;bDUQwzaxJsXU/iMfzXwU20SwTXiVUZKXOlGkyFSOMC1XVPmH/L+WK9iWCi//RxpGhZaZVGoS81Iv&#10;CmE5vIjHXMjfNwMYyAOCcvnbJOHNXBgevA9B+7gt8pvNUNByCk119hgeoq67YLo3GBemAnD5rTeu&#10;P/DG67MR3F42EMDtBRYAfvk8jlLcCklEb1EuRvsbUF+RiYKcRGRnpyA9Q4XwsEAEBngjPDwA/v5u&#10;8PZ2UuTpaQdPLzv4eDkg2tcJhsBkwD8L8KTCU3BzzB0TV20xccEWU5fsMDlvj87xk6gfOoCpG5bI&#10;yN+NxMzdGJi3haPjDuRUHcPYTVfMPPRE44QFbvR4AEP8O33wGm9jc3DppBtwmtv2zQS80wAPpnEx&#10;uD1ijytT3PaAI/xOH0Byrj2KzlhguN0SlZkuSEx3R1KGK1Iz3JBiUiIVny6pK5e5ICnTle3YlvmE&#10;NGckpTGf6kyxXsR2ynIuS0x1QkIK2yWLnJU00VQ2plJnrE9I5n4oVbIr4hJdoErwpNyhknyiG2KY&#10;j5NyvAfiFDGf4IFYppJfUazKDdHxbohjmhjnjuhYF0TGuSAixul3hUU5IJQKj3JERKQjTofYIq3w&#10;NIbPV+P261FcezmDi0/O4dLTWVx6NoMbr8/jzFAlfE6fwukwewSFOzC1UxQoCrVVFBBiA39RsDX8&#10;KN/gU1zHktf6lCKfAAvKEj7+lvDyNYeXvzk8fU/Cy88cHr4n4OFzDO6+lJ+kx+HmfQKuPkfg4n2c&#10;OgFn72NwYRsXH5a9mHpSHkfg6nkUzu6HlbyLx1FTegjOLodxOiEQx+brUK9+g0UAr6lX1A3tG5x7&#10;exuX1S9w9cNT5LVHIa83AGXjbkju3IGohp8QWbUZkc0/IrprO6ovBjI0hyC+3A0ByU4ISj0Jn6Sf&#10;cTpjL1SFTlAVuyCnNQbeka7wSnRFWGkwEhoi0Xg+H+JAVAo0igcYjBlAiwZgEBX2KUJBPwwU8vqg&#10;z+mBIYsBMZvBMKf3dxmyGTxX8jlcJ5vrZnIbIgnKrKOTYLnr/yOwfkV6lkVKW1EG8wzEdCCmQMx8&#10;ZgfVznoquR36LKqwHYs9E1gYmIEugYFT1Qp9UivoShis22BggNUW90HbMIpHZ6fwaGgUhhQuT25R&#10;lhlUTdCkncFy2xQ0I5fxfngK5+dH8eTyPD5cvozX1y/i9Y1LeHX7Cl49uoFXz+7hw7V7ULeMcH+1&#10;MDB4GuIkaJuCc1wdDLGsp2BKV6SProYuvhrq7CpoI0thYGCl+4AholyRXtIoU51Igq1JhrAyaiXP&#10;oMrASweipAiXZdxeaDHTEmNbBmApg2VFkl+RqUw3wmBKST6YATWIOl3IfAHFeuYlyNJdQO+bq6SG&#10;ABHrpF7yrIPU++X9kxDIdWW5lP3zTOuzPkDSHIoA4HKl7JcNg6+I9StS6rKg98mE3jsDOiVlOTgb&#10;+oAc6P3T8L4qCs9mg9E/74rM8n1oHnJEWtER1HfZoHv8FGp6zFHUYo3yHjNMXXbDUmYMlkNUDPAS&#10;fFMZhDPxISgL/R6n0XbKBWfTMtDcUorC7GSkJcYiKT4KcVEhCA3xhaeHC+ztrODkZA1nZ2sG/FNw&#10;crSEi5MlnB0sEO5mi9eeMYBbPPTOKhgco3G/yx2t03vQ2HkE3f2n0NZzElVtB9AwdAQN/QfgFbAZ&#10;sam70XHuKAPNdkQk7sDUnSD0zqWjYdACs9cccDvBD8vcFuxi8dYyBFqHaBi4fdgnQOMTifG+kxjt&#10;NMdUhT3ya3YgOv83Bq6dOB13EOHZvyGl2BzR0XYMsDaIirdHlEpkh8h/UUScLcJjbf5RlnysrbJe&#10;ZAxTLlcUa4dw1oVFWzPlOpQsj4zhOtEsK+I6UWwbZcNgbsvAbosQ5kMj7RDKIB0a7mhKHRAiipDU&#10;3phnIBf9vvwP5d/zoXYIpk5LgGdgFynBPYgBPdgKdCZKYJdAnpjjR2iX4NytTkze6MPQxT6MXOkF&#10;HQimbw2jvDkLrl4n2NYSnn4WlCV/CwKA+ZU6KYvcfU5SZgTCCbh5HScIzLiuGZyZd/aQoH+MAf8o&#10;nChH18Ogs4ETU2eXQ3CkHNwOgc4EDqxzcDmo1NkytXIV7Ye12z7YOu+HvdMB2Co6SLHOaS9sHffB&#10;xkHy+2Btsx/uUV44OFCI6gd3cZ8EufFerejam/e48voVpu9dRVFHDCILDyKkYD9iG/cwdKxHQMkq&#10;+OR/AffczxFSswnJjYdgF74RTqGn4J+Xgrar86ib7EPHresYermA1utXUHNhkJApYv86mvlSNF+s&#10;RfOlWvxJX9ivQv0cDMWD/4CHSMCRz8C/olwCgqAwsLf9OzCyBR4M9FKvLJPAL7Bg/e8AkXaEigBC&#10;AYARHAooqD8CRKlnG0WynAARcBjS2NMnRAyyvoAjjUpthq6pG7qBUSyPTWPx8hV8GBzDYscwNAKV&#10;TG4jV45NIMSy9NDL+/BwYgx1Ly5hcG4CS4XcbkwTlksGsDxxDcvDs1joH8LSINXTj+XmTiyd6cL7&#10;7g68HurCs4lePJjswb1zg7h7aw73Xt7Fy1tXoS7vYOBnzzqaPXYVQSI9d0JEAUkM4SLwkF59XD30&#10;oeVYHm2GRj0G9XQjdBLkIyuhjyQ8CAyRAo4oo9hVIBxEhAWhID15Q5jIWFbq2Is3sAdtCCuCPpwg&#10;EJmWKQAJNwEkTMDxDwk8DKEEhkkCDEOQCR6hBEYIgzvLihQQGAFgCGSe0gcSCpRSlvo/CKxTevcK&#10;YFhnWlcpM/grkvUU0HBZAKGggIN5RZLPMgLEJAMBotT5UAz8Bp8MqOPj8fJCFAa67dDSb4Wx8+4o&#10;bzuO1gknzNz3wZU+T7SUWKOz0QW3O8LoNhIZ4AUcWdAFZuK8fwxq7N1xyS6EQEnBo9JSNLVXoDAn&#10;FcmqSMRFBCGG7iM6IpBuwwVWlhawsTkJV1cb2DsIOBhYnE/B2dEIkDceApAEivtxisOtSjdUTmxB&#10;S8chNDcdRUv3cTT2Hkbb5Ank1eyCm88viMvch9oJBvukHfCP2I2Z617IrYlB52wkbj30xtXaIDwt&#10;L8abuEQ8DfXFG5dgwDkBOvdoXKnywBjhcTvFAUO1Fqgc24PMtu3IrNuvQMTVeycKGk6gvs0embnW&#10;iI6jU0qwoxwIEzujEuwRqdQRLCwbAWKLKMLij4omfJRlcUyp8DiChDAKY10U4REdy3qBCAETxf1E&#10;yHITXCIIsDAuC4vmehFOCI9ckTPCIhwVhVChVHi4E2FhrFuRwEPWW4GItJN80ApEQsUhWMPflPpJ&#10;nvIOtEBq8Wn0zpRj/k4Xpm72EyC9GLrcg+ErPZi5PYLShgwFIN4BAhxLU/qPvADlH3D5Z5i4eZ+k&#10;W6Cb4PoKTDyPKxKYCEScBCBuhAlTgYakClS4zAiRQ7AxAcTGjanLPtgJQChbZ0LDhXJmnQvLjkbZ&#10;UNa2B+AR64tDfQVoefQADwiQ6+80uM308js1pp48wcSTG+i8XEG3sB+Bpb8gvsoZlR3ByGqyRXqj&#10;OUILt8ApfB2sfDbihN8m7LL5Du45cWh78BYt11+gbv4eqqcuomK6GUUTZWi91oX2660oGopFIF2q&#10;XYS9CSB15+g2CAxKgYjkV8CxAhIBiAINE0ByTZKy4jwYrHNMUMgUYHA9ScWNiEyA+B0WkmZSAglx&#10;GgKM3yUAodMgMBTnoQz9CEAYqEsIjVwu7xiCrmsI2twz0DSOw1A9DiQ2QtPQj/d9k9Dls21qC2FE&#10;2OQQFHQbL1p60XXtHAqvz+FS3wD0aXQepUNYmLuKxeExLPf1QtvYB3V+CxZrOvBmZBCPL47hyv1Z&#10;DH24gFZcQyNVr72K5jfz6Hkwjcn7U7h8fw6PhoehTpdhn2q6EcoEEQHIigtBdA20CeXQPuX5Yxaa&#10;e93QMOgrABDXEVX1z+5jJS/DPKahHiM4jDI6EBnaIShMDkTyIh3BoQ/9F9fxRykA4b7FdUjKOqVM&#10;GeuNMPndkfgZQSBuAacJBlO9AgkFFJQ4EUkVSEheUgGHAGLFbYibke0IaEwAUdqsOBCj4PcPgPwu&#10;kyNRQEIJBAxeadAWJuJ5eTBGLrlj+gZdxDkndLTYY+yaDy63ueNxoC+PN4PHmQJ4pXN/6bjuHYNm&#10;a0+M2wTgnXM8QCjBLRm3istRW1+MvMxEqGLDEB7qj4jQQESGn4a/vxfs7Kzh4eYIF2crOhDKzgLu&#10;zjZwdbFChLsd3rrHMrjHw+BKefG46v3Rc+0QChsOYLLSGe2tx9E8QsCNHkd89i/w9CZAsnYhp30X&#10;0iv2MuBvR2nzScQXmrHneBKzJb7Qe8VCF6TC3GQgekbNcTnEHo9jfHGn2wczXadwtssenR0H0DKy&#10;Hy1TR5DTvBNJtdxm81HERO1HsP8+5FUcRfOANQornAgRO8Qm2iMu0ZGpI2JMiqaiCJaYRBGXJTkZ&#10;HQvBEhtP8Ii4PDrB2F5ZxrrIFVdDqESpBEwECRUu4r4iCZRIwkXAEhHDNlGOiIx2VPLhVATzYdFO&#10;ClwiogkKlsNN+QhCJsIEnNBIQoPrhtKthIljMbmWoN+HnGwREGZNnUIAQSISgGSVh7HDWIP5uz1G&#10;gFzuxcCVbgxc7cbE7SEU1qbC3ddMGcbyCbSCryIZmjKmPoSIgGRFf4SIhy9/f4LECBQziiBh6kI5&#10;eh2Dgyfh4UGJI2EqZQcTRFagYut8EHaudCaUHUFiTzm4HmC6zySBidF5rLgQa9s98FD50IHkoZ2w&#10;EAdy+4MBE/evo3SyEFlDoQiqsmaITYaqZT9CqnZh8NoMrjy5T3cyjzuLU2joiYW111ZsMVuPX6w3&#10;4Vf7zbBOCkHDjfvouDaOtuvXMEUY1Z89R6g8wfjbt4TIBOI6HeCav4YmfrcMYf0zQP7VgcgQlj5P&#10;AGEEiBL4fwcIA2FeJ7QM0MrQFsv6zDboFTiwPaW4EQJkxXGsQMRY5vriLEQCFdNycQ+GLEKDqeI8&#10;VhxIdgfujo9joXcEhsZh6FJaoU9uxuLgLN51j2O5gO0SmvC+ZRAfGrh/LjOknKFbaYEhuQEv24Zx&#10;aWwSnQM9uFHVpriThavX8f7shNHNsM1SbjPeT47i6bVpXL0zjfGX59Hz9iL6n89j6uEs5u5OY+7O&#10;FEYJjp5nc6h7ewHVb8+j2XAXk0+v4WVDGyDOIVqGswQopuGrOAIkqBy6skZoMQPdKzqlHHEIFB0I&#10;ogkdug3JrzgQZTiLeXEnYPr7kNXKvIEiQkIZCisjMAQiRiGE9cEEhQKHf5VAhKksMzkMcSN6cR7i&#10;ShSAGJcZgggEAkNxETLkdFrEwC8QEQkUFIgYgbEiY/sc5gmDQEkJBAGJUm/SiqORdjKktQKIf5Ey&#10;hCUylWXYSQn44kQ8udwrA9rwRFyZ9cXFZw543XUaF0ID0DLpgpu9hIdvmgIbEEw3vGPRZOuGvlMe&#10;eObAYO/DfRNCcCdc3FMxn1OEsrJsFOWlITEpmsErCMFB/vD0cIa3lyssLM3gZHcKLk6n4OhkBQcb&#10;c7iw7EQXIgB5npwDTVAq3UE8dKfpaFq9kNa8DsP9brja4oUG9gYbh4+ivvcYYtLpOOgSYtJ2IbH0&#10;Z+SUMTDY/4yI1N9Q0nEEPjHbMJgYjMW8M3gVFYT+UQuM9Trhlr8L7iT4orfHGRdnbHGj3x4TgxZo&#10;PX8AZ84eQlkvoVG8Gc0l5pgIckYae/RJheYobjdH08BpJKa6IIauQUUIqBKdFIjEJTshJolQMMFD&#10;gQjLkeJOCBsBSOzvcBGI2CuSvNHBsBwvUCFQTOVIBS6UCSyRhEmEuBcVoUCHooBFAQyBEENIECaR&#10;4lAENoprkdQFodF0KVFcHuWMEIJGQGJ0LEaIBAtEwgkRRdY4HXGKMLFRgCLzFDlVkRi+WI/5+z0Y&#10;v95HgBAe13rQf70Ho7cGkV+TDE//k3QsMvRlAz8CRIa/ZBjMn6lARMAhcFmRlMWV/O5MCBIPme/w&#10;I0D8CBC/k3AmlBx9ZX7jBFw8jsPJ6zgcvI/B0fOYcbiLTsU41CUuxQQV5h3d6VTcD8GBsldAcgA2&#10;TnthR4CIM7FzOgBrm13wSD6N/cNF6H72HPcWDLj5Fjj39BG6rregajqFYb0atdNtiMz2QVC6O5om&#10;RjB69SaaZrvpQrLQPJrNPuBO/OqxFXs99+Cg/xEcCrFD2mgDmu50Y+j1Itqu3acXGMc0AZXXFgWf&#10;1NXwLvgBAbU/IL5jkwkgtWcJCwZcmfMQF1I4QHCIA6G7KOiFnssMK8NBMowkKcsCDF02ATI5hOXG&#10;dmXeQTtE8PSMMOATMDKclW0Cj0BBJG5DEaGTbgSDIlnGsjI8ld5OV2JaTuchE9IGxYG043VzN5Y6&#10;BxXIILkNi1WdeHnzIh5dPofzN8/hVWMvdCVdeNPcD22mcZ5DO3IByz0z0JaLI2KAJ1iW0+gyLl7D&#10;4vw56HO4v6h6LFW34f2lKdy5PIGxB7MYezyPy1en8GSaQBrpp3rxdqIf78YH8XJmEI/m+nFnbghz&#10;VybQ9Pgs8peuoHLpPC6zLRJkklngIXMitdDTXahrWqEpqoC2qAaLZZVQl9YQEOz5RxEE4j4iBSJ/&#10;cCACjd9diIBD3MW/AoSuQ4avmMrch54yhHAfcaVQpxRBF5yn1IFuxPD78JXRmcjw1e/DVgISQsM4&#10;pCWAMQFInAYhojgJugIZbsJpBn1KgYa4DgUgxrJxfoTLpf2K+1AgkWscolLmR7gdSlKjjODAvwLE&#10;j06D0nlnKAAx+IroJHwy2LtPV/J61uk9CRS3dLzLCce1p054WhuEFkIiJscCZ/J9cM49ALOuAehy&#10;8EK/lQeeOsYYAeSdRgClEhwEiCuDvn8SJisKUFSQiozkGMTHhsDP2xWBvp7w9XZjsPeEjY0F3Nwc&#10;oIqLQHR0IEICPeDpaqs4kBgXe7yJTcaz+nIshBJIbgm4k+eMjrnfcPGOORon96GkYTdaWo+gtOkA&#10;knIPIOD0fkQk7UZ8zq9IydsNa4fN7EHvQnunBU7HbsR8mAfu1FXhfroK09X2qOk5hka6iUkG5Jyi&#10;I5ifcIM2ksA8Y4XBO2Zonz+EhlEzxBVuR3e0Fc55OSIj3RYJ2Q7IqnZAQq4N4tPskCLDWQRDfJIL&#10;VMnOBIgzYgkRo5wVeMTQgYiiFKAYHcmKoqWObSSNFqBISoDEJHBd5sXJiAsRgEhZ3EsEXYqUI1gf&#10;IWARqEiZMImKI6xk2EvmV0QyFEaghMXScSiAoehIQulOQgkTUbDAI9KOslUUFGlDeFgzFYhQhIl/&#10;qAWK6mMxdrkJ5x/0MoD2YPASg+OVHsWFjN7oR25FPEFgrsyd+KzMn1C+QYSI1BFC4k58WecdaMxL&#10;6hUgcyTmxtSU9/Q3MwHEKCeZFCdA3LyYpyNxlDLlKnlPwsKLAPE6DAePw7CnQ7FzZ50HnQnh4ehG&#10;iLgYAaLIhU7FmSkdi43tbninR2DvcAn6XrzE/WXg+vsPmHo2goo5L2QMnELJcCJqx1pQ1JHLP+8t&#10;KBhNR8V4J/+rJqPn0lXM3ulHQN4GHAnajWPB5rCOscGJ8BPwKPJD9/ObaGd89E1JxJmHr9F3/zJC&#10;K8wRVn+U/0230Kx/g/i+zaZJ9Fo6EAUWIgGHOA+mhIfU6fMID1kurkACPKGhDFfl0EmwrDk3DPXS&#10;WSxdYfDWz0HXSQeTZnQeWJl457oy+S0OxSBKM0pxFnLHkuQFGAIPkbJM5jsEHoRJCvMprCtkuYL7&#10;TW6FLr0NH3qH8fzyHDrVN5CjpuU6PwVeMbxv7Mdy8Rk86xvGS8MSe/3A0sRFaJJkjqIe6voeLF86&#10;D21KPXQM3gtVTbh9bxYTj6YwoL6D648u4l1vL9739OL1cC/ejfbj9dggno0N4LEMbU0M48GFcVy9&#10;N4XppxOYfjCNnoXryP5wGSkL5zAzy/OPN92dFFejzH2oBzugfd6LxeJiLD3ohG7iDPRBDMDRBEMU&#10;4UFB3IjMf/wBIkaA0FlEMKibAKK4DCUv4CAMZN5DltOFqMMKsHSzDZolgr2lGnoGeKXN7wBhfsVp&#10;rLgSgYeAZKUsMjkUZU5EXIS/uAkTQAgmBSKK4xB4sF4gopSljQBEwGGsUybaZbhKYCLDVH5/AMU/&#10;QeMPMPEXgBjhoUjyvukM/KI0pSzLlTuRXLOgjknArXF/3I4NQJ2LHap93dFt5YVJmwBcd4rAc7c4&#10;goNtZRhLXIfAQ3EfrHNJxoeOegwO1aCyKB3pSVFIjAtBRLAf/D3d4EUH4kpAWFmfhL0jg29MGJKS&#10;w5Gfm4C4qEAFIHHuTlh2icSH5Fy8SuM1cIzHuyIvXHp+AldeOaF+3Ax13bsx2nsSjf1HUVx/GB6+&#10;OxEYux0RKVsRkbwVngHb4OGxA50driiKPoz7MdHozApAY4kb2uggamYOYaT+FJ4GeOJmohduJrkD&#10;Ngm4UeOIkYcW6LzsiOKuoyivssPV9DgMsqecTdDEp9sbIZFA0CWeRH61HbIrAhGX6oaENFeoUpyh&#10;ojOJ+6NYF5tihEoMJesLbBS4mGCj1LOd0jaJLkWRQIbQYF7gInllOCxBwCKiI1EciiPCCRBxLbEq&#10;1gtQKAFMJMsRhEc44RFOsITRuYTRmYhCCZdwliUNoVNR0mhCJMpGSQUgIin7h5kT1vGYvN6KCw9l&#10;4rxbAcgwXcggNX6zHzllcXQUFsr8iY/MnQQb50+UuRQCRMAhMPlX+Zy2gDclgJGhMq8AufvqJDwD&#10;zeFOuRImIjc6EXdvOhJvOg5fudPqGFzpRFbk5HMIdl50G3Qm9sqQl9GBOBEgTq4y8X5QkUy+KxPw&#10;Mm9itxt+GZHYP1qKwVfvcPHFE9RNJqKg3wWFQwEM/mfQefUCzr54j+LhAiS2+iO6PhQhJSqMP3iE&#10;Owa6lQfXkdlwlOZ8PeziDsEs7CiOhx2Gf0Uq+m8/phvagxNOO1Fz6SaKx1Vwy1uP01W2cMs6Bt+i&#10;PSi9bo0/6XM6VXIrrT6LoMhnYJZhKAFIIZ2DzG8ok9oM4Oyl6wUayR3QpYpLYACUoSsGfW1eC3Qv&#10;x6HHRehvTUCfTQDIZLsMS6UZ10ESgcGAb8g4QxA0w5BIya2qAopU1tO96JK4LKlFGXaCQCZdlnNb&#10;cjcV2wo09MUECKWUszvwoWcAz3sHUPj6PBJvn8OFbsIrqQZv63qx3DCA648v4RaWeGyAWtQzjaW0&#10;GiyMTXD/jdBWt0BNG3v2+TR6n8xg7uFlvHj5GC/HevFqrAdvhvux1NYLdVUbtLly15ZMildBL3db&#10;pTTxurXgbXUnroz3Y+7JJfRpnyL75TnEvZrBxBivo8yHxFDRFVAnc723wzBgEjrdGDRZEsgZpGUI&#10;KlLmNegsKOOdWWxL9wFlGEvgIU6D0BCQiMsQRyEuQZxHuNF5yHCWIbAUy1kl0C3TRYKua5zXWYaP&#10;wggIpY3Mk3AduS02VFIZtqKDkCEswszoRIxwMcq43CCAYFD/HSByC60MZwksuH1FMqEuroNtZLmy&#10;jgIRYzujG+GxKPMcAgyjozA6DaYmiOiVOqOM0DCCw+BDKfAwyuDD4O9FgHgnYjkpFVemEnGhKxLz&#10;we54WuCHxbRIBTTwWoEG1xForICDqVJ2TcHD1Gg8eDWGgYEmFGTH04FEIzjADUH+HvBwtlPk4mAF&#10;J0crOMjchz17oG52CA3yRESIN1yczBHv5YSloCToglLwPoHnTGfzPt0PV54dx7WXgajtd0LL1H6c&#10;G7FGa/NxpFXsZ2DZibD435CcvQMR6T8hLPk32DltQ0OpM2aCHFF9sRVebacRnL4VBWcOIKPuV9RU&#10;HcB8vA3mVVbIzd6LmSgHXCvyxsRdN8y1h6Km0QUlZbaYiw/FgMocWXW76UDsEE8Y1LbbEF5myCi0&#10;QWGNP2LTnJCY5q7c5huf5mxUulG/AyXFBfGprsqtvfGpBEaqI+UEFcsqprKOittRpdLRcJkqRSRg&#10;cVHcjAIXBTxGRSuuxehwxN1EJRBEVHQiRcBEKu5FwMI8FbECFkUyr2KrzK1EqOwIFFtFoQRJmAIT&#10;AYk1UxslHxBhiYr2FEzfaMPFh/0YpesYMgFk+HIPJm4MIrssBj5BJxEYboVAOpfAMCtl/kSGwPxD&#10;LSkCI9Ra0R/BYoTLH4FCd0KQrADELeCkIgUifkwVV3KC6Qk4iwuh3OU2XkLFwcvkRggUOzoSR8/D&#10;cBaQECICE2VIS2AiE++Unf0++OTG0oGUYfTNe9z4sMzO7y0C4wluLAJzL95h7uUbTD2+gaLxHOQM&#10;ZKNygu6LTqLjxiS6bpzD5KP7mLkzhqyOY3Av+BqeuQfhFnOS//0z0HH5MrzZgYloiEH13UlkDvpB&#10;VbEDCY37EdNwBKoOK5Rfd8ef1BMEyPlzUDcYHYY+VxyHcchKW3UGy+MD0EwMQlveAk0Rg+1wD9ST&#10;Q9DUEB5ZbdDlsqfb0oSle/1Y/DCFpSoGWRlukvkMwkdd3QPtxDg0Q3QneU3QFjZDM9YFzSS3U0og&#10;yN1UGU3QyHYvMFiPdkI72AVdZgvdjdyKK3MYBInclhvXSCfEcgm3nWAcnvrQ3Y/3Hf24Pn0B8+dk&#10;QpzHMdCKl+WEQ3EjFq4zUOMt9Jpl6K7eg7qmDYtz3Vh6Q8dUWY3lUYKR4Lv1agSP5jugvjeDFzM9&#10;eNXTh4UGgWeTcQ4jnAE9pAqavBpo2nkt8iqhVxxAGbRZdBiV3FdlPa7wWg08nkb982EUMCDdaeGx&#10;h1VBF10FNR3Ch/4GqJcHsdzG9dnLVybBFRdRAnVsCeFWCk1mBZZTSqANYzA3AUKZ6xCHIWJbXVAB&#10;tBLYZYiJMDAOXxFIPnnQttZBB7rC2+3QxhdCF0ogCFxkaCqQoFAmuilxGXInlcwl+BIABAf8We8t&#10;gZ6OQZYLVGSZt3FiW5nLoBsxOhAGSXEm4jxkLkEkkBD3EWR0G/AzwkMBjIDEh9tZucPKBAnjMw0y&#10;NLUCEAb6FYAwr4jwMMJiBSDMu6TxWBLwejIZt67nEeBReDwUhotZbpif9sSNbl/o/OIBN7bzSDGC&#10;QyS378ptvCLnRGjSc1BTZInRG2VobSlARkoUVFGnERnqg+gwfwT5eSDAywXervbwcLOHg4OlMnnu&#10;ZGMB21PH4OFyCq6ulkjxoAMJS4QuMpW/ZSa0fmlYSKP7eXYSS/rzmL1ai87Zvbj/qAODZ1NRm3UQ&#10;oa4HkZCzF1m5u1FQehCJJbtgY78FY/EhWPYKwY3CbJSkO6AqYR9Kqw8gv3U3eses8TjFTYFDZO42&#10;JBTvQ0JPIobHQ7AYG4GiGhs0UBeyY9Gdchw5TXuQlG9BJ+KC3rPWGLtqj7wKcyTnmaG8PhxJ6d4E&#10;iBuSslyRmOlMuSCBaUI6nQndiSwTJRASitIFHo6EDPMZBIipvLI8PtXBCBHCR4GQAhBxLJJ3pWsx&#10;Opi4VBNYWC/LBCDiUAQyilNRQPNH5yJAMQ17rQyHMVUkQFGGv4xAWVFApCWqu9Ixc6udDqQPYwTI&#10;sAxhXexSNH51AOnFEfALOWka+rIyDoWtzKlEnKKLsYRvuC18w4wT8/8KkH+CiQxvBVnCnc5EILIC&#10;EgUiplQg4uxrHMpyUwByHI50JVLn6H0Udj5H4cTUhUBxMrkRRaZJdwfXIwTIfrgUR+HAeAWGnz9B&#10;x5VBJHWnouJiEequVaD91gyuLunQfaUPqa2eKOopwcjN5yjs6qBDrUVCUTAC2AEJTHZFUPYROCdv&#10;Qd/NGow/HCBgrqL87ChSBvKQP56HjP5oqLq8EF+1B6F5XyCq8kvEtX6L/MlddCCGcyrgAXSLs9BV&#10;MfDLbbk5PUYwPOpncD3PHvMlBtYBLFwgNHCOmoOOwVGfXQ9NF50IZpU6cg/qywPQpUvgZ30uYfDy&#10;ArdxlW0uYvlqlyLZpp7b0T6agDqtGppZAgFnWTcHLeah181AVyYPycmDdexBJ9QTKARP5ySWCTFD&#10;yRloSzuhKW4nhDrwoqkXC2enuP/z1Cy3cxaLk01Yvj2k1Mkx67gvTXwZ4dKsLJd2S7pJvH5Ol2CY&#10;gn5plOm0Uq9+PaZAQe6a0qtqoZG7tYoGsdDRDfWCOK2z0L4fxOJ0B9700X2pp7iPGSy/HcHlW71Y&#10;Wp7gtmbwmtvtvjWCZ7l0K+kVWLrL66oZV9yHeqoZWnEUpuc6lgvKsPyE0F6ig9IOQ/eB2x+qJUQY&#10;xOWuK2X4irAJK4U2PJ+grYf2IUHUX4+lFEIhQu66KsRyRhEWL5yBRksADlRAczqfoCsiXGS9Arqy&#10;KiyON2C5rhjqkGwsZRRgsbsKS7Vl0ITlQJvIbTRXYqmiGDo6EHVsDkFLV1OQB00gA7fMYQSanIgJ&#10;HjK5vZSYhYWsAmj8U+kaMqEjMNTRWViOzWWdTIBnYDkkHUth6dCJK/AjKGSIikFc65/MwJsBjRcD&#10;u9yeawIHxHGIG6HT0NElaDwSoHdLpgshPNyToE1W4VZPNAbnQzB6U4W5m764Wu6Ku0neOFfvjL45&#10;V7zMiyBojPAxuCbB4BgHvQu3Q5DoHZL491SK2zNpyEzfhtYmb/S3FqI4L1kBR0xEAKKYhvh7wd+b&#10;AHFzgifl6GgNZ/tTsDY/Chvzw/BytoaHhzUyvV2hd4oGuF19IJ0Iz/V5QRCeveXvz3+3Hnejd+4g&#10;Lj/Ix/zdGrTSJcUE7EdK0U4UVO1FTbMZkkp3wMXtV4x4+LGzwPO0D4fe9TTehvijqfUoqoePYKiB&#10;sFNZ4lqEM0qLdyG+8DcE9mfhQkEarmU6oLJ+D0bKvHE9IQqtpSeQ3bIb6SXmqD7jiP7zNmgetEZp&#10;6yFU9u1Dy4Q/ssuDkZDijuQcN6TkuJtAIg8UuhMWdCeZxocNpS5JqZcyJXmBDfOKBDKETlKGs/Jg&#10;Ynyam0muf8i7GZ2JDHuZ3M2KVuZcBCp/1Er9PxyM0a0IUGQILIyOxTjsJa7ECBRxKAKQ09FWqOnO&#10;xNmbHbj4oI/w6MTAeYqxbIAAGbnKAFsQSrdhieBoAQ6DKh2MMpcSQWAQKv6s8yNY/GWCnq5EwLIC&#10;kX91JPIcio9J3jK0RXnIcBbh8TtMAk7Axf8onchRuFNudCDiRtzkAUJlToQBXeR5RAGIAhE6ETtC&#10;xM79oJLaOOyBU34wjo2Xsf/pD8+kjTid/xuC8o4xuHshri0Kw4+f4J5OjzNT3aju6UXN4AgaZthZ&#10;1gNX3n4gTOfROlyH4ppU+Ad5oLSjBZnNZYgryYZnbCgC8gtQ0j+NzOoqVI2WoGYuA4l1Zogq3oKg&#10;os8R1/I1/mQwzBMg96H/MA1dZbtxniOLQT6XQfrhBAOjBOU56NUzUD+W4ZcZJcjqnoxCn9kIdXM7&#10;A6IRHpDgvzQHTYU4BhniYg/4xRzXuaQs0yxPYuFZP/PnGIS5jTuDUNdXQas3BmC9VlJuR89ltQ3s&#10;PbO3TpAt1xJeV25BrVdj8e49up9uPBgcxKPuXu6HroSQWW6kG1ILAOT4eKxvBrD8dIjbm6cIEPY6&#10;1AzSuiWChABY5v5lnxo93ZF2DMs8NrBe6nRPRqBPrlJuwdVm0XU1DmGRbmn5xaQCDxmCAqa5jWnc&#10;fU3wKOdOGBIat2/TwRm4nPCQNtXPx2khe/C+kUAySNtxpa1eOwJ1XrkyN2IILodm8Ay3Lec/okhp&#10;Qy1WlbFHT6diAoiOQFgaqCZoCT0uN2AUmgW6RIJDG5YP7XMCSKkfhM4wgaVibj+QAKHjUFdWmNYh&#10;IKl3DJZL7A3rZEiN+jBOB/S4jctk36P40E7gXpC7xiaoUSx30/l4yPMTMs8hTiQPOp8MLBZz2ws9&#10;0BjoAOcbsZyTjw9l+QQqnd6Hfiz0VmAhgwB5SOC/7sbyCM+DoIFnBpaiM7F0qxlL7/rwfoAQ806m&#10;IzG6EMVpeKZDE5yGxb4qLFxswodmnqNHIt1UMl5cT0HFhB2yGw+iZcwZF/t9cS3fCUPD9hjrcMTU&#10;5RBcrT6t3F2ld0vEYmIKFpvy8T4/HVrXKMI1BW8ejmD6kisymraiodYKY61FKMhKQBL/AyXEBiMy&#10;xE8BSICPC9yd7GFvYwVrq5Nwc7KFo7U5XGyZtzeHp7sAxA3v4+KxFEu42UdB6x6HGwTzsw/yjDBw&#10;6cEsmoYtcOsR/xb4r62nDXkMcPcqg3F1IBD13XZILt+JoPhfUHLsCNRRCXhFKLyPTsRcuidyGnai&#10;pvcwStt/RePAEdxgEO3PO4Xwoh1ILDiMG8leaG85iOaKnbhQGIz+Qj+UlexFwZnDyCi1QF23Nbpn&#10;rVHdaU2QWaD3vCVyag+htC0QpU0850x3pGQTJNluipKyPFhHEShJWYQHU6Ve6ihjGy6TfJYXYeKh&#10;QEcAojyxzu0ZoSLAkSEyOhqTKxHJU/ArDmWlTsAi8y6KazHNv/xjYl+AIqAx5hWAiHgdIuQusMQV&#10;dyLzJjJPYoegWBvU9+dg7nYnLt7vJTzaqA6CtAN9hMjQlV6k5oUQClYKQAJl2CvaOH8i8ykBhIlR&#10;AhY6E7llmABRbhleGeYyQUTKihMhNFYeaPSRyXaW3UxuxCOQzuQ03chpgsP/CDwJEg//E8rtv55e&#10;x5mKMyFQTDD5owOxJTwUecjDhXvhWhCJo+PV6L4wjow8D7hHboSV9yocsP4eFgG7EVscjYj8BASl&#10;JaBlfFyBSH1/N+KLUhCZFgKvCFtkMf42DQzDzd0DRyyt+H+A7qWhGoWdwyiZOI/KkVm03ryB3P4o&#10;BBS4IquvDin1cXAK+RUBqTsFINMEyF3oaeX0WeztyzMT8iBeWivUXe38Mzf21gUAi3MMNs+lVz/L&#10;gEfYyBxCId3BGwmKAgUJrgRFB9eTOY9EbmOol3WXKQZ2BtiFs03Qv6N74Ta0Xa3QTHE7Ap7FScKI&#10;Pe5nowxWs1i+NIWlq3ehef+BgVDPAEeumKS+eANvGrqwUNkGpDTQoXCbUVx3jsGbx6BncNSpJ/Fu&#10;jL38ZQKBzkJdWYXlrgZlv+9fTeL5ZToPBTYEAZ3WmwGCSEPnIOc20QF9dCX0CbVQtwwSIgyKdfVc&#10;VwI8AzfbGbSTzE9isYvBnE4ArNfSIi8lM8CJ05B2C2MYmepA8JUhnOmjY3oswV3AIhCbonujwwmR&#10;YaoSaHIZ3D8I8EbwYU6uA+EogXuaxywT2eI+gukEZPvL/K0U0IxSw8wPQ1tdCS0Dr/b8GdbxPPQC&#10;+3GoZxoInVz26uk0ykqhZ73eINd/Au8ftmLxhVz/Me5rBO/mqqF+2alsT45jcbAS6rtSFnCOQDdZ&#10;pzwRLg8AKgDxz8VyOAP86x5lfUD+Niaw/KAVHy5Ir1uASbg96cDCWC3zsp9+djh6oI7JIiwSob7e&#10;xDoBmJxTPxbLuV26DeMcB+WcjKWaIi4fVtbVgh2B6FQ8aUhD45Qv6gat0DRyHHNjjnieHYhrdCCD&#10;M3aoHTyKa28S8a6dbsY+nsfJfS2wQ4M+Xvs+vKvIxaOeBNy9mYb5GXtU9G5Hx5gNOtvykZ8Rj4yk&#10;SAQHeiIiWIaw3OHh7ABXOztYWZjh0ME9BMlJONuxN0l4eDiegrPtCSREuUGjbqLLbMa7njS8GKzF&#10;slbLjo+BnSQDXr1/iTtPq/kbtOPewxoU5J9GeeFhjPU74uGDbNx9VMFAsB+NCceQcfIo3t5ixwLN&#10;WLhZgZFUK+Q37kTd0BE0jx7DJTqsJ74+qC/ORHRLGPIS93HdPWgeOoiJiuN4wuOfqQtFavV2JFVt&#10;R369LQrqrVHW7IT6TieM37RDTtNOpNX8QsDw/HvCkV3lgKRcTzoRT6TmehAmXgQDyysyASNZgYws&#10;91Qk8EjK9FS0so5AJYHLVITIiuLoUmLpUOIIkzgZHks1asWZCGgkVaWyfaqkslwcizH9o1YgEiMu&#10;hbAxzqn8f4e6wuJs0TKYh/l7HbjwoJvgaCc429FzoR3dFzsweLkHyblB8I84hWDCQ5mMl4l45k8z&#10;Pc00MJqgIFROEyDB0Y5sS4Xbwo/w8FNSm9/nSEQ+IVbwpsSFGIe0TsHjD0Na7oHiQmSC/QQdCWHi&#10;bwZnQkPu3pL5ERnGkiEsZxNA7D0OKVJu63U7CBvXA7CyPwCPsmQcH6vGdS3wSAMMX5lDXV89moc7&#10;kFaUjkMnt+Dbn7+AbbAn3CKdsf3YBvxy/DtY2K+BxalV2H/iC/x2ZBWcAnndM7PpUkvw6Old3Hp2&#10;B7MLGoy8/sBOy2lEV5yATdQncM00Q+u9e8hrL0JCrh+istwEIBMEyG1oGHwN6QRIFt1DNoN/Whs0&#10;jS0MNtMMJtP8zz0H9aVeLF/hMgmWDS1Aciu0BQys7xk05KE4pTd+AdrRfgZ14xDUcnsn219UtiEw&#10;Wppj3d1u/idiAK2phe6hBE0G+TsM/ioGzsYzWJ5ox8Iw3QnXkLunNGwhAFmkni+8gqaKQS+HcKjt&#10;gi6NgT+hHgYCZHmEx04AGBggJSgt3GUv/90EdNoJPDk/jQ8vja5D/XgSb5vr+B9deuNnCcNmqJPZ&#10;K/4gQXkW6p4m5SE+fQFdWCWPNboUmrMyzDbDbRNGbXWEDKHFsqa4Ahr2agRE2sf9eJvFnvcVGaYb&#10;p8u4AkN9J0YamhA+1Y9bbxlklwag/SAgmYaGwV0rcwChdA8hOdDcovtjAF7sKob6crNyDprLvMYC&#10;GbntNqAQ6lZCh9tWnMddXstHEuDpKBqqlNtZNR0VvFYCCAm4Y9A87IAmPFO5m0p3OhuaG61cV6Az&#10;BM2rXgY6njeDv3aZgTkxFUu9dGlcrlP3YDkhG9p6uiTZH93FclGeMqQk8yLKhLlHOp0fj0s5niHT&#10;PrmtF534UENoaQQs/B1HKrCYSlehEfdJoFxrhMZDhaX8bK7D3+heMxZv8XeUttfZIXFPVIaclLkP&#10;j1Soc3L4G8o1k+0NYKkqBxe7TyOv8yAD/wn0XrDGrXPueF7pjwc349E7b4+yrqPoOecBzR1C0T0a&#10;mogUniM7RuDvaOjF+/d9mH8WiDvtIbjeYc+AcgTdEw4401iE6pIslBakwMvNQRm2Ehfi7+VBp+EA&#10;B1srnDQ7Alur43CyM4MLIeLpZEU3cpSOxY3H10oJlBuxIMO0LBkMwLL8AeM9Hj4pxNOX8XjxtpD7&#10;iMb0uAe6ps1R0bUDl2+loLEpHq9OB6PS1wHX7hVwHfmb6MSNkWjU0F00jh5FQ9cxlGbvQlbpKfhU&#10;+aEg4xSux7ihtuoIBgYtcK7VEjeyItHf4YbSnj2IKdqCzHI7woEOg+oadUfnWUtE5m9E9cghZNTt&#10;RRqDRFaVLdu5I6vIFzlF3sgq9EFWgS9TX2QX+TGVOi9kFniaUh/KF5n5TKksKZvyGfneSMojQOhi&#10;VFkEBoNNXCalpEaYKMBQoEGIMJVhsMQMuhi6rfg0cS+ulIeSF2is5FfKcSkCE6ODWXEqApSYJKNL&#10;USbg4+3QPlKIc/fO4PzDrt8B0nupAz2XOzFwqRuJ7HgIKIJiZdjLeKdXUBzFcvDvqS28CYuTruYI&#10;iqazibYnYKgoewRG2hEqdB/h/yxfea4kmBChvIIt4HmanQ3KkzARcAhABCYKUJiX+REn5a6sY3AQ&#10;gDAvw1j2hIit+wE4uB2AM92Hg6fMgxyDd0USrAbLMPXkGc9xBG1DQ5i4fpt/T2dRWFeA/WZ7sGnX&#10;Vuyw+Q0H7HfjELfhlhCGkvp8OHoRIp5fwNxnA7ovn8W114uYf/oMZ+/exqV3z3B18S3mXzxASbMn&#10;/JI+w6mwTxFecxq5HTVonSKk+osQVxawApA7UM8ygKcxcGYycGVQKQye9fwPZ5BetwT/c9A8HcKH&#10;awxADKKaqkblhX7aIgJkaRIfGPDU7IGLm9BdZCBOZM8yvg3qDgmmAhDpsTN4P+rF0m1ud5mOo74S&#10;uvfS252Gjj+mVsXePMG0fK4TiwzCi8/uYoE9OA17b0v8TzhleIk2ww28bu9mQK2Epqgdy5VnsJhL&#10;h0D4qEcFIHQVenESE/jAALvIP5pl3Qzu3KH70YqTmsLy8wm8qW9QgCeORXeuA9rEEujeGQGi6W6g&#10;KyiDvrwLmnyeY0IZ3YXRPeiWxrFQziCewrq5YWgy2aOcE6gKjMah1TA467ldwwiP+wLP6xp0sZWo&#10;aOMf8DKXzTfg/UilcpxaHp82OFN5FkMbmoPlG7Kdcbw9V4Hlx3SC3Kb6ahvbMFiH8vhO50F7geBk&#10;0JVgrMnIgbqkAlqCSVtQwh57Jl1jOXTLfVicrOC2WP++F5p4BnPuQxyDdqaR5yzzPQQ3j3Ohjr37&#10;D2zz9Ax0fqlYrhUgyPb78LYslz14bpdlHWGgTsoC5DbY0znKHVgavzQsEQYKPGSfVdz+004FPktx&#10;CdC/lN+DfzNn8vHGP5bXW85pGOqBYmjsY7A4VsN1+XfQWoKlrEyCi3BRd0AdlWqc+PaR+Y4UaHzo&#10;IG4LUNlJ0Xdi/lIKRs4FoH32JDqnjmP+oh1ej/jicfVpnLvtz16lM+oGTqC+xxoflpuwmJICnV00&#10;rwl/U0LIYBjFB00vrty3xv1iL9wd9cbojRM4dy0IlcVpqCjOQEFOggKOAF9PhAR4I9DLHU6Eh52t&#10;JRztreg+mNKFONgch5ujcSgrKc6N22enC9Kh4O+sMXaC5N+ibgGv3l7i8ZTi8esYdPS6ICnBE339&#10;LhidccXMZW/019hgdjgRd4bi0NMeiqwUc7x4SpgSRm8+lKKu1wxlhGZS6S/I7/wNOX3u6E9Pwoz/&#10;KdTk78fUvDkGz+3HyKAjLpdHYrzbCzWDB5BdcxQpec5Iz/WFZ6AVavvcUNm/D+l0J5lNu5BRT5dS&#10;fADBKjqMgjAExDrD+bQ1nIMd4BhsD6cQuq8wJ7hR7pRHBNNwR0Ue7I17RjrBiz1c3ygX+DDvH+2E&#10;AHngL96FToXuJMcLiZQqh4GfAEmgk0lkmqwMg3kygNOt0JUIOJIyWCZE4lkW+CQow2IiqfdSICLz&#10;Mgp4TI5FFJtGaFDK3IrMpxAskcl0IqnOdJbFmKMDOf+gB33zdB/zbei52IYuSoaxErICEEJQCCxC&#10;VHYmOSgKpYIkT4ic8rTH5qPmdAzWcAmwgUugLVxP28A1kPkAa3gE28EjxBZudB3upy3hHmQJD2VC&#10;/RRcTltRUj4FT0qWuwlIBCjiUOhMXPyPcR25/fc47D0P0YEchqv3ETj6EBo+R2DnfRhWbodwwGYv&#10;ftm3F1aFCbAbrcWl5+8xee02Jm7cQudgO9x89uPIqV/hGREMaxdzHHP8DfvsjmLTgV/gEqVCWU8V&#10;7HxXwzNuF8pGOzHz1oBLdBx9V2aRVZaFAnZCRxmnr7/vQNeFHARkr4WZ3xcM91kYuzWAvvNNyKpJ&#10;QPFoxj8ciG6uH7pUBpcMBv50giSFVpxuQIKm0YHQdWjGsPimjwGagbK2TnnSWlNB16Ad5X9+BlcF&#10;NrPQP2BASa2FQdUIdSd78LikBAqRbpk92beE1fIoFjuroFuQoD0F/WP+Z0tkD5u2Uiv7M9DVNNTj&#10;3Q0eG/8LqfXAvO4ZugxXcO0pXUAZg3hyFQNnI3uyTXhDt/DufLdyrDwnBshxqJcGsfCB+6IDed/T&#10;At1r6SETfm+nsZjHnvodGcY6C/0t9r5zipQhJzl+rUy0R5fDkFqHN2f6MHmXwNHKvMe4ApmFunog&#10;upIQ6se9oV4sCFzoeozOR66B9MjHsfysB4vTPBe6pBcZBXjG89a9pYt72sFrwl7+G7oDFYNxMIN4&#10;mABE3AGvpbafEDIOB2lnCGi5g4kuRBuRBe0TcULD0L7kdYrKgT6sgIBj0A+TZy0ImD5CmOf8qovA&#10;0A8Yg3K+3H1VAHnGQkvXI44FyvbH8WakFMtPuK0HhJlXMqFeyuWjPBfC0dAHrYFuUuZT1ARxIuEh&#10;d1HRycgzIcsx6YRXF7dDWF5qgsZFBW11OTR9NVgOS4XupQTSfmjfdGPhDh2b1uggdGeKoHGNh/p2&#10;i/Fcmvi7ByXzb0N+PzoMOgC9SzL3JUNZydC4qbB8SYbEhnHnSQ6Dnw3qhs34n8YWVx8648l9b7yv&#10;8sXrURWuPo9E26Q5Oqet0dBjgYdv89kRyofeMgoL7Xk8N3Y++DfwSlOB5wze2qBg3BrywOhNC1y+&#10;HYeGqjyUFKSiSJlID4CXuzOC/b0R4OFKgFjC1tYCdjYWcHWwVspOdifg5mQOJ5ujyC/yBx5X4n1O&#10;HKDrwttrJXjWXI+7wy2YuV6MmwxgV2/F4dHrMHQNOyMzyB5TQ4HIJBDuP43Hm9e+uHLlKK68PIX5&#10;G+zlBm/D8PljuP7QHVceBKO44xiyG/aipGM/qkaOI7rwBOb97XE/0ANVdScwfJOuq3MfBpoDUdPt&#10;iYrmPSiXd3AN2SAywxa+Mc7YtHsv/OMt0TByArVDR5BYvRmVg/uQVvUr4kpskV2fgXUH9+GzbXvx&#10;2Y5D+PjXg/jEJCXPuk92HsDHO9hmxx58/gd9+usBRZ/9shufbNmFX0+wt57gw/25wlflCs8YF2Uo&#10;xSXCFc7hvJ7BLnA47QTrAEd4Ez7JmStDYQQGwRKfwzzBYxwW4zICJIltZIhM5lRWJE4mNp3QyHBV&#10;7hoTRyPlaCoyzRndU+XKEJY8id5PgAg0ui8QIBfOoJswUWX4I5iACKVjCY23N8nRBBE6Eubd/C3w&#10;zW878c2+E/ho42/4eOMv1Dbmt+CjH39S9NnmbYo+3fAzPl2/EZ9v3ExtwmebNrOedZs346ufNmH1&#10;lp/x9Zaf8M2WLVi9bRtWb/0FP+7aAruQI3CJscCOYzvh4GeOU+6HccR2D7af2IEf9+7A19u34O8b&#10;NuG/12zEX1ZtxonCRNhNN+GOPET4ToPJl2p0XriE0pZ8RGSp4BV7Giesf8HBI99h4+41+GT99/j0&#10;pzXYamWGGHba6u7eQ89boPexHvNvdWiZGULbzCgSSr3gnPA9ggu2wSNtA5wTv4JT1A6cOVdPtzNH&#10;h9+F3NoY5HclCUAmCZCb0F7tY9CXu4WMAEESA0KH3LFkDPwyMSwTrUpPm4FS285AFFsLTbMM5cgY&#10;uSwX0ExAzyCry2OAj22Epl8AInddjTMoMnAxsEtg1GvHsDBUy6BtHPeXbS/xR128yH1zue5JH3SJ&#10;BVjuJ7hYo0h/gyCZwhJ77zodITbMY0irUwK9Vp6zOCvDOQzgBJzIOGnN3rR6GG9b2DN/I89GyPwF&#10;3UhhKTRXWtl+Bvrn/VCXltBJyTj+NLTThI08zKeqpNs4g65rI3itTNDzHBdGsVRQCW1yKe7dGEAr&#10;LuOR4nok6E5gkX+oWmUug6B61a3MWUCe8UjMJ8BkXsM4zKM3MJDqCJMCuotgQiA0G5rbdAHssUvA&#10;FgDpP4izKIVBXh0Skk/YcBsMxrK+7hUdW0w212VwlPdIyYOBfrlQj8kEO12dYZDnL65pFOqWUiXg&#10;y11P2jnpyfO66GUfI/jwpAkLr9uge0i36JeCxeYqXpMx5fiM8yzy2wyy88Def4LcbpujPFciQ0zq&#10;NAZ6rbjOESyP0wn5pijPaRjcU6GJyiZsZfhFzlmuO6+tQQBCoLQSGH6J0L6WDsoAXVMhlr1ioHsm&#10;AB1ix6IQOpd4bosOxIvtBDaXZQ7lJi7eyUTt8DF0TDN43nLEC00onlz1xbtCXzwY98GlFy4YvHgK&#10;3TOn0DVphdk7kdBNEGqWIVg4k8dt9OC9uhJ3XwZhKTMQcIjBzR53DBEg42dD0FhdgLLCTKQmRyMw&#10;wANuro4IoPvwcXOCA52H1SkzOFixtyguxJkgcToJFwczOFofR11dAt7x7/dBlD+eTyTg9lkvXO44&#10;grm2I5i+ZYVbb/xx+ZEZbjy3QseIJaKDD+DB/RxMXwjGyJQFntxyw41HFniqM8dbvSNSU/didM6G&#10;ruoEes+eQHH7IVQNnUT1MB1F5TZkVu/BdLI9zsRaIaf+EGqG9mGk5CjmClx57lFoHD6JwrZdaJ0+&#10;CdeYY4TCb/hq70FsOL6by+wYPM2Q0/wbigid1JotdDWHkdEQgsMONvj8x61Y9fNv+Gbzdny9abuS&#10;Knnqi03bqF/w5aYt+GrzVny1cSu+3CCp1G3FJwysa47aYLOVM9ZbO2GNhR1+OGmH783s8e0JO3x9&#10;3AZfHbfCt9T64w74/pgdLHycjE5F5lQEIswn5BIWOd4EyIp8CA9jXpyNca5FXAsdSaY7YmWIjPlY&#10;OpQ4QkS5y4tw6ZmpwPyDTszd7ULvXBv6CZC+C8ahrL6zBEgmAUJohCURGomOCE6g6J5C6cSCY10I&#10;EWc4eZ/Clzt247Odh/Af3/6Ev327FX9Z/RP+/N0G/MfqH6kN+H9XbcC/f/0T/v2rDfjfX6/D//l6&#10;Df7PV9/jf31Jff0D/u2LH/C/P1+D//X5D9T3+LfPqE9Z/uwHfLdzI7ZbbseqnT/jr2s3YNUv2/Bf&#10;G7nNNWu5Lbbhdv796+/xX6vX4a8/bMKna37GkWIVnKaalXdg3frALvzDR2icHkRZRwuqOjtx2P4g&#10;bOx/waEdX8HGdQO2Wn6LDWbrsPrgV/CrOYbU+RL0PH+L5js3UE2Ynrk0gYuvPvBvIhxhOXsQmPIb&#10;4orl5gQPlLdmo4POI6GpEnnNNSjpPYP66dF/AERznwEjswZIbYBB5hXiG6Htlv/Q0qOewqIyNCE9&#10;dOldT0IzQqvOXrqWvSsJluqRM1Bf61GW6/XT0NXTzUQymA1J3XkFOstP22DQyfCJjKmPYmG2Htr3&#10;0sOlY2GP1wgi4z50d9hLj2dPNa8ZixcuQP3qIf/zy91OEuRljJ9tJxuhkzuTsuiEkgiI8zJcxno6&#10;oqUXMvci+2IQ5L7ejVVC81ochwxvEVZ3GTDfyZg8278fwAcCRr8sw2mT0F7meYcXAvGV0MeVYzmb&#10;5/HeGExlwvnDaB3ezTZDRyA+GW/E+5cSqAkF7q/vSguevJXtynAX3VZWCR1GCTTZxQTZEF6y7jGd&#10;kQwhyTzEYnMF9IG5PI9caO/LbdIM1kt9WO4gnAlQebhPHy4P8+VDHc8yHYxASK9mm8wcLKqysMzr&#10;oEkihAiI5csCdIGUTLALJOgkxquND+QFZEJzUaDJ8yBAZHhJ4KCXfb5shzokBeoOAYgAbhjLdA1L&#10;d0wuQd8LdTrh4ZFFp0MHIgDJzaPrlO0MY/GszMHEK68DUQelQh2XDv2iuBN2TORYn/G318v1JzA6&#10;C6AJSeByAcwgNNO1WPKI4t9gvXIdl6foDl2iCI8kxYFoCRfNbfltn7JH7oeqrn24dNcbT95F487L&#10;QNy+5YVnVd54eTsZl5+6YfauE3pnrdEzZY8rTwi1y/VQW4fgQx9/AwLsnTYZD2ccCagowEmFhxVe&#10;7LkdQ+9IICqKMug+UpGSGAV3d3s4O9nBz4M9Z6a2dBwW5sdga34CjuJG7I7D2cHoQBztj6G1qQaP&#10;Hg9j4rw9bj48hrk7h3HtvTnmnhzFpefmuPLqKM7e2Y2Hi07oHLNAaOhuPH6ZiGs3kzF/PhbXLwbj&#10;1bId7n0wxzvYo6r+BNr6T+CZ2g6X79uhha6hccQCBa27lAlwAUl+9n4M5/khK2M3qtt2YmrADO1n&#10;duPM5H50zhxHed8u1A4eYW9/P77cxl7s/oP48re9KGt1Q+dZM9Rzm3lnfkM23Yq4m/Dsgyhqyodf&#10;gC/PywGuzvZwc3GAO0Hq5iJ5e7iy7Mx6Bwc7ODrY89wd4WjnQHG5oxM2/XaIsLDDRisnrD9mjY1m&#10;VvjJwh6bT9pji6UTfjnlih3WLthl54LN5o7YbO0OKz8n47xItgdSc3yQkuuNpHxJfZCmyJfyU5al&#10;KlAxOREZAhPY0K3Ec10V3YuKUJEhMWVuheWBuWoFIGfvdKLnXCv6ZA6EzkNJZ1u5X1+EEh5hyU6U&#10;C12TI4JUBAgdU2CUE+UIK3YUxFV9tuMAVq3diB83/4L1hOkaAnMNgfr9j3QS67fgB4L1BwJ0Neu/&#10;+3EL1q5juv5nfLNhC1Zx+TcM/KvW/aToy3Wb8el3P2E1ncm+U3sIY8Lo23X4z+/W439+9h3+9+rv&#10;6Gx+JLjX0UFsw26C/4D5Pvxtw0b8bR0BUpoA15lW3F0ALr9cwsjV84jPU2Hg0iymXy2gcGgCnoE2&#10;OPzrGth5fg+/oh/glPEV3HK+gVf5Zwhp3oaCmSIk9oUibyIVs68eo/3iMGrn6tF/dxD95/rQ1tGD&#10;kcZ+xKr8YBNpBjO/I7AJ8MKZWy8xr8PKENY1BhD2DPPYy0uhA0hmzz6ewX1YeojGW2MXb7Ri+bHA&#10;QIZp2PsnybWxZVBf539sBmltVhk0LYSP9PBlYnqYAAhnUJ+VdS4q6yxfJZTYC1+562fpYgM0LyXQ&#10;MwjpGfQUSQ+cDuRpN7Qp7LlHMbBHlWC5oYYBmeDQjDJwc//LQ9BUVkNe6aGPLYc6kY6CfyDKnT48&#10;nleXaugEJJAK8CawMFEF7SMZ/pnkPowQWjkOLYP683OEJsGj9O7fyYsZCUB5vUcUtx9XDO1T051G&#10;DKwS5Ix3FI1iuZVB6a4Efh4TA3L/xTY8pqNRgCLXpbSSAZc97BqeC9vc761FR1M5lrSyHbqD2Vro&#10;AgiPqBxl/kDW07zrortgoJaJ6nAeQ2iB8pCfJpYO5JUch8BnUHE7ctutnKOmhpA6na5cT+2LdizS&#10;oureSsAeZfAl7IPTjZPoMofFfWgZvBceixuRczFNmquSoemuUOoEQgtdJVjoMc6B6Okklkt4TO5p&#10;PB+mXmxLgEhAFihon5/Bm5g4LI5WQX2+HguJSTAsi1ui03rYhMWiZF4PoxvRDtGthMcTLHLdeqDl&#10;cbyJioDmUSOXD0F9oYoAiQU8kwH3RGh846B/fA0LPM8u9tQrO/bh5SLrdbU4f9cVN+964PaUM2Yu&#10;nsS5hw4YvmyJ0cuOaO23wFsN3eJ97t8+FMsTAhC5C6sc7xt9obOLBJxVeB9+Gr1t5hgaj0NNeTZK&#10;C9NQkp+G0NM+CPBxg6+7I9xd2Eu2OI4Txw/hFFM7azoRWwHJCbjLm3ltjqCzowwPX4bi6vODuL50&#10;lD227YTHMQxdO4Dh60dw/ZUdrj5zwL3Xjhi74IyIqC148SoTC4tV6GoJRndrCC7dCMWNp5ZYhCfq&#10;m5yRn3+EeQ88+OCE2avOqB80Q03PYZyZOI62MS9El/6C0gY6iur9mDh3CleG6KQumaPrAl0OAVHT&#10;txuFzcfYo7aBubs1vjlwGJ9v3wNL50PomHHA0FUHpNZuQ1rdb0imq0ks/hXJJQ5s74Vvf/gJa+k+&#10;1m78FWs2MFgyMK4VMTj+sOFn1v2iBM7v6FaU4LnhJzo0K2w7aIY15k74mZDwjIpCeGYKIjLTEJ2Z&#10;iihRdgYis9MRmpGIfY6e+MnGE7Z+4hZcFRAk5dFpEB5pBX7IIBzTqbR8P6UuNc9XKScLYKjEPyhB&#10;AYmXMvSVKPMndCJJOR4YPF+FC486cO5ON7oIju6L7coQVs+lDrTPNHK/XohIckI4IRLKNCSBEIl3&#10;wOk4BwRE2sM33AYn+Pt+8vMufLnzKL5dQzCsp8viucs1+EHSH3mNNgpQtmEdwfLj5l8pSbdj/c87&#10;sJ71W7f+hp+27sHmX5lu24kNP/+CXcd2wjnmBGx8jxAKdByr1+O/vl+LTfu3wsxjL+z8DuCE/a/K&#10;G3sd3Q7DwuEQPiZUPuXvcrgiGS6zZ3BvkRH8xVtU9zSje3IMt96/Q9/zRXS9od9/toCIoCCYHVuF&#10;gJIf4FHwJVxyvoB70Wq4F36FsBoLZPYHoJbuou5CM8onalA52IXSxhak5OSjOL8GPt7u2Oe6Aw4q&#10;MxR1pKL73HkM3HiO8fc6AcgYAXKFwZlBpYhBNKFBAYh89EhzViZB5S6sGajvdWGRAd8YOBnIr7Kc&#10;V8RA1Kv0VtUyJNQpPUgTQO6yLq6QvXkBxjllnaWbLVi6IduQoE6XwN6y5ob0cGVIZQUgEvR5LB96&#10;oEmWu4/KYIhkEIssgi6NvfUsKp891GyCJZL5SDoQVRWWcgiMZxIwjcH9w3wNlm/JHTHGYbfFs/VY&#10;vmYcbjMIQBjcf9+X3I00Kccuw2sMptpxLFydw3IjA3VsJXQM5Nrzcpw89z8cpwTWxeFKqJ/JXTcy&#10;D8ReewNByj9SuRNK7m6Su6K0/mlYGpOnw3ndavMZqLMV5yX71j1thS6MZblWyu2wXE/HXjmDs7xr&#10;SnnNCAEirxXRhGZB+0CgLhP1xiEoCfTiGLRnCHMVXYahD7o5OjLXBGguyHwHA/ZCj+IINKdTsfxA&#10;gjb3uzyA12PcLvclDlBHQCzmpmO5v+r3c1nqqcBiZxGPSZb3Q91QqNxiqzw9ToAsZWRCa5AOgsxd&#10;9GDpvTxTQjfz4gyWclPpBE0AudtMJ5bGY5a27KjM8ZpFEAqLciyEpaEDC8/q2DmQDgD3c43H766i&#10;25Fvd/A8TifC8OYZPqAdg/NWmLjgAjVysaSuxd3Xp/H0aTgePPHE/bc+mL3ugLP3nDFy2QaDDJBv&#10;l2uhf9KABZdgLM8LHPl3tUjAJYQBdtyHs/FDTYuZsbh2vRKleckoLkhGbGQAArxcEUiAuNhbwsXR&#10;GjbW5rCl5DkQW6tjcCI8nO1lCMsCDpZ0B62huPLuFHqvbMOFZ0fQMLkNHfMH0Xv5EHrmbHDraTIu&#10;3vPD1IVT6Og3w8BZc0yeC8P0xQA8X0zARE8qamuyce5yNobHo1FW6YC6xsNYNATgtdYLt277ob79&#10;KNpmrNE+fQTn7vkjq3Y3ilp/w8j8Kdyuc8T1LjtceMB0OBW9026oGTiAvCZbZNZEwz/hNFYdPIIv&#10;9+zDX79ZA/+Yo+i/5ICU6l+Rf+YASjr3sv1RFLYeR3CKNT7+ch3+9sUa/P2Ltfj752vx18/W4m+f&#10;s+6zdfjLp2uYin7Af1N//2o9vvxuM06etMZP+49hvaU7frH3QXxxBgrby1HAv8+iliLkNRYho64E&#10;6bUliCvJwQFnH2xlO4dAN6joQJLy6CzyfZFSSHgU8vwK/JFBeAhMUov8kc40M98fqaxLKfBV2gpY&#10;RIm5RiciMFEm7+k+UvO9MHyxmgBppwPpRufcGbrNNnSeb0X3pXacma5HLAESneKCKCo8xRlhSe4K&#10;QAJj7RSA+EXY4rjNYXyxZQ9W/XYMf/58Df788feK/uvv3+M//vYt/s9H3yv638z/+0ff4d//yrq/&#10;rWbdt/h///4tVv+8GVsP/4qPv1mLv/Bafkan8cvWHTjqvRvemRawcDuCf1+9Bv/29Xqso9uwYb25&#10;xy6ccNyBg6d+xnGr32DlsAeH6VT+tmYDPtu8C/trUuF1th0Pl4DZOw/oQG7g3Gs1Zp++wuDjV+h4&#10;rkE/3UnpmT4c3LwWvim7cbpmE9zoQmzjP4JFxKcIzD2EpEZvxNYFwjHWBqd8bOAR5IO8mko63lkU&#10;t9ZB1Z2G0rstqLjfisYH7ai9dQ4dj15iatlAgOiHCBC5S2oMmt5m6GKrjN/VSKlgz1V6xMZJYf3i&#10;MD6crWPAkQA9Cu3tNizPiuMwBlL1MIEzLz1I6dkzSBvmsHimHrr7MsQhz1uwJ/y2G+/mK5WAp9xG&#10;SoCoB+SOJOOYPPQDDOwCnH4Gomk6ihvQZjYpdxDJE9jyinKDvJZDXtshrztPZO89jU4ppQHL2WXQ&#10;vjX2zpVhmyctWDhby7wAbxhPHnXiKXvfErQNf4CAclz32WMfk+Ai8yYMyNo+fGghOFp4TSYuYKl1&#10;jPAUdzLJAM1jVI7VOHTzbp7uRybqmZfht+XuUixNVit52ffyVC2W4tIIKaN7Wx4sxnJKJoOlHGsf&#10;r1MPdJXFUKfkQq+8v0rcBY+/kb1leaFgcB7dR74y16Fj4NZO8jdQzmFIuV4yFKU4mdZSLNTKbZ8E&#10;90VeV5l8vsIOgeyDQXy5ogDqEAbjlzIUZHQ/7wbzoXkuDkbAO4TF2lwsT8pDbvL78Fj7yumccvhb&#10;9LE8iKXhcmhdkwkQecgvE+oYnteC/I3QWZjmN0S6lx14X8tz1AtA6DDuNmAxOQn6JRnS6mfnohnv&#10;CRDtGwEG4WOQev7uTAVE6usEiFscAZIEuCZiMSIZy+8n8F5bgXvPA7BgyMX7p5l4ficWC1o6EU0Z&#10;ni4EYBmpePI0CdNXnTB+1REzl7ygM5yB9kk9Fj2DoLlFN0hgaZaasBRKh2Mv3+6IAWyiYEhOwbVr&#10;1SjIUCEnMw5piZGIiwxRXmPi5milTJo7y9cIZejKkg7k1AklFYA42h6DvcUJpOQdw/TTI+i6vA2T&#10;dw+gaWo7Kof3MGjRMUwdw8w1d/SMm2Ngxhzj510xMe+EiRkfnOl3ohs4idHxVJRVp2B6Kh85Wfbo&#10;GrLC86VQvEMkzy0S969GobXuGHrOWqL3nD2uPM1DcdNR5DfuwNBFS1yPp8PpsaOLscHbmnpc6opD&#10;WYctcuuCkFkZCbcIN6w6fBhf7SNAvvwR67ZuQFW3lXLTQcv4MfTOnkDD4EEC6QACYi1xwOwk/vuT&#10;bxn01uHvX64nTNbjo69+JFDW46+fEiYEy9++4DLWfbP2F3yzbgssrGyx+bAZNtl44DdHuoDyDPZa&#10;SwmREqbFBFUpcvm3mtNUAVVZNva4emGrYyAcgl0Rl0kHQveRUhSAlGLCojgQOcWnkV0UiAxKyplM&#10;MwmVdMJFgJLGtqmETQrBooDHNNy1MtQl7YYvESAP2zB9q5O95zPoO9+G3nmmF9rROl6DmAwCJN0N&#10;kVRUuocyjCWT6HJXln+0A4LiHHHckeDdeQBf7ziA//z0B/yZsPjzx98Snt/ivz75Hv/98XdMWf7i&#10;ey5fjY/WrsW6w1vx5Zb1+OSH77DZ/Bd89dsm/Ndn3+E/ue7327diy4kt2O20C7vtDuCInTm+2bMN&#10;3+z9GXtsdxMoB3HSUbQPJxx2K7Jw3I2DFrvwn2s34qttu3GoPgV+8z249cGAq+/UuKUB5t4s4dyL&#10;dzj38h1Gny6j/aka3fdfwNsvkO5iDBWzTUjp9EFI6QGc8t+Oky67cMrvIA667EFMXgp6ZuZx/vFr&#10;OtO76J66wL/dCdQ8GEDx40EUPOpHyZN2lD3pQs3DZ5jQyhCWCSASMDTXO6GLYQ80thbavGr2UiXQ&#10;MBAaCBCmC3ONDIQSkMaUXrfmnQxJGIdAll+1Y/m1cXhEJtzldt5FeaBuaYYBiBBiYJZ2S+foFNgj&#10;lp6qjgFdk1NAOJkmjiUgKgGPQWesAdrhGeiLGOAEIPK+KHEisaXQqyqgfC8jRoa3yqAPZHCtYFlA&#10;ZGBgNTCIMXi9l3F5jQwnDeP1w068Zq/HoGXglza/A2QC6rMNhIjcYsrArDOe89KlVixE5mMxpRJL&#10;lR143c7zXZL5Ah6rwMPAvK4f75/wnOlm5K4p2c/Ssw4s0SUIiKT3rXnejvfnypkXoAzRJZ3BuxG6&#10;KrluStAdYI+7EQv8zyXbNt4dNQzt1WZo5BZfeeOtCSAyj6EuJ0C5XCbIlYlwBWQjeDNYhOX74k6G&#10;oH7biXeZ6QycAgbjvIOWQftDeiqvvUyOyz5G8eFCFRYuyLEZA/+7viK6ROkUGKGzNF+N9/xPLr+H&#10;uAz1zRpovOTjS3QgvnQfPoTULQJeAYhJXFf78gxe9eUo6wkgtE9b8EGlgv6tPJjK5e94DcKj2EGQ&#10;ddnGQJAQHnq9wIgAuVQFrTODuwDEKZ7ATcGrd5V4t1xIxeH9dCbeNybh3fVI/h2xY2FowWt1JJYM&#10;mdz+Gdy+r8LwOVvMX/NnuR3qB9X44BsMzdNqZbnW0Eaoc9s2dB8CENso/k0l4fJ8FcqLMpGfE4+8&#10;zAQCJBjB/p7wdLEjRGyNALGxUOAhsqcTcXE4CVfHk3BmPjp1L3qu7kbbhe0YvLoP7ef2IbdtO5on&#10;9vM/5jG09R3H4BzBMHMCZ2+6EYYRuPXYB5OXrdA8bIGzPRF4nMzj0bbwWlRjbCQM7e0emLsYjBeL&#10;qbjT5IdLxS7KpHjPeTc8U99C37lSlNTuwa1SJ7z09qADccHdcXu8y6rCu3gGhMJApFWGIpGpY7Aj&#10;Vh89gm/278cnqzfQUXwLW48dGLviibpeC1x+6oryNh7nuBMc/fbjmM0hJTB+9DWdBkEhAFFSOpG/&#10;0oH8lT1pcR5f/bAVq9Zvx1drNsPCxg6bD5nhJ1sv7HL2pLsh5DrLUdRZiuLuMuS3lSsAyW2uRHx5&#10;Lna7emILAeIU5g5VtjuSCAKBR2opoVFyGrklQYRIELKYzyg9raQClEzCJL044J+USlikyRCXzJcw&#10;lcn2rNIgjF2tpSs7g2l2iFcAYlQ7WsaqEJvljegMd0RRkWnuCkDCEuQ2ZCecjnNGCNPjTkfwBQHy&#10;xfZ9+MuXP2DVjxvx6XffEsTfECYEB53H37/4Dht2/4RNB7dgq9UO7PTcgx8JibX7tuDr7evx8bp1&#10;+HL9j/jo+3X44pd12HTyZ2yx2IpDtvtg42iBH09txw6nX3HUczcsPQ/A3vs4f59jsPE4DGvPg7Dz&#10;OoCj1nvxH3QgX/+6G/sakxF8fgC33htw+b1G0aV3yzgrAHn+FsO3rqLrzm103LyGrPY8xNemIL46&#10;DoE8R/uQw7ANMMfPezbhsx+/xuaDW2HhYg9zNwccpdsOSy+gk3mLi68IopsX0XCpA9UXG1DNzl3t&#10;lWqU35jB0JI4EGUO5AqDyjTUM+0MyHQEApBUOpDXvayXISmjq1jqraXTYK+fefUtBrgnxofYJDhq&#10;r7fyP74MEcnw1Bj06iksddZA904AIk+oGwOjmlZWQxBJsNfMcz/+6ezpysTtsBEqTDVT7P0HsQfr&#10;nwO9DN/IhLYM5QhI5Ct4QXlYSmVPX1UMg7zsT25fzS1R5iCkpyy3rgqQFpuKoL7cyjLP4XwTe/Bp&#10;0JyTYR3pYct7vkaUobvl4kJoH0gvWOAh645i4dYZvMgsw+uMCrxLL8diNHvwrQSWVlyCMWhrHrYr&#10;8zhyLsb9DvIY+injsJAyIc7tLevkOsl2uczQh3e3pZcvgDEO6SzSGi5cMro5xYUxyOro1nTRWVDe&#10;ZsvzNQTn8rzlY0WZDNrGu5fkgTjlPHQDyrMjAk4Dty8weDtfArUyiS1BnMBe7MGbcUJY4KCAS/bR&#10;zrpC5djk+Yh3D3jdl43zEspQz0IH3lwThyiukJ0LbQeW0zOUu6zkDbp6upHlJkJZrods07TdpTct&#10;eHePTlbAwh6/jmB43Z5FxyHHLcfcgw/5iVgakHXleOg82EYnIGF5uY/HJN/9dk+EwSESiy05WNbT&#10;Vemq8GIpAx+y6aTcQrDwLJfXnI7M0Io3SzEESC63J8G3Hucu+uL+Y0KC+1pmkH0THgrtsnRw6LIJ&#10;lQ/VGdCdCofBKQqwi4b+dBzOj5ajrjwHVRU5KCBEwoO8cdrXFd5u9nQgtnCxs4aL/SnlGRAH65Ow&#10;sThG9yGvNbFUhrOSCw+iZnI3ykd2onnqAPrnj6GmbyfGL51EWxchQkicmTzGoHUUfZMWuHbFHqPX&#10;j+LsQys0DVjg+o0UXEp0pEMTNyzzU7V4+jQdXb3eaOnyxZWyGDyOCMFgjTNmO6PwtroKtyeacS7e&#10;GQbHIMAqHK+SffEuyYd/s9XQBCRgQkWA1IYitSwYzuFO+ObYEaw6eJiugoGMAPhu43rYMjC5n96D&#10;+UehOG63EW3TjnAL2od1WzYqoFCGsb4kNNjeCBLmWfdXpuJIPv5mIz6hPmKd5SlHbDhghs22ntjj&#10;5oOshgJUD1Shsq+SIqC7q1HaVYmidgbu8jwGTG/84hKo3Nqr3HUlrqLUD1nlQcguD0GuqDQE2QKP&#10;skBF2eVMWRbAZBIQouwVsNCdyBBXGmEicylZ5cGYulaPiw/aMHWTAJmTSXQjQPrpQBqHywgQL8rT&#10;CBG6kIhUAkQgQoUkOil3Zx22PYTPfzuEVb/uwyGnfdhl9yu2m28jEHgdVn2HT9bzunz7Ldbt24Rj&#10;QYfwi8N2bDy1FZttfsOaY9vw+bYf8MP+jfjFfic2n/oFG61+wnbX3/DTya3YarEN29ju232b8deN&#10;P+C3U7/CzJ1Q8T0CpwBLODLQW3udgJnLMWw9RoD8QGjv3IvfmhMRdWEEd94bP2N78bUal95oMPtq&#10;CWep+acvMP74KbqevEfXw5eoPXcJ7pH22HHie+x12gmrQHus3r4WPx/8iY7oa3y3dRU27duAXw5v&#10;wr7j+xCdlYG6iVGMXruBsRtX0XpnEOW3WzF5bwqXXtzABY0af9KOydt4p6AbaIcuoxb6WDoQeSI8&#10;hgApYkCZ7IJ2pgOa7hbokkqNY/W9zdBymTavDDp5mWAPg3N6MbRJRcowmHbojPLhJB2Dvq6My2YY&#10;OEl+bW81tDIRnEANNkGTXwR5s6suOBuaRvZuzzZCd6YS+oh8BRJy55H0viUvD67pWP8yuwxXmxvR&#10;+WgE70rqIG+JlVeQa08zuNIWa661QXuF2x6sg4770shxcd+aIgYrBmNNTCZ059qgWWRwf9wJbQnP&#10;IYJtuH/tfZ7rk27FjehKKk1DZ+J+itmmBIt5TXRVs1h6yiB3nT3brBxeA4LrJQOwhkFay97/HMF6&#10;oVW5JdiwMEiAtWB5qIZAlWGnEWivnVHeHSV3UwkEdIt9UNcWY7meTkoBjwCEMCVUdKHpPG/TXIi8&#10;Pp0AkVeha5J5/d6IYxJIDRHEDVhs4LVUICVBewjvJ3lN3huHjBQH8qId7/rFvcg+jMOEIgmk+ncC&#10;uD66qWrWGeEhzkGemdAQAMZnJwgCaqm1CDqXZOMT6V6p0ASmQPdUnIXsR9oN4sONMiy9ltuxjcNT&#10;8vT3kpqBXUChQKYHS2dL8SE5gcsEKB0m9yHqwnJqEnSOBIhrPLQuUVDflvkpeciylZBoxvJIMT6E&#10;RmNpWYbompX6N29S8JpmWsfeuzzEt7hcj9dvxV31YKE0jY4lnftpI6RkO/wNbpRj2YFB1549foGV&#10;SySuE4Y11QXIy45HTkYsokJ9EeDtrADExd7m9yEsJ1sLBSDiQqzND7N8kuVjyK423vVUNbAbJW27&#10;0TtrifmzrmhrOIjBSTMMn7dEdd8hNAwfR8e4OUbqj6N7ygxNQ3tQ3b8NXV3HMFscTofGTocmDW/f&#10;JePJszhMXHDE/K1o3E2PxDsLH9wLdMG1DG8s+odhwS8EBvvThEcooUvZBxKM/niXzY4NHWKptR32&#10;ep3CUT977HW0xKpjZvh6/yF8unojPl+1ntqAjwmBn37diMBoS3z85Sok5Jtj666f8PfP1uGTr43A&#10;EID8jT3vv335PSVl1lMyfKUMb1ECEGtbF/y49zh+dvDCdjoQ1/g4+KUmwjtZBY/4GLjExsA6Koys&#10;C+cxncYvzj7Y4R4E92g3JOZ5IZVOIrMiANmVQcilc8qpCkNWVSiyK+hEKuhIWC9pNgGTRSjKiyAF&#10;EtmEiAx3ZRIkiiMpCVSGuHKrwzF9oxGXHnYoAOk624IeQkSGsAYvd6FppAxx2V6II0BWIBKZ5orw&#10;FKNCk5wRkeKMg3RjX+w6jI82bMPGfb/gh13bsH7fVqw79DN+tNyOHwmCDRa/YP2pLVhvsQlrD/yI&#10;b7aswYZj27HB7GesN9uIrbY/YY3ZBnxzcD32+x7CPv+9+NV2F3ae2oedVgfw3Z7NWMNgvstmL07Q&#10;dey1OYBtx/bgu51b8cmmjfjLdz/iz9+vV4awvj94FHtakxF3aVy5jffy22XMESACjtnXS5h5sYjz&#10;z96w/BAjbxbRQsoUnGmEnetOWAYegm+OL8y8T+ELQmOf427stiPwjv6IbWbbsO/kbvhHh2Lg8mXM&#10;3X+M4Su3MXP/FcaePELn3YsE1QPcenkH9xdf40/6kHIV4tkzk+9QyPMKsfxPF8t8LO1+OGESUmq8&#10;G0m+Tidvj5XvUATKPAR7//I6cn95QI0KZa9RgOHP4Cbfzw5kO5kAD+B6flzmnwW9fERIwCB3F3nJ&#10;R4NMr/2WW1X96DbkDa3ybQgZ9w81BU155kDknQV1ajFmbg+j5OUU8u/2Yry5Ds9T5HiyjT11+eiQ&#10;vPlV5grkew/yDijuS/kUqnyPgkBS9i1tEgkFAg+neXzKx5R43JE8/qh8aCMJnoxGaBIJszAGex6P&#10;OquFPetF9oKBlw8e4u2te1gYoouK4bFHFLA9IZRdqmxDH866pBLokuWV7AQfA786leUs7lOej+B5&#10;aZMJjcIKqBO4Tx6/PoQwIlB1HQRpJ0Gbwjp5YO80ASrDWMrbb43XS77sp1HlQt1Oh9dSBW0Ezzcs&#10;A+q+WmgutRCe9dBE0G3Vl9OttNAZEmp5PKeQdGWeSvumF5pXPdAyrwlKhqaZx/WsF4uFqVDPc126&#10;Fa2G0L9GYPbzHN7R5Sx0sWfcAHU8fx95Hbo34ebD1DURWlUGNA/kKfF+6B63YDEuFsszVQSOQKqX&#10;LqwT766XKCCRssypLA+WMYDTXZyVdnRD4nCkfowuzzmG8FDB4EYgOERh+UI1l8mwp9ys0IuF3ly8&#10;z0rk9sTByetJerD4pBTvPHyxfF6GB41QAcGkfV6LBafTWOgRdyIQlJdW0kndr+D+A+k+6EAIENhF&#10;4lpFGSqrMlGSm4TM5Gjlde7BAa7wcLaFk4M1HOUztoTHigOxNj8GK/NDsLeSuZDDqGyzR07rrxie&#10;c8HsJU9cvx2Aa73+aD9zFC3ThzAwfwp1/WaEy34GsgM4X3MKE92HGdDMMHXnOKYu2qG6ORwTF2Px&#10;+kMgHj4Pwdj5k6jvP4yZbl/AIxywCcb1UieMN5zETLUvLjWE4FV6DBY9I6C3DuXyUBhOncb77Dr+&#10;naQh85AZA9MOrNmzFz/s3Y9vT5hh9SH2pr/bTG3Ep99uwOer12GVPHuwdjO++PZHbNz+Cz756gd8&#10;tmodPv16vQkQ6+g4ZLJchq3oSL42upK/fyUgYRtxIixbOTph40Fz/Orqh22OHvjR3AGbLezwk4Ut&#10;tljZYau1A7ba2eM3R2cGLTdsIUB2egXBK8YDyQU+SKezyKwMRG5VMPKrQ5BHZVUTEJWnkbdSxzSH&#10;yhSQVAQTKmGKWxGJQ8ksJUBK/ZFS7IO8+nBMXm/CxUddGFMAYoRHFx1Iz6UO1A+UEiAeUOUQItne&#10;iMk0uhAZygpPdUNosgfCUtyx2/oIvth3FH9etwX//vfv8L/+thpf/LIBPzHwbrXfjs3mm/Dj8Q3Y&#10;YLmFwNiI9Uc2YPWedVjLuq9//QHrj/+MX5124Gf7rdjmzNTmF6w130yw/Ixj9mY4Zm6N//zue3y6&#10;ZRNW7dqEdXQBH236Hn9d/x1WbVuHnw//isM2R7DLfC/+99r1+OHIcew8k4KkK1O4uaDDldcaXHmn&#10;x7k3y5hnnJp7tUC9w8zzu2imQchsqUUUz80vej/8E+xh7m6Grzavxk9Hf4Z1AF105En8dPgb+CYE&#10;o3VyEmcfvMBFbuPCi3cE72NM3nmJcw/fs/4dzj59jotPb+LB+/sESHSFSj7YJM90yDufDMrX8fif&#10;UPmEKkFCaMidTsYPEZUwsDPoyncl2DM3hDIgywNs8lGkFbcg38mWjxIFsU2QPAPB9YKZKq8Al0BP&#10;GEgwlIff5HkC+UiRaAUUAQSLBE6lrbFe2on0XKYNz8KVqkrEXu9E7kwr7tAFyXi88qEiAgjSM5ay&#10;vIhPyqb9GehQRIqbkf0zCMs3wPUxBJAJEsZPtxIkPE/tzXtQz84TCALAbHxIKcTthQfyZREsMTQp&#10;DzZeugotr4HybQ35RgbPWy/f5qBzUR7+k+E15TvjvD7yVT6BHCFrIGAUSMoQnVwDAgbBzPN8le9k&#10;yPFLXvlULLVyDpIq39qQ48+F3pP7JIgV0HD/ekJT78P1CFtliEnmKfxToWWwly/66QTi/uk8Py4j&#10;cHTMyy25Ol4zbRCB68ueP9srkEsSqHEdT5bD2D6C7X2SCI8UHp8JIN6S0o24y51SyXSgdEfB3Ia8&#10;ej0oBcsVdEEthGpZPtQBcVAXcHlNAVMCx0fugEqE2i+awCuD+tYZqLuKofGKoxugZBJd5BgDdVQ8&#10;NKN0vPPV0MwQupFczzMS6sFSaG7UQn2xDktZydDbRGLpdBjeXymmOyHs7lRjSRUDvXk41BF0M7fZ&#10;K39Fl/uMLqaS52PF3rsDg7K9QCQK12srUcH67JQoJMaEECC+OO3nAk9XO+X1JY6Op5Tbd53pQgQk&#10;AhF76+OEizlc7Y6gP98LnU32ePshExodgTTrhfPnPNAyTLj07EL3hAWaui2Y34HLd6xwr8YDfd1H&#10;0DZzCJO3bVHZuweq4q04M+CGx69KcfWRK/rP7uV/6GO4WuAOWAbBYBuK+WoCZPYUZs7ZYKLOCmfb&#10;QvCwVN7+G0wnEgGdZSABW0OoqNAW7IXIVA+Eq1xxws0Sq4+bY9WBI3QgAo4NRoBQX1CffLUeX6ze&#10;hE+/2aDA47NVa1gnDmSdcfJcAYaIIDEBRHEjXE+Wf0q3YuPswl65BX4mQH5z80ZYTjpiC9IRlUfl&#10;ZiIyNwMRuVksZyM4LQ07XH0VgHgTIMqdV2VByK4KQl5NCAprQpU0tzYE+cwLPApqjWkulUOw5FYx&#10;T6eiuJUK1hEqWWV0MeUBylBYUXMUpm8248JDAuRGB7qU50Dafr+Nt26gBPFyG3C+LyEiAPFAVIYb&#10;g60Hr5s7HYgHQlPcsMPiAD7fcwAfb92GP3/6DT79gcCla1t3iI7j+CZsdZIhqy34lrBYc2ATVh9Y&#10;j2+pj9auxmcyfLXvJ6zasx6bzLZj9S6CxnwLtjn9RueyBeauVjhsZon//fX3+I/vf8TnGwkMbuOQ&#10;zXYuOwAHecGivC8ryBz7rQ/if61Zj/UnTmJ3exrSrp3FzQ/AxAs15t5pMf9sAeeev8PsizeYfvkY&#10;s09vIKUyEdF10chuj0VElj0snX7FocNrsd9yG6z8D8I28Cj8VYR3eR6m7zzDbQa4iy8JoSevMPf0&#10;JQHyCGPXnmLi7EPMzz+io5vH2TfjuGQYxp8M0aUqyBcCFXgwWMpENaFh/MY2IRIuMCEE5FOoAg6l&#10;t05AKHMSRmgorkJxEpTSW6YCGDQD2V4R12GQkwfZwN6/yPi5UublTiMlaJoCp7KMgU4+LqQAYKVt&#10;BvSBMmySiCu5RSjtb8WHGO5Hvo8tMrVRJPBgMFW+JWHal7JfgZNASYKtBGiBEgO5fJdcH86gL8fP&#10;89ERhrrIIuijWB9awOCajQfDHey7XsB5vGQvFtB8+ABdCgFLMCCE6wlACSC5PsZvigtYeW1Ecp3k&#10;epkgK+BVbs2VvMBMJMNUciwy16HAjJLrKOAwAVQByErZdB7KuuKuFODwminnKDKeu+LoBFIEsnId&#10;xAXKJDiBsvIlQL2fACaZ10iuGevky33yRLl8d0MkH2GSFxy6ESCS90rh+sx7ER6eXMebZf4uslye&#10;3TBwmUyAG5ziCQAVIJJlLMMxjilFh6EXQDgTJA4M8i6x0NtHs8w65g0yue3KVJ4HkSEm60gGzyiK&#10;qdw9xe0YrNnrdoyiS2FqGwY4x2LROQCvR9Ow8L4W72iudSeDjdu3CWO709C7M8A6R0InvXW7COV7&#10;G7CVuZBIXGgqR0NDHrLZo09ShSE+Jgj+vnQgno7wIETc6EJcCRIHa3PYnTJTJtCdHE/A1ckcgU6W&#10;uGfjQzcYgTdX4/B81AtXOwmIaQs09OxHSd1uNFYcR2PtcQzO7MPd5qN4FmOJ8YKjKO/didbxY6gf&#10;3Iem4b3oHleheTAZF++7oO/iYbRNsW28B2DOc7EOwXtvf1yptcfUbRuM37XA2ORxzKks8KAwHou+&#10;PGczX7wjQD54RKEnjT3zxkhkMdA6hjhh9YkT+ObAIeMcxmdrlFtK//blGvyNUPj0m/UKVD5btZ4i&#10;EL6RIay1yq2nHzH96PPvlXYigchHX3AZnYlMsn9KkHzKNnZunvj+oAU2OPlhj7cPijoqUTlQg4r+&#10;WpT31KKkqwoF7RV0apWIKcrEr+5+2OUZjEAVAVLkS6cRjIKaIBTUERp1hIWSGpVXy2X1YcyHEyzB&#10;KGRZAJMjkKlivQCl2gigLIIkvcwfJS0xmL3D/7mPOjByneCYa1XmPgQiA5c6UdNXiIRcXyQV+CsA&#10;ic3xQ1yaD2Li3RGT5IqwGDcE+Tli94F9WHfyKL7e+Rs+kSD/7UY6OF6fb9fgi5/XYMOJn7DmKN3D&#10;r7x+P23Ax5vW4MstvDZrv8Nnm9fgsx++JVzW4asta/ElHcWO41vx1c9rsWr7Zli5OmKfmQX+H17n&#10;f1+3CT8f2YF9p7Zj/6ltOGL7G0447VXuypIvFe44uRP/9sNabDhpjn0d2ci5eR63Fg0Yfq7G0LMl&#10;TD54hfF7T9Fz+SoG797F2OsFVJybR/PtmygfbYWtxx4ct95EfY/jnmux1ewrWAbYYvLxSzxmXLv0&#10;VoPZJ28w//wtzj9/g5k7jwmMZ3QerzFz7x7OPz6HS887MP28Auf0NXQgkQRIchMMUaV0Ggz0EfJe&#10;JemVsyxDUMyvOA/FbciQigTKFYAIPKRXrIgBTYIce9bKl+38CRqCRC9DWtIjVj4QxGBlkhLgCY7f&#10;v3ktIBAAsF7KSjAzlRXJ7aM+KXiuysQzFbfvzjrFaRiXiWUXGbwpBSAry0wywUQBlOJWGFQFYIp7&#10;MEFAOS8J3OJYJJBLwC/GcnolnrU24eXiK8WBLPBH0cm2ZJ5EAQRTZYKfEpcmZWV7xmuktDFdLwUM&#10;Agw6CQUKK85CGXKT/RqBoojLlE/SCgRM6YoUeAhQCA/l40x/kAJpnrPyeVjJE8QytPdP10Mk11q5&#10;TqnMpyp5o4zXT/kMrBeXeSTQEVAmgBi8EqCX73KwbBBoeHKZQMSboKAMknIduBEasq47YeJOkHhQ&#10;nvKVQIJDIOJKEFCg9HQe8gChAg+TDE6m1DGa0GBe5MQ2LOvpGiDLCRE4EgaWYfiQwO0ow1fNWJqn&#10;oyFA9HaRlAz/EBrWBA1hBFu2lzoRYaJzj8ZsawWaGvKRl6VCUnw4osL8EBToCVc3O7i72MLDJAcb&#10;Gb46CldHCzg70pE4nICfmzUe2wVBGxaD5wWR+OAfhIfRHoSFLZp6j6EyZS/GIqxwMeck5q/uxr1c&#10;S1wdOIyh87+hov039oQPoGvWAvmNvyA2dyt7ir9gYNYSF164Ka+qX3LzASzCCJAg4GQYnsW6Y3bc&#10;CpNXbdA+S/czdQwD1Xa4XciOgLk/3mU0471bJLpSgpDZEMmgGgaHEGesNjupAETcw0dfrcFH36xR&#10;APHpaiM0FBEk4iYEKB+bhqxk/uNjAkRu6f2MbkVSAcjfCSJZ/gkh9BnrHNy9FIBsdvHHAT9/FBEY&#10;VYN1qKSqBgmSgWqU9VWhpLsW8TKJ7u6vACQ40QtpJQHIIegKCIaihjDCIhSFTEWSL2ig6sONIlAK&#10;64KRT0didCjhBIo4FkJEoEKYCEBKz8Ri9nYrLj7uxNDVVnSebf6nSfTq3nwFHslUYr4/onLo2EI9&#10;EOwkz4BYwzvCEl7+Fth+eD9WHzXHJz//ij9/Ls++GN3Xf39B8K5bj79/+zXW71zPoL9dmVD/eu1a&#10;fL+F1/SH7/DtrvVYs38LvvruB3y1iQAhWFZz+d8+XYVP166hy7BVAPI/V/+Av/z0E3ZZH8Ipr+M4&#10;Sfdh7rIfFkwFILaeh7D9+A78zx/W4CdrG+zsykbx7cu4taDHyDM1up9o0P3oDTou38CZm8/QcP0e&#10;UvpSENXij6ASFziEHoe1xz5s2fsJdpz4CluOfI5tx/ajoLcfxS0tiEyLh1uEE2wCTiAsOxLDt24R&#10;vi8xe/cRLrycwuXXfbj4pgOXXnfi3Mt6dqYb6UBCi1VIaKTjIDikF670nBkAFcchvWkJiAyqysNs&#10;DKYS5EwBUUmVICZBkD1bCVzSw1XcBOvkc6byBTsZLjIFJvlGtQR35ZvUyjDI/10G+TKd8h3rP7T9&#10;PaXY85WvyiltJNj5MahJL1oJXinKMmPwk3WMUgKqAiGRBE9CZGUITfIrQVnp3f8hQMuwnE8u182F&#10;ZmgGSzdvQV3TqgRuGaYSaChtJCVc/+n6KOAwwULAIHCSZZJX4MBtyP7kuq6AwgSP30GxAhHKCBFT&#10;O6UsbUzg+CMY5Lf4pzp5AFDunvpDG0r56p9cU3ElpmsPH15bv2RC3PhdDuX6ufN6uhAEAgVPgoJS&#10;oLCSN6X/gIURHDDlZT5DkTthIVARp0EQSLoCBIGFwMMo+bIfU3ElCjwoBRYsExwiAYhB4GEvToKy&#10;CsV7vxAsPaqE9lk11PHcn4U4DXEZDL4iOhEBhiLJ033AKgSL/iqMdlSjubEQmWlRyMpQISzMBz4+&#10;znBxsYGDPCzocIowkfxJ2NgchyMB4mRPgNCBBHha4hEDocElFAaCxHAqDC+D/DE74YSBhlO44G2H&#10;W8EOuD18DNdnj+JplB0ma/aianwT2kb3onHwIOrl1eoVm1DSuhPJJT9haN4V89fC8arMF3qrAB5z&#10;MI+XsqGTsgvEqwgvTM3aoaxrB6ZunsLw3FH0z8fgQUoG3qU14YNzKDoy2BtviGBQDYcdHcjXJ8zx&#10;1f5DynzFJwIDug1xGqLPCIsvxIV8zcDH/MeEwt9l4pwB86+fUgSIwOPz7zbhE5l8l4l0eYjwi+/p&#10;ZtjTXrUOjp7eWHPIHNtc/XHQ1x+FXZUERzWqhmqpegKkDmV0JCV91YgrzcKvboHY7R2M0BRPZJQF&#10;MvAbIVHUGPE7PETFTRGsC1PqixqjWEdgrIBFQEMVmVxKHsGSR6hkVgSiqiMB83fbcPFRN4autCkA&#10;kTkQ5TkQQqSiKwtJhb5ILvZHUhEdp8oGvjFW8ImyRqB8TyTNFVEZHvjV4ji+PHCSzmI7/vOjb/Gf&#10;POc/E57/zWvwnzz3f/vLN/j54M/wDDuCVRtWY5dMtG/h8s9X4buf1uKbzbzODPyrNhIuBMynXP+T&#10;r7/HVxvX4iQ7JbtPmuFTupfvjtB5OByCnf8p2PnR4QaYK5JhLHlz728n9+N/fPsDtjg5YF9PDqrv&#10;3MCND8DYSz26nlHPNeh98QadL7RoefACUTWWcMv8Cyyj/koHswM7jm3CTrtd2GtxkCDZgZNONjhA&#10;p7PbYg18Yj2RWpWN6u5GDF68rLiQs3ceYe7+KObvN+L83QbMP2zB/ONWnLtajsvPygkQ/zwV98KA&#10;JkFOesJMZaJZ6SUz0Jl6uMbhEgYrBRBGUCiSQGwK9AZPBikPSQUSAgC29WBbySvLGODdKFf2TiV1&#10;Y4ByZ2qSwZWBSJEsl2ETrsOyMvwh7Vk21hESLBtkSEXynknQs0csvWBIT9gjCUuBGdAF8vhM6xlE&#10;hIqewVGOTwCkuBc5fpF8KEnOR85VhtqU4TbmJVgHynUgIAIKldeO6APZm1+ZT1GCPaEhbSQVrYBD&#10;4BIsYBGYUAo8KKmX9WToSdwaU8XVibsTQMi2/wCU30Eix6IAR47TOH/yr0D4o/4ZIAIPI0BWYK60&#10;MUHD6CzkurCNt1wnXlNvXjvld2WdPEDoTBD8ASB/lOJQVmDxx7ziNMRdEBLiNpRhK4JD4PE7QAgK&#10;gYGTDGEJSOguBAwECAQgJmDILb0KOOyN6YoEHgIHvX0o9Kd8sexMJ+BKWFgEMpgzoMvEsk2IkirQ&#10;kLkPSiBiEJCcPI03MWno76tFQ00ucjNjUZifiohI9txO04GI63CwVACiQMPRHPYEh5PcvisvUqQL&#10;iXQ9hTe2/nQJdAiWp5kGYsk9CC8yffAixgeLnoF41GqNi68scL3CHC9DHTHWcgQRRd8gOmEdymoO&#10;oKhpO8rbdyO/fjvK2n9BZbcFKoo8seQdCBBIBnFPhIfBlts/xf1Yh+ByhQOapw5i9r41A+UpVI8c&#10;Q0VnJO7XN0JtE4SebPbOW6LYo49kD9QF37Cn+9WBw8rcxt8JCHEZAhFxGuIiPmUqw1GfcflHAhCB&#10;w6ff4y+ffK88hS4PEX5MwHwkcyMEy98/pzuRoS1KJuAdPX2w9oiFApDD/gEop/NonGhAw3gj1YT6&#10;8WbUMq0ebkBCWQ62uwZgl9dphKV6IatCAr+AIRwlzVFU5D9JIGKsj1ZAInVFjeJICA/CpESAogx3&#10;ydBXqDKUVdeTgrk7bTj/QL790Yquc8a7sFbuxCrvzDQ+d1ISSJAEQpXnQ/kiPtcPqhxfxGR5IY6/&#10;4faTx/Dl/hP42/otxgcHP/2OLoT6+7f4r7+txp//sgp/+/o7HPDcjR/pOD76ZhX+8unX+OiTb/DV&#10;qjV0H2vw7dof8f2aH/H5N9/h08+/wzeb1tO1/ARbd2fst7TEf/64Fn/ZuhmHnY/B+bQV3OS176Gn&#10;4BJqBYdAS1h6m2PNgd34H9+v5fV1wt7ubNTfv4Nr7wwYeqpGBx1I+2M1zkj6bBk9L4C6S1eRPZCG&#10;jL4khOdFI6I4F9FVFYgpr4ZHRChh9Qs8Il1w1PYwito6cFMjtwTrcOHVAuafvcX8k1f8u5rE+ecd&#10;uPCsXdHcK+ZftOHacgf+pC/uVPGXhbaoHdriduUbG8a0g5LvYXRAV9AJfWE3tAUsZ58xfqo27wzV&#10;Cm1OC9SZjcpdS7rMJuiYatOZT29RpE0TNRufGJe35qbUM882qQ0U65JrFGkSq6BJqISaUvKUNqkK&#10;6sRy9iQroJFvhcSznaSqKuhYp1WxfTzbxjEfWwGdKLoMmsgSvEqrwAd5liWiALowBn46KZF8N1wr&#10;b79lgFeHFEIdLOUiaINEbMuyIua1ASbJg4oEg54BXudvDPryAkTlORW6F3ndugRzRVImiJQ7ziRY&#10;S96XdeLKZNJaAjeB9ftwnSJToFeG6SQ1gW1lDkIA7UOgCeTEDQgEuVxckxGCUsdl0kZcHrcBOi1l&#10;O6aypAo4ZF1TvQxTKQCRISoFICICQVwcUwGzMv/hweUCbIH5HwCyAok/Og24G52GDE0pcxziOFwo&#10;xXEQCDKnseIwFGchw09Gl7EiYz0lk9u2kf9wGCtDTvbhBAMl8yEyFCVzGLaEhwRWS/bUzSlLwsPG&#10;KEhqJUGX0DhFYCgpZUlZsDfPnv2dqiq0dlSgmj2wrNQoxEQHIDzCOITl5+EMd1c7uLjaKBPmTrZm&#10;cLAzg70yB0LZHUckwfLO1k8Bh+EUQSKO4RT3LUNOlsFY9nPDg3sn2evdi3NtR/EszBaPcp1Q27Ab&#10;XiGrkZb5G/KZrx0+gLK27eg9vx9VvWbsDf+Eu15uynEb6LCUc7I2nZd5MN4Gu2N8zhrnL9tj7NJJ&#10;lLb/hsyGgxgadcfj2DBEuTvieIQHbKI8sdPNDt+ZW+ILAuQjcSDsQX/8NYFB9/GxDEMpw1YCDroP&#10;ed6DADE+70EXIkNVrJfy3wgVAcvf5a4sph/RpUj6zQ8b4OJ9Gj8cOYltdBb7vEMQWJCF4OIs9rEy&#10;EZCVyj+3JDgnJcA+LhbHT4dhB9vt8QlEWLoXMiuDCM8IBRSlhF5ZazTdWBSKzxAaLEvd7yI8ythO&#10;VEKIrKiIbqtQURjdzGnU9aXiHB3I+Yed6L/Ugu5zRnh0C0gIkLKOLKQWy0OKwUgpCkRiEeGRH4A4&#10;AiQm24fyVu7O2mJ2BB/tPIL/4DX6LwL1vz9ZRdclT6B/TWf2NYG8Gh9/8h32bNyJbz7/Fl9vXoN1&#10;e37CNz9vxGdff4svv/0eP23fhu/WES6ff4O/f/IVnco6rNm9Badc7bH76En8DwLov37ajN0OR2Hm&#10;egx7rA7ix0N78OXOLfgbt/Nf6zfizxs34n+tW4dfPN2xuyeLLuMerr7TYvSlFt3P9ZQOXS/0yhPo&#10;HU+oxxp0yxPpXD74eplhIRshpRUoHRrBtgNrcCzYGmcXgequTljZmiO39QwuvFvA7LNXmHkqcyEL&#10;mLl9CTMvzmDuTQvOvaZeMf96AHcN9/EndUW/CmfOQlPeBy2lKaNKqNJ+agC6kn7oi5kv7IG6oBvq&#10;3E6oczqxXNiF5WKWCZnlwk4u7yZwWC5hu+IersftFfdxOcV1NfldUIvy2rFc0I6l4g4sl3Cdwl5u&#10;l+tIG66vLSWwygissi7mRT2U1LOtqIzbrugFKnugr5Rj5vGV9cNAobQPem5jubQXi5U85vJB6EtH&#10;YKgYYtsBGKoGeaWGWB7g+lT1BFA7A33DFHQNk9DVjzJP1Y9AXzcMbeM4dJSheQpon4W+ZRo65vVN&#10;E9DLsrpRagwalrVN49A0MF8vmoSa9ct1g1iuGYSa+1VXUuUDPH4eVxnPmeeuLunCUl4blrJ5TXI7&#10;mCe083ktcwjnrGZoCGJtGkFL6GqTawlXwjK+lsAkiAlLdVQJYUnwyTdBBIQCOTocrdwmTMDpCDYt&#10;3YrcfaW8BoWw0YkIDyUlPPSehIl8M5wOTe+eBJ0EfwUAoniKbkKGrug+dDKkJMFf3ITJNRhhQDCI&#10;q1hxFo6yjC6CTkEvroEuQrldlsHeIENGdlJHMMjLDJXyCgREbMOyCDYiLhfXoAw3iYMQsU4ZhpJU&#10;JL1zugprE0BOUVYSvNlbZ6oEXQUgwVweRGfCeunBW7FsEYBF93DUF6aiqiwDpQXJyEyJREpiOCIi&#10;/BHo5w5vVwdlEt3J0QpO9hZwJkQc7E8qcrI/wbIZYpxP4YPdigPhvk2SW2phFgx1gC9m53ZhZvIX&#10;PJo/iaa2n9DY/QvmB4+isHgnAgM2oiZpD6bbT6FhaBfKe7chLG09QpJ+xEyopQlI3BaBpJwTISJl&#10;taM/QeSBp9kuGDh3CvldO9DbboWpXh90DnnA4tRBrN63l9qDb5h+x57uFwcO4c8fr6bjICjEefxh&#10;vkPyIhmekvmNv8rwFV2GgOMvBIYMY8lw1d+ZGuHxvbKe5Fev3QRnAmTVwRP41SsYPzl4YYOZPX42&#10;d8LWU07YbuOAHXaO2OPkioPunvjN2R1bXQOx1ycAkezlZ1WGoIBOqbSFcCA8ys9Eo5QAKW2LRhnz&#10;5a0xSr0CF5PKTTBZUUmTuJIIZb4ktzYIjYMZmLtndCD9dCCdJnDIZLpApLQ9QwFIWkkQXchpJBX5&#10;KQBR5flDRYjE5vgoDxpuPibfQTmK/1SG88SBrMZ//3UV3cYm/HJiC7Ye2Iy/fPkZjuygA9mxARut&#10;fsYOm61Yy2Uff/cNth3egsOW/A2++wEffbsK325fhy82rMHnGzfAxtMFOw4dwf+zai3+/cdN+M/1&#10;6/HnNdzPmrVY9dMmbNyzFb+Z7SBUDmPz4Z34t+/XYIefN3b2ZqL90QM6EALk+TI6norz0KL1yTJa&#10;Hi+jjW6knWnPS6CfLiWutgrhVbVovfsYdj4nsevQl9hy/Ftkdrdi6j0wcecezkyew9yLtzgnz5A8&#10;fYvZRy8webcXU2/qMf22DtOvawiQBi7vxAPtS/xporRUdam+HsMF+ZgsLcVsZQ1VhxnuaKa6FnN1&#10;DZinHT5f34Sz1fWYqqjGLOvPVdcpbc/SCs2WVWGmpBIzxRU4W2TUVEEpxrILMJVZiJnsIkzn5mMm&#10;rwAz+RTTqexcjKdlYiY1B5PJmZhIysR0WjamM7IwxfRsZgmm0wsxmcF1U/NxNikHM6pstuf28ssw&#10;V1iGC8WVuMT8xexiXM0qxs10pkn5OB+fiQtJWbiUkI1ryfm4lVyEW0lFuCtKLMTthALcUOXiZmwO&#10;bkRn40Z4Bu5EZeOhKl/RYy57FJeNR/G5eByVhQchGXgYlIEnUfl4Gl2Al3GUqggv4+l0YorxWlWm&#10;6I0ovhxvkirwNrkS71IqsZBajeXUGiyl1WKZUtOJqVMboU5vYEpHlVzHlLDIoJvLJDgyW6HLOkPH&#10;1wWdiJDWE+oGQlNf3g0dgaQnBLUEkrZ6GLqqYehrR2GoI+jqBWyEWr3UjUBbMwxN7RhhSIfZOGYU&#10;AalpGiP4RqCTNtWjhPAgdNWEW1U/y4PQUMtVLNfKG497oS0k2HLPEHStSidgKbsNC5nNPCeeS1Yj&#10;FrNasSySc0quxlJyFRZ53ospdJBRRViOLsZSTAkWY4qwwOu3FFWI5bB8aOgMNXSE6uAcLJ/OYpBN&#10;w7J/CtQ+qdDQaWnkVSneyVB7JWDZMx5q90SoCTQ13c0yAaYlqEQauhUNYaQjdLQEjI6w0FkFQUeH&#10;oSc0dAy0WroBnYjA0Jn7Q0vp6FT0Zt5YoHOpio9EXW0u6iqykZYQimRVsPImXjdHO+U5EHcnGzha&#10;Exx2J2FnTwdC9+FocwIuNsfh5HQSKidrLFvQKRz1huGoLwzHvRThhC9wzBdaCw/c6TiIB5eP4t7r&#10;k8hv+wEVA5swOLkLA3QMrSEH8dbWBfPZ5qge2AlV/o8Iz1qL+OSNmA2xwhtvbseCwDtBcJgRJjx+&#10;nGSduQ/L/gSKN66WWmPk3DHcu5GMBx1taK0/gZgsa3gF28Az+BT285hXW1njywP78V+frcZHDPoy&#10;WS7AkOEqoxMRiAgUZH6DbkOGrwiQ/5YXCH7xHf7y2bf4hEH0U8V9rKYr+VZZ92+ff4fvN/xMgATh&#10;q4MnFYAc8PEjGDLYi89AdHYaovJSEFeYBlVBOpKKc+CtisHPTt446M8ef7Y/cqpkKEqcRxQq22NQ&#10;0cGUKm+LRGVbDKraYlFxJoblWMKFKSVAMcImRgGLMtwlEGmOQG5DCFqHs3H+XgcuPOyh+2tF+1yL&#10;8UWKTMWJlJ1JRWpZINLKTyOlNJDHFYiEAn8kCEByfBWAyPux1u/bjy/3mOFv327kNVilAOSvH6/C&#10;x9/+gO9/3IDte3/C+q0b8Nu+Xdi252f8fGwTfrX/Fb9Y/oqvt36PdYc3wNb9OH7atgXf7/0ROz33&#10;4fPNhO6mdXAJ8ca2EwfxP9aux39wWz/8tonA+BXmTvvh5GcG9xBLeIRZwjvSAluOECA8hj2B/tje&#10;k01APFM+JjX36gNGny5g+MkiBh8tYujxEvofLmDkxSLO3LhJ93ca8TWMpx+AiPx0HDRfg4PW6wmQ&#10;rxBbXYz+x4sEwwdcfrWIucd0Hk9e4/wzAoSwGbvbg4nHtRi/W4KZe+WYeVRO2DTi1is6kIl751RX&#10;3t7E6M0pjN2ewcS9s5i8fxZj985h9N4cpu6fx/SD85h5eAFnH9HKPLrI/EVMszwl9Q8uYPYB6+5f&#10;wPS9ebYXnecO5qhzSjqp1J/H7MNLJBq3wfVnuI6sP/mA+6CmH0ibOczcZd3tc5hU1uUx3J7FuOTv&#10;cZvczvhdqTce4wTby7Yn73Ibd+eV/U/K/pmfkv2y3cSdWUxxG5O3eG7XpzF+bUrR2JVJjF4aw/CF&#10;YQzPD7L31oeR88MYPT+K0bkho+aHMTLTj8GRLvQOtmFotAtDI50YHelQ1N/fioGuJoz1tGK4swnD&#10;7Y0YaW9gWovR9jqMnyGxOxox09aAmTP1mG1lXS1BW1+L2YY6TFWV42xVBaZLSwjcApwtKMSsQDYn&#10;DzOZOThLu3k5pxDX80pwLSsfNzLzcDuHECSQ72QU4k5mEe5nl+ABdVeVibsx6bgXk4b7MQSeAPD/&#10;x9dfvteVndu+aP6G89yz7zl77bWSlUqRmS1bFrMlWbJkkQW2LGZmZmZmyWJmtswgWzIXM6UqFapK&#10;KklV1tp7t9vePua0lZx17of2dBx9DE3N+f56632MOQnfr5v78E1lO35T0ozflrXit5Ud+H1jL77t&#10;Hca3/WP4enAcv+0ewfeV3fihvBt/rejDXysZ6Gv68de6IfxIGP5YyeBfyXLVEP4qP7LVPYs/D83j&#10;z/3T+L57DN91juNPraP4U/MQfmjqx/dtw/hDxxj+0jWNv7VO4g8t8it9dE29hGTXAh3qEv42SCD1&#10;LdF5LtPJLuPvdJ4/DazSsVLs91PvHH5i/qf+Nfw4skL3toz/6BfnKv2X6HrpWgfohgcpOrn/oFv9&#10;D7rav3UvUIRa9xx+7JFzsL+qm8ffehfw42XCj+P/tWcBf2H5L5JeXsLt8SF0dVSiv7sOjYRHY00B&#10;CrLle7CiCZEwJBEiMZFBiI0OQnx8KEqKMpAaH4b4iIuIDPdFVWoMvuPk4W81o/hLdT81gB9qB/HX&#10;Wsn34QdOSn4/X4vffpCCz/4UhOlrzrj1XgBmN13waCEZv+vswP8mWB8PJ6Ft1AZF9eao6zJF94wj&#10;lgciMNnqj49KMwjeNvyVE5m/lRLEpV34qbgLPxZ04MfMRvy+th1PtzLw5WeL+MPqW3jaFMPZeAba&#10;x4rQMl6E4Nw4HA8MxnEvLwUK2SSX4C/LV7IMJXmtrC1LyQb5nkMEiEBEvnWXwNlNUMjtvEoCD0Jk&#10;v9zaS7DI17wnZhfguHcA7BNzEF5egtl7c5i6N4Px21MYuT6GgY1h9ZOp3YujyGyoIUBSCZAs1HTn&#10;qDup+ucEDJUYW6uiKgkQgoMaX63C+ArrqFGdRhRICA/CRQ8T5U6YypJXz2wRlu524pnsgXzJz/Cz&#10;BSw/nscaU3EfVwUgi01oHclHy3A+mofy0KAAQhdC91HTlYHythTkVkfD2PUcjnkEYJehJV4/cBy7&#10;DtCBHDiBV3YdxdETZrCwssb+QwY4SDCf87ZDap0vPBJdcIyQOGpliiNOZvAJ8uFrZKmeUrcPcYLZ&#10;eVucli9OzAiHU6gvXrGwwX46Ds9QZ/iEOcEv3BEBsa4ITvJEWJo3orP9YOFxBr/gNXgV5cHlWh9G&#10;P/sWjwmJt777K5794S94/nsR89Rbf/wRNz74GB1zg5h6cFv9YuG73/8dWcUJCIyygXvIKVxMcMH1&#10;jz/Dzd/8BU9/92c8/c33ePLNd3j8zR/w5Ns/4hnTew8/wP1Hjxg/hxhrh3D/qxGONYaP/tcqfvbk&#10;i2fVn//lczxl4H0iAfzLJwzkTxjQJX2MJwzsT1n/iEARbUubro+0P2SQfsygLnpC4GwTBg8pyT8l&#10;NB5/TvAQCk8Y5FUfXfpYUo6rzkVoyflFzwiVJ7/mGF8/UZB5TD0jPJ5wTOn/RPXhtfJatHPwOCmr&#10;Nk1Sfsw2aZdUifWPvnjEceRvYpscw3M9/TXFa3jKv+Ux2zSx7Wt+APX6DfuIvmGekrbHPO6JHPu1&#10;iOf8htdBPWb+0a/59zF9wmOefMPX4Bv+Pazb5tiSSrukD1n/SNcmf+820y32uf8lYUdtUltfPWS7&#10;pNtsp756pLT1JfWF1Ov6f/KA/+BN3H//jk53cf+DTWx+eAcPnt/gG+AKNqn7T69h6y2W37mJu2/f&#10;wO13rhOWV3Hv7jIe3lrCgxsLeHBtDltr03iwSgAy3VqewPbSJLaXCb455q/O4tnmIrZvTOPJ1Sk8&#10;Xx3FW5P9eOtyN551t+JxdwsedjXiYV0tHjU04n5zPe7VV+FhbTWeVNfg8RDd6OwgHnNG9Gy0D085&#10;G33e2YZ3W5vwfkM9PqhvwEcVNfi0rJZQbMCnlVRBFT7JLaVbrKRzrMeH5bX4sKyaDpL9CqvxeXYZ&#10;Ps0uxic57FNWh09qGvFZRRU+L63Cl4WV+DqzDN+kleA3WeX4fU4V/pBZgd9lV+D3WZX4LXW3sxXN&#10;TQw6vfVobylHVYk8hZ6IzJR4JMWEI54OIzT8EmHhj6iwC8hJi0ZGUigSo/0JFX/U5SThu5Iu/I36&#10;oaQTfynuxA9l3fhbeQ/+yvIPpR34XUU9fns7BV99GYaFOQ/cl691X71I556Knyp68PfKLjr1VLR1&#10;nkNdnx2mNs7hs6lw/Do/AZ3Nrqgb9sIHw434kXD/C131T829dHzD+KmBoCdEfqDr+315Mc/XgB9L&#10;evFNXAKmJwrRu1CJTs7sQ/I1gJz09MJhtVGu3cq7/9gpug7RToCcVK5CNsf3HTqlbuHdqyvr9z0O&#10;ECAHj4kDMVQbxha2Z5CUlwcD34uwS8hCTGUZ5rYWML+1iPntBcxszWDmwSyBsoixm/PI6miAfVwq&#10;fDiblg3s3qlCAoDOY7mG0KghNKoxtl6DiSu1mFqrwaRSLduqFUAkFdBoLkVciOZMFEDoYnrnirB8&#10;rwNPP13A86+uYIPgWHu8gHVCRO2BECDDBIhs3rcPF6JF9kEGcvnaiwOh+2hPQXFzArIqomDi7oWj&#10;BMgbDN6/2nsEr+8+htf3HMOre47i9X3H+Pcfw2HCI8DcB/betohjsI+LvIBjRnQqfC2tHU8jMpGv&#10;i68DLC5Zw9zXBlaBTrAJOoOgtEjYeHnjl4bm2G9vg4CE8whJ8kZAvAcC4jxwKc4NQYnuCE3xwqmz&#10;DnjllAU8KvLhdqsP019/j6u//hHbhIh8B9bT39FJEATyZYpPf/9n3PnsG9b9gPd++F94SIfy9A8/&#10;oqW/Db7BpnALtELT7BTu/+EnXPnsj3iLjuPptwTIt3/C42//wsk+y5/8Dlubn+Lh46+w+fsNbP9x&#10;Fnc/GsX2B8344reN+Nmjz55Uf/bD57QqDGwM6tsMzFsM6Fs6WDxigH4sLoQB+IFI1/aiDwGy/akG&#10;kocc4yGD9bakuvEe0gko6cqP2K7EshyrxqC0doHCM7ZzTAZ0cRSPFHwk1dofff4YvGYFoBd1LD/k&#10;NbxIVZ12TeI+JH1EJ/Lws4dse6Q7VgOMEsd8LPUEjCYNTtp5KNap43TXLdf3kOPJmI/o2h59uq30&#10;+POHapwXZZ5PJPmHn2zx2ra0ts+0dlVPbX/8QGuntqmXx7L9sy26qft8rR7wdRXxOF7PQ6YPeT5J&#10;t9nnEQHyWI1xn9ewRckYItZJ+Uvmqe0vOMYX91nHMVX6gNfD87PtISH15IstQlj6MRV4MX3860d4&#10;/s1jvMNxnr9/E0+fbeDR9gq27y9h69Ycri0OYZEQGKupwUBREfoKCjBYxQ9xYzUG2xuwvDCC2w+v&#10;4OY7N3DjnWu4/s463eQd3P3sLjY/uYt7n9zD5sf36Bbv0n0SftTWJ3ewTfgpEYgP3r+NzXfpEt8X&#10;beDOe1cIvw3cflfE/PNV3Hm2is231nDv+RruvC3lJdx6soibD+dx/e4UHeMYrt+cULp1nbo2jpsb&#10;o7jLWfH6Qj/dRz2Gh1rRUFOI6lLOivkhLS/ORVqi7IFEIDIiAFEESHTYRcQQIuI+ojlzjIu8hKLs&#10;WFztq8fN9mqqFtfbanCjsQq3Gwin5ircbWe+mfmFctzbzMPYxAVsPAjA5EIaFhm07laU4m5ZPtZ6&#10;GARHEtA34Yq19VzcbC7H9bxsjPemon0iHDO1SbiRmoLr6Wm4mZnFNBO3OIO/lZGBa4lsy8zAncw0&#10;3E5MxHJ+CoZmStHDgNo5W47A3FgYBITghIcXjhAeh2SvQwHEmG5Elq0IEOVG6DIIBVXPstpsV3dc&#10;GakNdM2pyIOEhI7Ahi5kF2flVqedkZSbr56XsI3PQExVCRYfLmNxexnzDxYx+2AOM/fnME2AjN9c&#10;QFZ7HQGSjAu58vXtuer23eElQmG1FhPrdZo2JCVAqJkrdZhkKuVxwkQAMr5OmNChjK5UKkciUpvs&#10;/JtlGWv1Pic1ny/i6RdrdCByF5a29yESkAwuNKJjrBDto3RpQxpANAeSjgoCRG7hlZ+3NXLzoAPx&#10;x2vykOVBYxzh67FHlrEOnsJrdB5v7D0GP2sfZCWFI7DwHNKTQ5AXEwMzDxvlWNzD3BFcdQH24Wdg&#10;cM4MB2yNcMrdBk4RrE+NhIH9GfzrCRMcdLBBSLIfYrMCEJHhj9A0X4TTfUSm+7DOH6dcHPALIwuc&#10;qy2C2+0BLNNxXPnNT1j89d+wRdfxnCB5TGA8/u2fmQpI6Cp+/wP1F+Z/xBbhIC6je3ISw9du4+Y3&#10;f8FteUjw6z/i+bd/xlvf/o2T6T/g8YefYHuTn7klxoLVt/Fw8Rk2+Rnb+t0C4bKER78bwaf/q1cH&#10;EDoQCfpbDNgv4aBpmwDZ/vItXZvWrhyIatPyDxiA9f31bkSrf6SAo/rJMpXuOHUOXV4Dki5VgVwX&#10;tCkVpAUYChrSxvQLCaoSXNmuG0fBRwcMDRZMCQ5xNur8EmglaKugr7UrScAXYOjOJ+UnnNk/kVSB&#10;Rn8N2vHq7xExwN5nMFWBm9fykACQgC/BXI0hx+rAoU8FDOoaFAA0mAgwtnjsg48ZyAUmAhCWH32i&#10;C/4S3OU8nzLYU4+kLBBS7bx2gZcAgoB5KBBg+oCBePvTTe0YVUdg6AAk7dufMSBTW5/d1vKfbPLc&#10;rCd45Lj7n92ibnPcTTxh25NnN/Hk+iI2R/pwnQ5irbQEK2UlmGGgGouJQ5N/MMrPX0KZRyCKXAKQ&#10;f+YC8l0vocQ3DBUBUaiKSkBxRBRqMtLQ39WCzSfXGezXcO0pHc/nd3ne23j40V08/ojg++we/8a7&#10;ePr5JmF4h6/HLdaxjdf2hH/34y9Y/4X0uce/5e4/ptQjtku6/TnHJKAefk59cVflt6kHevEcovts&#10;f8D2J18/wNU7Mxjub8Tg5Qb1FHpzXQXamspRkJOiHEhyXBjiogMIDPntD1/EMI0O8UNEsC8iQy4g&#10;OzcO93je+1/dxV2Ou/klofilnOM2z8V6EV/Xux9S71/F2pNOLN4rx7W3FnHrQ7pBwvzOl7f4WbiP&#10;2etVGJwOxW0C8O5Ht3Dro+sE4jXcYNC7+e4qbn54jdrAjQ82cO29daWN99awwbbr77L8/hpufHgF&#10;849G0CsBdaUa/fMVCMyJgYF/CA65uuH1vccZ9I7jtd1H8ca+E0wN8Nq+4yrY/Yqz6ldkZs32V9m+&#10;W37fgrDYL/sesoRFiEiq1/7DJ9RdRfIre0nZRTC6EAq7+DQk1JfjyvMNrD1bxsrTJSzxfz7/aAGz&#10;dCRT95aQ3lIPm+g0BORmoXU4D72y/7FMgNBxjG/UY+JqAyaZCjRmCBLRNDVFTbLPJN2JpMqpCEzW&#10;qhVARnUaIEDWtrr5npnnZ3KFDkS7jVfgsfZoDivbM3xd6tExToAQItoSVjbqeuVOrHRU0Q3WdKcj&#10;rzYeBq4eOOLsrR66dDrlBOOTBOtBA+w/aITXT5yAwxlndIVVICDSA+diHFETlYli51jYOTng0Ekj&#10;nA04CxNfOxicIXycjGDiZYVTbmZwCHJCUG4YDjha438YGuGoow3C0vwRlxuC2NwgxOQGIzInEEGp&#10;/vCI8mU/O7xibAHXxmKcuz2CNboOefZj5dufcOO3hIcA5Ld/1YlOQqcnhMoTupMHdBW3fv0n3OMx&#10;G1//xPwPeIeAeZtQef4FIfJoA+9sDeDte7V4T37m9s4m7t75AA/uvI0nj6/g7Y8H8fZ7w7jy7Aae&#10;/rSuAeTTPwtAnvLNK/sJL4O8BMstzrql/uFXz1V+mxKX8fArqdMk7uShLBERNsrFMDgrx6LAIuPp&#10;oaMfW5NyO9JHJwGCgEE/89cCvQRxAYIGEDXDZypOYJvpfQbsLQZ5cUEi6a+Xcjjss81gLDP5bfZ7&#10;uKNdgr2CCMfS3IicVwAi40hwlnG1VKC1pRtvS51zm7NkCcpa4NcCvoBNJGNoEBEpdyGAEGgo6OjE&#10;OuVG5Dr0/XRSoGDQF4Coa/9UzrWjnRBRDkbXR4ChIKJP/0kahAgWQkMC9xaD3DbTh6zb+lQCMYM0&#10;9c5Hd/DW4w08W5/G3ZZGLKfmYCo8HuNBsZiNSsFMTAqGQ+PQdSkSzRfDCI9A5HkGIs3tEuIIjygH&#10;b4TZnEeoNVNbTyR7BqAiMQ01qWkoiIpFbnQU5mYu4zpnfxsMJg8+uokH792ky2CgZSDdpvt49LG4&#10;jat4QN2mq7jL4Ln1wW3C9pbqL6k+f/+jGwpC+rotQucB66Re0q1P2J968DHLlMrLOeXYD7V+j3jO&#10;DTqSieFWDPTWoYGzu7qaYtRUyvdhZaqftE2IDqbTCECcfPOufHliOP9eEd1HeJA38gsStfPJuTmu&#10;5B98zL+H59lmfpt1Wx9ep7sS3cYdBv9bby/zf0ewqGvhdfP6tnl9N5/M4srjKb4WHIOwuf/BNdyT&#10;Y9nv3gfXqZvYJETufXBV6T4BI5I6Vf/hVR57HbObU4itykRifS5SmwrgkZYA07BoGPhcxJ5Ttthz&#10;3AZvHLTAnmMW6sHAvQbMG5jj9UOmeO2gKd48ZE5ZsF5++8IW++UJdEML7D/J9IQF9lF75UHEk/I7&#10;Iadgd+48EvJKYeQfDvvkLAQUF6Nqoh8lo10oGuxAfn8HMruakNbegqSmJpzPLYJ1fDaiq0rRNVGG&#10;/gVZsmrC1NVmTF+jbrRglpq70ay0cLMF80xnqRlq+loT+zSzfyMmrtQTLBpwJsSpsDy2UoObz4fV&#10;U+iPPydYny9j/alAZB6rD2exsjWNgeVWtE+W092VoXmkGI1DxajrL0Td5QLU9OWhujcXWbUpMPPz&#10;gVNkMEytHWBpfhqXwgLhcd4L5gz8hudsYRvoBncHH9gfd8HufSfhbuSFiw5+OGZtDQNLG5gx8JvZ&#10;2+OEjS322ljCOc4LbinOuJByEUlFmTjs6Ih/5Wt7/MxpeEf5wT3cBw4BnjD1cMNBewe8YWmLVywt&#10;8KqFOV4ztoIHnen5zQlc+ePfce33/xMbv/s71n7zd2x8QcdBkDz59iVAxIVo6V/wgI5j6cM/4hZB&#10;cpcgkaWqx598ie0P3seT58/w3kYjPr1ejI9vFuODa0V4/u4Unn1zD8++JjC+uoa3fj/H/Czm7j7D&#10;8vNv8bPtT7arP/vhMxW8Xwb3l3kNKAIPSbXlIAm2aq9EIMBUpF8O0pcFINrx2qz9PgOkPtXntyhx&#10;CsotfCKzfG3WL+CQZSR9Xuq1JSMJ7Lwu5tVmv+wBKDfAMWU8BnsZSx3D9MFHDKxq3If8QHG2L304&#10;rsBHjS2BW4K+AoYGJUm1NjmvBGgJ/P/oXPTXK2NKuz7VoEOx/bGMw/xOKPxXeuFSdGVxKg8IJr1j&#10;UNBhHznHtqS6fg8/1qW6fi8A8k/SwKFp6xPOzsV1CDw4G1YuREHkDt5+/ybev7+CD0YHcTevHJOh&#10;8Ri+GIGJgBgsRKdiNS0X43Ep6AiORB1dR5lPMAq8A5HtHYAUuo+Isz4IoYIcvRHscB5hjucRaOeG&#10;C9bO8DZzQLC9BwoiElAal4qkCwGYmuzE6u1xbGzO4ME7DHjvXWeQZbBnkLxFaNyhVm+xfXtOzdhF&#10;995ngGQAVYGfkmD54OPrLyChBW4t1ffbCR0NIteVNMDoQMJj791bwOrsADpbytHI2V1ZRTYKCtNQ&#10;XpKF7OQopMaGICHiEmLCL6rfQo8N90cMnUdMOKEZ6ovi0lSOxevieTc/uMHArgX4F0FdF+jlGrRU&#10;oCYg0CAgfe4TElo/uc5bL44T3dVJX9aPq9d9Xar1ucb37y2MXJ2GbWw6TifmwDE5H2cziuCWXYJz&#10;2aVwzyqBR3oxPDJK4JKWjUtFZfDLK4NnVjG8ssrhmVkB71wpF+FceiFVBPfMYrik5sM5vQDn0gpV&#10;m3tmIVwzS3CWY3nmlOFCYQ3O51XDq7gW5woq4MhjnDIoHu+aUwJXOX9mEc6KckvgWVgOv+JyhFZX&#10;ILqhGrGNtUhorEdSSwPi5ZmRpjolyccyTW6rR3JTLVLYL519MtqbkN3ahKzWOuZrkN5Wh8y2BkKq&#10;HuldjcgbbEP+UBuaJlrVg4NLj+cowkMA8mAS2c0l8M7LJewKqCKczymgCuGWmw/3XEI3M49/Yx4c&#10;U9L52mXSWaXAma+pe1IuX88s2KdnwjIuEWaRcTAMCIeRXxhO+ITiiHsAjAMiYBMeDfvYZDqtJB6b&#10;DFu+/63oumzDw2Hi7QL7iGD+H3Jgz8+YdVQqbKMT4RAdD4vwBJwKjlMy5OTNOCQep+nqrGISYBEc&#10;DZ/+JnjdHsN1wuP6b/8D16gr3/wH5j/5Dg+/JUB0DuSR3I6rA8lj5re//ROufv49bn35PZ5+80c8&#10;+ug32LrL+Pb8AZ5++jGe3RjC20tleHu+GG/d7SCMruDp9yt49t083v5uFk//QNf75X0M33oPE5t/&#10;ogP55FH1R99/igcMyg8YXPWuQXMMcheTlDWXoZwGISF7GOJEtH5aqpaRVL1Wp5eMJ3dC6SVlvWQ2&#10;r0GCx3yigwhdxIv9DJ5bXIS4Bn2dqpfjGXTvM2g/IAAUpARm0vcT6a+DErWlnIkGEfkb1TXzeHWt&#10;PPYhIaRBQXecTmq5i+1a4OZYumtRTkf6cwyBhrgQBRD23ZJNb1mi+lScFM8hDkNcAgO9Pi+SZSqR&#10;LF9tfczgrocCpdXJmFrwf/AJpa5BJznfTu0AxD8Ag8dtfUJ3QWllSUWyNHQbTz68gyd0G+9+cAsf&#10;ERyfTQzig+oGzEWmoYfgGAuLYz4JdxhQrmcUYCwmGe3BUai8GILqgDCUECAJtPShDu64YHkW7oSE&#10;i8lpOBvZwcXYHu6mnF3ZuCPAzh3+1ucIEWecM7RF+Fk/JHkEIcUvENNTXVhY7cf9J6t49P4NPBYH&#10;8tYG7mwtYOPmBG4+mOcMnMFWDwCmAoZNBkiRfuatSYOKJu0Y6auHhJIueIs2dX3uM4iLa7l7l45o&#10;eZQOpB611fmoqMhDUWE6stNj1d1WaYmRdBsEZYgfIkMJjjCCJMQX0WGyB3IBFZUZvEaBl1zfSzeg&#10;nUtL9eeXsh4EehiovO6YnYBQeR4jbTvb7+r2gVRejtXViaTf4y/vYnjpMszOOcPa2w3mnmdxwtUV&#10;B86ewwEHJxyxsccBKwfstzqD407uOGzrhMM2Z5m64KidphNn3GFw5hwOn3bBIeroGTcYuJyHoaM7&#10;TB09YMS2E/ZncZzvgZNO52Hk4gVD6qSrNwzOeeOUpw+MPbxg4uYFU7fzmuhSzFx8YOTkBQPn8zjm&#10;7INTZ31xwslNJ3eccOZ4LkxdeX5e7zEnF16jC/u74SSPN3U5B4szZ2Fx1gXWLm6wOeOK0+xnd9YV&#10;Nvwb7TzcYeLqxtm7F4xdXGFg74zY/DQFkLmtScxvT2F5expL96fgHuKPYw4OOOHoDKOzbjhufwYG&#10;zB+njjJ/jDpidwZvWtrjTevTeMPcFoesHLHbzA6vmljgdepNUyvsMrbE60aWeNWYro4OYZeROVNz&#10;7LW2Z5sV3jCxxS4zK7xpboO95vaqzyt0b7uNrLCPYx877YRD9k7Yb+OEg/zf7LVzxH475vl/Ocj0&#10;8Glnpvz/OHnimKsv3Lqr4HtvCtf+8L8UPK59+x+4+u3/xJWvf8LD3/2E29/8CVu//YEg+TMeffv9&#10;P+j+Nz/gzq//gIe/+RPj3u/wYPtt3N++ibeev49nt5/g2U3mP9zA878wVv7+Ma5/8xDXv36CG7/b&#10;xPqvP8D0F19i+MMvMUNg/ewJAfLhnz7BPQa2TRWUXzoECcrKKUhwFqBQcoeV3mXs3MdQdTvaXvTR&#10;teuhJH3UnVci1r+Y8UtQZqDeOduXIK36ScDX95M8r0mWfmQZSbkauUb2k/7qWGlnIJelJg0smiMQ&#10;B6L/e5S+JBjkribdefVuQgvMMrvXHIh6Lf5JauNf+jPoS9+tz7boiqSv5lgUhHZAQ6SchuR1sJC9&#10;DwGQOA4FEh1YlKQPx79PKNyjtuR6eKweEFuy9KSHg75OV94JDlnS2vpYX97E449v4/kHt/Hee3fx&#10;8bNb+PXaHH7T0YnN7CL0+idh8GIsrsZl4VpKLp4U1+AGATIQFo3hqES0chZU4R+GbAaAWLqL8NPn&#10;EWTngUuWLvC1PgsvSydCxB72/BDZnLCFlYENnE6dxlkCxY1tnjYucDU6jUBbDzoUd2SGB2NmrANr&#10;qwPYogt5sL2EB5vzuCOb23enFVS2CQ5ZohKpgC+AYEC9TxexyYAswVUfnF+0K5chIHkpPUBUMKb0&#10;x91j3TYD/53NRVxZGUO/LGFVF6GiOFf9HkhBThIyUqKQmBCOyKhghNN1RMv3YIX50YX4MvVBfIQP&#10;KqrSeI0COc1F6AGgrpXaCQ+9dvaTvAaDl6AQ3ZU2XapciA4S6kYC0c46ubHg3XXcocSFrD0ax6Dc&#10;ubTRiP65SvhnxuKofyCOM/ju23cMr+05gp+/uo9B1gN7DUzw6usH8caeo3jjzcPYJXsfe45jzz4D&#10;7Np7XGn3YUMCwQ+v7TfAm9RuSuqlz6s8xuWcF8JTM3D4/EWYBoYht7MaEzcnMX51HKProxhcHkTP&#10;XA/aOHFoHe9CaH4BTEPjcPrSJZTVJaB9KA89YyW4PFmO/plK9M1UoG+aeWpgugKtQ8WIygxH31QV&#10;+iZK0Dmaj+7RIvSMFKNrRL7OXX5gKk/9lkhBZQLi04Iwe6UFnUNlqBsoU0tYy3QfCw8JjwfTWNic&#10;ROdEBTpGixGXH4/0Cvk9kkLdg4Ta0+hVnRmIyw1n4HbHwTOe+AX/XkNnV7x52Aivv3kUv+Tr9eo+&#10;ba/oNbb9cu9RvLL7MF57fR9eP3ASRwlaE0tr/OL1AzA2N8PRkyfY/yBeO3AYr+zaC3v+LyITUnGE&#10;gHiFQD9gagx3Hxuc9bOB80VbuAU7wSvMCT4RzvAKdsGbp8wJGHd49FXg0v1Z3PojcO13Ao+/4+pv&#10;/5MB/kfc+vZHrP7mB9z8+gc6iL8QGt8pcDz8zXcEyp9w55Pf4M5n3zIGfolbn37G9/9vsf2YsXtl&#10;DduXN/Bo9iYecSL39JtbHOMJJt/+CLPbzzHz7BkmH76Hybc+w8xnv8etn6B3IJ9wlstgy8Cn1vl3&#10;ioFS3IL+7qoXjkNXVvsh/yRtQ16DjZRlHOVIdMf9g9hX3d0kzoIuRG2Cf67VCzgUGHic3n0IRNRe&#10;CAGgXIC4Ix6vxpfrobRNd/4t6njtPGrML/U3AWh/gwDkgdqU10GLwFGugxDQ9k20VJbuNODI6yHH&#10;CEB2AEcncR8i5XioF8D4J0m97JfI8SJt6Yt5gRHhodwI+0nbA4Jp83MNMuo8koq7EOCofRGp3wmR&#10;u0rbn8py1T21v7H1MV3Hx3fxiK7jrQ8JD6a/2VzHH3sH8XVZK66n8kPjHYqJyAw8yi7Hekwq3iut&#10;xUZ6Htr8QzGbmoNBWvByWbJyu4AcT3+ke1xC/FnOxM+cVy7En7Oj81bOcDE7AxvOxCxPWcPEwAqm&#10;lLmhJSxOWcKeszBPC2d4mDogyOkc3YkjqtNSMdxUidurY7i7MoLrSwO4c30C999a1wL/p7f597zc&#10;/1CQ0AVlgYASg6sqq2UrXZvU6cChIMI6vV7M5JWuY4vtm/eXMD/dh8t0IMUF4jziUF9dgMy0GMTH&#10;BiM6KhChdB0RomDCI4wgCfUmPPyQEO6HquoM/s8Ecjc45ktXoT+nlPXSw+IFNHQAUPkPxEGwXtdP&#10;tTHV33mmB8ULgOgk9QoeAhFKQDZ+YwSptTlIb8hFYk0mziVE40RgJEwvBsP83AXO6D042z8H94hY&#10;nPa5BEtXughHN6besKCDkLKtizdMznrAnK7A0s0TZwIjYEGXYeziiROcsRu70nGw/STdiE9oBEIy&#10;cmFCKNjFpSOtuQ5NfE0bZy+jabYXLVPU9GXUT/SgbqwPwSWlsEnKhHtKKkoaslDfW4TG/kq0DFWh&#10;ZaQarSM1aB+pRedYAzrH69EwUI64knQ0jVajfaIGnVOVaB+tIATq0DZRSShVEk7V6JisQWFLAVIq&#10;MjB9cwCd080Yu9qJK0/nsfhoBguPCJDtGczeHkVVRynKmwsRWZCKyOIUvlbZSCRIkitTEV8udfG4&#10;mBqJU75BOM73v4DkTGA4zPm6HDlNR2dHh+NA58TPgMDi+BkPHKKT20eXcoSOyeRSCCw8fHCIjs7c&#10;3YtO5yz2W9Jd0PnttbCDDWHrF58ES99gGJ4PgInXeXhE+cMpyhf2Ed44F3sBHnEX4RN/CX6xITCk&#10;AzPxC4XbWB2CHyzgDgFy/Xf/qbmQ3/5PrHz1I+a/+isB8hPuEyJPvvkLnnz7ZzxVt/X+FW/95u+4&#10;8/geFm6O4+6jWdzlxO3G80e4+d4z3GS8vN9zBY+mr+Ktz9fx7KNZPOFEZOn99zD9wacYe/cDjL/7&#10;OeY+/j1Wvvgz7vyFAHnw0Xb1R999zKDEwKmWkLTZuKzjS6qftetn97JZLmCQIK0Fcwns2t6FPrhL&#10;P/0sX9uA1pU5jtb3MZ6oQK85FL0T0UvOpdwNpRyEbkzVJtfGVH8+ea5EfzeWEvvL8eq6dNeqnJBO&#10;L1wR+2zrACLB/Km6NgnmhIA8V6HAwrK4mC8ZyL+gY1ApJbe5so++fScUFIBks1scg26jW9/+D3nd&#10;sXKMbLjv3HTXtytgfCHXwnMrWGjHy11fsgcid2GpjXUdRJTL0N1lpfY4GNC2qSefaOB4n+D48MN7&#10;+N3VFfyhoYPwaMbVpBzU+objCp3Gg4IqzEYl4b2SKkIlC42XgrGclY+x2GS08UPTEhSFyvMhSHTy&#10;IizOwtnYEXZGdjAzsoERAWFgYAnTkzawJkCMaM8Nj1viJOsMjpnh5AlLGJ80Z39rOJjYwcnMGoH8&#10;UGUwmNWnpmKuuwnbVyaxeXMGD56s4f7bDIpvX8H99zUwyJ7ACyDogvJ9naPQ60W9lAUkH+jch272&#10;r9X/oytQm90cf4Wz49nJbvRfbkIBnUdeTgJqK3KQxuARFOyNMDqOYKYhob7qTqxYlqNDfZRiWdfY&#10;lM//5V11Hcrh/NN5/iuA/HOdSj8iJD6kBB4igkHfXw8TlerFsh4gepgIQOTvn98cRNdsJdLr0lDQ&#10;mY/zKeEM7tF4084Ze6xcsJ+u8ZX9x3HGLwj7zew4+7WCMf+3u46YwoyB0JJwOG5oBUsffxiedsRx&#10;WzvYnfeHgbEtTF18CQ7Oys1sYXZeft3OHk7eF2DjzyAXEK7W/LOaa9DM1zSymLP54RaU9TYjtjhH&#10;gSSxogQOkXGwiEnCuZR0FDbmIqc2GdF5MWgZrkAqg3daeQpBUoL4wjiUdeShoiMX0UWJdBMFyKhO&#10;RXJJPJoHSxCTm4DcpnQUtWYjNCMG1T0lSC7PQGxZBlpG65FXn0UH1qieRF96PENNY/nJHObvjKK2&#10;uxAVbTmIyIlDXGUS8hqzGNAjkN2QhvC8OPgmBSEsKxJH3Lyxn8Dcb+0Ie58AGNk5YZ+ZA47au2P3&#10;cRMcdnDBG8ansfuIuVrSe/WoKfaaWcE5OBAnzWxw1JSfFY/zMLd3hIHjOZw0PY2jfO1cA6MQHBcH&#10;IzdfHHI+j0Nnz8IyyAfnY31wOtgH9oF+8Iz0gJ2/G1z5Pttv76Ruk3YmUCO2V5UDuUp4XKf7uPrt&#10;f2JD94WKy3Qia1/9QKB8j+vf/Bn3vvo9bn78ER4zRrz11RDmHvZg+nYvHj8cxkOC5MH7a3wPXced&#10;xWXcHFjAs6dzeHK3FneudWL2vXcx+dFvsEDXsvrFH7Hy+ffMf4dbf1IOZLv6UwEIg9H9jxk8GaBf&#10;rPdTaqZOqZn9pwIBbUlK3c3EOuUUJLDr8kriCKRe8rK3IMfJeFKn9jokWGvHqb0QpsqBCBwEFhLo&#10;v6KYqrF07kPthYibEAkcOJ7kBSAP5Zr0sGFZwKLa5C4xlqVe9VMuQvubxEVIgJaALQFcPVPB8kN5&#10;SI+BWQK87G08YODWpLkMuYVXQKIBgIFfoCB9eay4Fy2oy11U2xxXxmdfXfBXKcGilqOY3wkQBRFK&#10;HIlASDkhguqBwEqdT+uvIEK46O/m2ulCHn4mEJFbXXUp4fHux/fw3seb+Oz9e/hhfgnfV3biw+IG&#10;XEsuQn9IAu5lF+NpUQUmI5LwvLgGt7Pz0B0ag6mETEwRHjOxaRiLSUO5F2fipz3hTafhSKdhYWgP&#10;c2MHnCJEjhMUh49a4sARM6YmBIY1jh6VrwU3wwGmBw7xg8X8iSPGMDluAWs6lBBXX0S6n0dBZDg6&#10;S/NxY3YQ9+gErt2bwe0ny7j3nDPqpysqwD/8WFvC0u600iDygKlo61PCRWAg9ZIqYAgcXroPtcG9&#10;I6CrPrLUxXq542t+rgezUz0YJEDaWqtQVpyB4rwU5UDk6fPQEF+EExwh/FDL3VjiQESyqR7JD3ZD&#10;UyH/N3fV+DtdkSrvAIVeeigocLDPi/KHAoWXANnZT0Fih/vYCZAX8JBU+ry3gbVHE5jZbEd5Xzk6&#10;lurgX5AEs9g4vGbpgN2E/+5TdviXX+yGtc9F/GqfAV4/dBKGZ9zxf/1iF47TUZ6wPauWpuy8A3Dg&#10;pCn2U7YeF/CrXYcJGk8ctz6DV3Yfgykd6RuHDOHFGfrZyAQYBEfAmu+b1oUh3OX7sGKwA+vv3MDM&#10;9hJqx9tw79NNNE30wyMtF7aJmfDKSEf/Qi26Z6pQ3pWPm0/60ThYhpaxclx9ehmVvWV0C52YvNqO&#10;nOYMXHvaR8dRjsahctx4xvaeUoxuNGLmWguKm4uw/qAbDUNlqOgtxZ23x9A7XYrFO5dx5ck8Vp7M&#10;YoUAWXw4g8V74zxvlfrNkKSSRBR35KB9vBThhaloGilETn0GHU8yYvOjcdTdG4fp1vZbWMPq0iWc&#10;tDuNQ6bWdGFeeOPASRyhEzlkaMuJlDVM3X3hQIfhSADb+fjBnICxPn0Odo4ucDCn6/C6AGf5bXVb&#10;J1jRnXi6uMOcru81G2ccczsLj8QwROcEwSf5IrySQhGS5g3XmCDYB3njdXMLnPS9BLfpJsQ+5Pvk&#10;O+DG77RNdA0g/4nlb37E8tc/YvrLP2Dok/ex9OsfMPv5txjge2L53QE8+aKXsawbk497cf1+N+4+&#10;6MPd965i5eE1rH17H1MPnvF/9Q4WHqzTrW1j4YNvsfQeAfLWF5h/+9dY+PSPmP/iO1wXgGx/9qD6&#10;4z9/qAKk7IGoNX6ZoVPaTF3b/Fb7BHQo92Wpi3X6ZR/VR5Z1WKf2K9SMX3Mo4mIETHpnI65AUrVR&#10;zXq5a0o5DEo5DAmeDJKPJGh+xeM4rvbkOiXtEvh1cFHLY3IukRwngVmCqwRsjifHCDCkXT2JzuO1&#10;BwJlmUmWpASAUmYAlxk/g7JAQe889BIXIODUnA//DqmjBDD6PrKnIRBSm/Jy/XQMcmutPMchD/VJ&#10;gFd/l7RLf4GHuAtxKQIVkYytaxc9EEjR6YgbegkQOg+Oo/XRxtXGfpnXpJ1/i67l6Sd38T4/sJ+9&#10;ewc/TM7iz2Vd+LK4iQ6jALOxObiTUYbn+VVYIyzeLawmTAowGJWAkchETDEYXM0uxEh0KvI9/BFm&#10;6wYvCwc4mtvCmi7CzMgeJvzQGBpYEw5WOEbHcYhwOESIHDtqwTpL3XcpcTZ2wBSHD5riyGEznGIf&#10;e5PTcDK3hy9nVEWxUWjKycBoey1WloZx//Gq9jCgejhwhQF+Aw/eY9B9X5M+CEtwVndgESB6vYCI&#10;1H/EOln6+lCAowOJgsuOlIDZfv8GrqwNYX15RG2id7ZWoKQgHbmZCUiKC0FyfKj66drgS54I44dY&#10;fxdWbJimiAAftLVV8IN5j8C6qs6/M/DvBIY+/wIGkte1Kak7znRw+H+Rtkz1Ehov4KHqNcl19C33&#10;IqgsDYElmQitysDppBgYxxAgFmewx8xJAeTfXtkLc29fvHbAALuOmXL27Ip/+eUuHKRLOWh5Bm/s&#10;PcIgGIh98gCdkRWszvvi1T0HYXTGDccsTuON/Sdg7HUJuw6cgseFUDhExMGQLkeeA4ltrEH+cBeC&#10;S0uR1duChKZqBNJ5xLU24EJRKRwSMgiaNHilpaKXTqmZbqOwOQ8bj7tR1VuIlvESrG33oKitFDM3&#10;WjG03IicllysPuxG43AZAVKG9e1ulLbnY/hKPUZW6lDUnI+Ve92ETjEqCc71zV70TpVhY3uMQJ3F&#10;6qMZHj+NhW3q7hj6Z6vU18PHFyWguD2P4ClAaH4iGkbocmpkGSsZYanhBMh57LW2w2ECxNo/CEfM&#10;LSlbHLc/hxN03zbuF+Hk7Ak3OjUrwuD0CTPYnj4LG0LE+sAJWBIg1qZ2sD1hCntXP5geNoChKY/n&#10;a3zotX04Scf3GoF9+OwZ2HNSYnfhHMz9vWDqfREHbR1hSHe32/EMfkFoGfkHwHO2GYmPrmsA+fYn&#10;OpCfcJXuQxzI3BffU99h+rM/YPSTr7D2679inVCZ+/I3GPr8XYx+uo6rn89i+4NR3LrehLtbJZjc&#10;XkPz+ucYufMxJp9/icUv/4r5z/+mnMzKV3/Cyq//xLrv6DwIj4//iDmmG3/+3/jZ/c+2qz/84RMG&#10;RAZ7Blm5U+m/vGNKyjqAqDYG1JfS6jSYCBA0x6B3G+JA9HkNJporUXdZSTDnsfo2dfeTGoN5ugW1&#10;VKZzHfq9FeUe5BkUwkT6PFROgkFZHIAKtDxGnn7X7XXoXYvaM1GBntck0GLAVkGdEijIBrjaExFX&#10;InWyJyGBXgFGrk1EFyAP8ulcgOxJyJ6FlAVEym28COgSyKWs6Yk8XS/BXw8NOb8urx9LnId+L0Wv&#10;BxxrS9yFchgyNvuzXv3NrJPz/YPYR+qffHoPb9GFfPz8Nv42s4C/VnXhk/xaXEsrwFJKAdZSivA8&#10;txoPMvLxVn4lHuZVYojgGIlMwkRsPG7nFWIqMR2Z/EAEWbvCw9wRTmb2sDW2hYWZHYwMbWB43Aon&#10;CY4TTAUgRw2tYXCSMmD5mAYT+SqMg4eMcZxQMSBUZJnL8oQNAeKAMDcfpAeGoDQpAcNdDbh6bRJX&#10;bozjzmM6EFnCemcDm5wdbelu8dUvSYlkmUbuoJJlOtHDz+hSFFAoSXW3ymru4/8JENWP9Y/eo1O4&#10;t4iluUEM9DWgobYAhbkpyMtKREp8GFLi5KdsgwgPHyW5Cytevs6dbiSBMIkL9kVvfx0ey8ODO2Cg&#10;h5weeHpwqFQntUG+o17f5/9VbNdciF7/CI9b765T8tzDbZT01eNVzm7NYiJx+II/DELCYJSQiF+a&#10;n+ZM+gx2cbb889cOwpSz4Nf2HcMeAxMYOLri57/ai8N0IAcJCPmKEnP3C+rJ88MmNmr2/PreozCw&#10;d8VBlt88YEgHcokgMYBHQBisCA/jsBg4pGTRXaTDnJMPK05OLOKSYR6bAuukLFjEJMM6MQMmnKgc&#10;8Q7ChexM9QxI4xAB0pKHa4/7UNldhI6pSqw+6EVBSxHmbndgYLEeua25dBJ9qB2gQxmtxPpWL4pa&#10;CzG+0YSBZQKE7ev3u1DSWYCqy+VYvtOFvplKXH0ySXjMYpkAWaYDWWK6eG8MA7PVGCS8ogiN8p4i&#10;XkMhIgri0TRaiLSqFCRVJCAyOxLHPH3xugkdtrH8DvpF7D9limN0YEcZ9I2NzWHj5gFLM0vYnjSB&#10;lZMHzhIgToSsE92Iy0lLODifh4fVWXiZOcL5nB/sDenCCQ8TuvlT+w1xnJ+xN+yc8CsLWwWrXxqa&#10;4oCjBw5xrFd43qMe3njT5jR+aWYNk0tBcJ1uQNaT27gv37T77d/pQP6u4LH+9d+xzvIVaoOOZOnL&#10;nwiPn3BFQPDO7zD39pcYebyOiQdjuL8yh83RJU7Q+nHrkxIM3dtA98YnmHv3WwLjBx77Fyx+8WeC&#10;43um1OcEiLiPT/6I2U9+j2t/IkBkD+TjP33C4MTALUtNDK76O7E2GSjFldxjgNx5h5YSg5/UKSBQ&#10;mwyCIuVgCAFtPF1KUGjQ0MriPlQ9A7oEZG1GzeCq6sQZiIPQgvsTwuGxLDvJcpbedTCvyjyXBGxZ&#10;ctLvT8h+gQBI3I44G4Ga9FXLbup8enAQAuJI1N+iOQ85fpMBWJao5EE+2WeQ4C5uQH/nlIIFj1H7&#10;FGzTb3pLXtXL2DoHIrBQgGKqnAxTWQaTpSkFG4GSbp9EvnpEnufY4nGbO/Y8HjLVPy0ukjFkrC25&#10;VgEI4aJ/4FCkdzyPedw7H9/Gxx/cxvfTi/hbQx9+W9mCh+m08wkESFIBttNK8DS7DO8WleP9klrM&#10;xKRiNCqRSsByZi4mYtJQyplV/FkfBNu7w4u2/LSpA8xPnYYVIWJpfBpmxvYw5kxWdIrwMDZjvaUj&#10;PxyOMGGAMeTszOiUGU4amMHgqDkBYg5DQsTEkFbejG7G7AxcrZ0R43cJTSV5WJzuw4Z85ch9WZe9&#10;9vI2Xt2dWGpDnXBQIJDlKUqchvTZFgciYKAk1aQtI/1X0vrexD3Cam66BzPjfRgZaEZHS7kCSE5G&#10;HDJTopBGgCRFBiKMwAgL8dGePg+mEwn1QXyYL2KDvNA3UsfJzF0NILpN9P8SHHQYqk4nfR99+z/2&#10;/Ud46OsEHHc/WsfdD1/CQ8DxAiLvrfE9cBdFnXXYy8BjERWDIz5+OHEpBGbxKfh3zpwPWDniNUNz&#10;/NuuI7A47483CIoD/D8dd3DBa68fwNHTBIS5NXZzpmzm5qeeuD5mwRm0hx9e302AODO4mdqo78Yy&#10;97xIB2IA7+AImAdEwpQAOUOAmEUnwig8FqZ8PxnTmZhExsMyNhlGYaxjm3l0EmzpQPzzstRSUn1/&#10;Kco6ihns+1DRVYqumTosb/YogCxudqJvrhZ5bTnYeHoZVX0V6JioxZX7bG/NVw6lZ7FWLUNd3epC&#10;YVs+agYrMHujjcdV4OrzaSxvT2Hx0TQWH09h+ckM5u8M0/lU4fJ8DcILElDZX4CGwTxEF8aiaawA&#10;KeUpSC6LR2AqHYebL15h0N/F97MhXdiv9h/HYTqDQ3ZnsPfgMZxydoGr7Wm4EwBn3Lzha2YDNw9f&#10;nCFAzhlY4oyzN85ZONHBO8OVQD7LSZS9rTMBchpnHNxg5OWHN2zs8Qv+b/Y6nVdfa7KPANp/xhWv&#10;WPBzQ8jvIbB+xf+BeVAInGcbUfCcExbZRP9WnMdPCiBXCBCRgOTKNxpUVr/6G5Y+/wErn/0Z4+8/&#10;R99ny5i9u4z7XVfx1hgnYg8fYOp5H9Y+KsHsk6dYpfNY/OrPdCx/UpolPOZl34PgWPiEEKHmP/kD&#10;bnwvDuTDB9UffvexgoBs+soeiLiJTQY3JdbdZ5v+G231DkXdsSV1unp1HFNpU5K+0ocBW+2rMNhr&#10;YvCX8idaMFfLWZQGGwZUyYskoDL4qmPEddBNCDjkuQ8FBamTPAOmmqXrACDSnhSXNq2f3kWp8ygJ&#10;wNiPwVwCugRruSVYAr58KaEs/QgwRJLfZEDWbrUVMZB/xODOvL6PAgvHU8toSlLW6l4uN2ll5UCk&#10;j2rXoKLfyxAQbFH3eU55/kPBQ65FBwf1nVW64wVCcv0CEIHGky8JJPnbCSGBx1s8/t0P7+CPywv4&#10;j/p+/KmmE5+XNuFGfBHm43LxNLcKD+hEHuWV4r3CStymC5kkPJZTM7GcnoUh5svOhyDvfBCizvrh&#10;vKUzzpnaw9nUEWfMnShH2JmcJkxsYCZ3XBlbw9TUCtYMOg7WDvxQnIWDvRNsrOxgYW4DU8LkGOEh&#10;ruTIEbqRY6Zq012WvyzN7eHNmVYyZ1YdJYVYmLuM9dtTuPl4Rd1iK7ek3qEL2XzvmnqyWw8HtVFO&#10;B6E2wpXb0ENDk0BCBWg9MPTg0ZX1t/vevr+I2aleLM0PqXSgt4nuI0ktY6UnRaonzhMig+g8/BF0&#10;yQvhQYRGxAXEqTuwfBF9yQOD4414/JUsYQkYtLuv9HD4ZxjoQaG/0+q/kuored0Y6jjdsdqdWiLJ&#10;X30BDpFyJGyXJ9wLCBBxHrbxiTC4FIgTgcF0Agn4hYkVDto44U3Okv/19YOw5Iz6zQPHcNDIHCfs&#10;XfDqG/tx1IEAYRDcdfgk2/3pIuVbZR1gxeD4+u4jOHXWG4c4idh95BTMCaA3CRA/ug8T/zDlQBxT&#10;smFDB2IZl6Ich7mk8amwSc6AFetNYxJVm31yLgGSSXdRjdrLRaig87j2uB/lnYW4vNiApXvdhEEB&#10;Vrf60DVdjSKC4eZbQ6ikW+iarsEqwVLQlkWH0o7e+TqUdBdgY7sHOYRK/WgVpq+2YIDu5uqzGSxs&#10;ERyy9yEgeTiNuTsDuCwAmatCWH4cqgcKUdufh8jCODSPFiGxLJEASYR/QiCOuDOAWzrg9ZNmOEGH&#10;8O9vHMI+Bvt9BMDPX9+HE3RuF/ja+cl7n27CgzA+63YejmfPw/mYGc5wEuZq4gAPTpicz/myzgIW&#10;7Gtxxhm+IeE4xvHftLajO7TBgbNeeNXUGgfOeWGfqyt2nT4NQ/4P9tMVvsJz2oVHw22hFYVvP8Sd&#10;3wNXvyU8vv2RwKDTUPo71n5N56EDyfqv/06I/IjVr9nn94+w9s0yFp4+xdbW23j29A6evX8Ti1uP&#10;MP3uFpa++VZzHp9p0Jin6xAHMv+ZgON7Og9ZvpKlrO90APnoQfUHf/xQBUcJig8YDJX7YLBTjkKg&#10;8hED6ccMWgIIBnl57kL2NiToi+PYlIDGNn27eqaEknHUHgoDujgDtfkswfxFIJegLiBhnv1VUJWg&#10;zLwKlDxW7x7kGHnyXI0jgZJ1mnOQsja2pHoXItLffqs5JgGeLO28DPwSqOUWWQGVOr+q53mZbgsk&#10;CI1NBmRxJdJPPTSoAKOBRY0nfztfNyUGdPX1Jrq/QbkLFfBfLj3p9z7UnVoKCHJ+LVWb4BxXWzqT&#10;Ov3GuEhr1+o5powv181rE3DoIbNNPefx77P/r++s4381D+Knqi78pqINdzMrMRyWhvvZFbiZkI2b&#10;Sdl4O6cUz3PLsBafgSupnN2l52E8OgGtgZEo9AtCBGdHfgTGJWsXXLR2hRttuJ2pHayNrGHHAOJA&#10;iDhK2dwKdpa2OM83+QXOnNz5wXB3Oovzzq5wsnOEFcFibGSJEwZ0ICfNcfSIIY4eNqYzsYKFqS0c&#10;6W4Cznkj0fciyqNjMdBRh4npbqzfncCtZyvq+7PuUDeeLKvbVfWb5Vuf6FNt2UrvQl5AQoGCfQQe&#10;qk2Wtl4ec+utVYwONmNpagALkz1YoAMScCREhyAzNRrJcSG6zfIAgsMfIQHeyolEBHvRhXgiMfIC&#10;ogiQ/rFGPPlabq9+CS89RP4ZDgoCAggdEHbWSaqAIXVyrD7/os/LvJJunDusF3ioJS7mH39xC5kt&#10;ldhz/jysCY3DFy7iRHAwHUgsfm5iiYOc/b5+3BT/8sZBmHtfwJv7DuGIKYF+mg5k136cZEA8wv+L&#10;AMLS7yJ2HzLEERu6TxcPvLHnMIzO+hI4BMwxQ5gpB2OAi+I2/MNhQrchS1gCELnLyoqgsCI4LBLT&#10;YJOapVJjvses6IasEzIRWJiNoeU61PQV0FkU4erjQZS0ZWNwtYkA6SFAcnDl4QDaJitR2l7I/9kw&#10;Knry0Ddfi5V7XSjupHPd7ELXVA2KCZaNh/3IbS1E64R8V1YjBpdqcP3ZHAEyg5XtWawwlU30mdt9&#10;hEclHUolgrKjUTtUhMq+fEQUJaBluAixxbFILEnEeU4WjtFNHLF3xRunLGBwzhO/fO0gAWKNg5wg&#10;vfbmYRx3coUn3+eepx1g4+QFl6Mn4ch+Ts7n4XTUlA7kPBzoOs5wsmTr6gWb/adwivDxpjsMTUjG&#10;Yda9ammJX/J/cJjgeMPyNI7S+R1ydsNuewcYeF/CftuzeN3iNE7ztXNcaEbpe2/htroL628EyN8I&#10;DgLi678RHj8qrX+th8hPyoUsf/VHbP3uHp5+tUIX9y7mb7/P1+F9XPvqS6x99kcsf/mjch5yi+7y&#10;53/G4qff0bl8r+7kWv6CIPn8D4THHzDNvpIqgKglrO8/ZQAUCDAwEwoSbOUrTJQY4O9/Ii5DcxN6&#10;h6F3FwIEcSqyj6GOZXpPXIuCh9auJEFfNoQFAgx++r0TzcnweAUpLRCLExI3IktaegejUo4ps27l&#10;OGQMPUBYJ2WtXZNql3HlPHo3JHeZcWzlJhjExXmI1GyeUndQMfjq3YP0UU+7q7EonkegI7BSrkTO&#10;qwOG3k0IYDQYciz5uhEZSyDBvprzkbIeEFpekw4QzMvfo+2VCLTk9lw9OF4e81j2iOR6dceKO5Hj&#10;H3+6iXfZ97NH1/G39kH8ubYLX5Y04WFaOYZD07GeWIDr8TlYjUzG3ZRc/K68EXcJjpnoZNzJKcJ6&#10;WhYuh/HDdCEU6Zw9RdieQ+hpdwRYn4WnmT3OEhYuZqfhZuNImDjA08oR7lb2LDPv4IQLZ90Q4uaJ&#10;i07OuOhyFgFunJm5ucDN0RGO1nQsJuYwl9tF6ViUC+HszMzEGvYcx9fBAzGefkj280duWDgaijMx&#10;eLkGy9eHsfFgBptvXVF3Zt14tqT2LuTBPdkDEUDshMeLjXRd/c4NdrVHomt7QPjIpvXUeDuGe2sx&#10;N9aOxel+FBekITrsEqJCLyLE/zwig/wQFXwBQRc81Rcnyk/axoT6ISLIE9EhXogJ8sLl0QZ+MO8r&#10;NyTnVBARESL/ABRK7zx2upPNj1j+6B9hoZfUaX11zkNSqaMz07dr4NCWtEQCkPTmCuzz9WUAJ0Au&#10;CkBCYBYXh387ZY5DBP2rBqb477sPw9TnIl7bdxhHLGxxigDZtXs/jOgIj5jYYe8xEwUY+f0Lg9Nn&#10;YeLihTf3HoXJOT8cpPPce8KUDoQOZv9RXIiMUs89mEbGK4BYJ6Tx3KmwiE0lQDJhkZQO65RMmCek&#10;wiQ2CZZ0JLYESHBRFkZW61DdU4DagRLlQEpaczFypZXOolO5juuPB9AyWoGKrkLceXtUOZCBpTos&#10;3OlAUXsuHUovAVONMtZfedyH7MY8AqUeoyt1GF5uwDVxIA/oPLanlWQTfepmj3rAsme6EgkVyWga&#10;LaUDogMpSUKz7IXkxSChJAGe4X447OGDg/ZnsdfUBoZ8f7++6zCO8T1/lAF934ETOHrGFUanTOFk&#10;T2d+xh0uBsZw9vSFq4sPPE3s4UgYeMrDtqfPwUaeq9l3Aqf4GYrOzUdwfBIO0bW8TiD9ijrkSkjz&#10;s3KUbu+Iszv22J3BcbrEPbZOeM3cDg7JdG5LTah9/13c/sP/pgP5UQFknfBY/7WARNsLEdexTici&#10;MFklRBa+/C3j1gaefDaD65+/R1fxPYEhex1/Veni1z9g4dey5/Fn1v0ZCwSIOBGByBIBsvTFH+hI&#10;/qg25+c++70GkO3PHlV/8mcChAFWlniUY+DM/cEXtDhfPldSP9qkZvwCCJnNazN6NasXd7BDGnzk&#10;eK1NHIQ8gKccAQEiqbbPIMdrY0l/BQsB2Ecyi2PglGCvcz07905k9q7NwDmeBFsZVwVm2ajXXJC2&#10;cS/LZPqyNoY+v8kAqxwFx5CA/8K1yCxegr+MT2n7Pi/H0pyIJtkX0TsB/X6IpAomOmn7G9JP5yx0&#10;rkbvLPRuRI3Dv0UtYenGV0tqHEP/VSkvAaIDDfXCmQhgPpGnze/h+Ud38MF7t/H97Cz+Wt2Bz4rr&#10;8DCnClMxuegPka8CL8BqXCauxKXjw9xqfJhfjpnwRAIkhe4jC6PhMWgJjEK2qw8S+UGIsvfARQvO&#10;rAiO87aOCDrjgghCIvSsK8JdtTTU1QXhnq6I9HRDtA8D6gXO0H29EOLljpDzHgjxPodLbnQmzi7w&#10;dDyDMzY2sDCjIyFEjOhKTDgjtiRE5K6si47OiPb2RmZAMHIjQlGWGYf+PkJkYwQrN8dw+9ESbtOR&#10;PHjvqrqDSt2qqwODggKlYEEpiOjg8QIgEswZjFVfVb6JuflurC33Y2NpBB3NlcjOiEVCVDASo0IR&#10;EeiHuPBAxBEo8g28EXQgEYHe6u6rSIIjOtSLIPHA8FQbnhEgenApeOjzOojoz7nzNl9JlT4hLD6m&#10;g2D+BUTEbYiroDRQMP1Ik+y17NywV8fwWFnW0gMkub4Eu3y8YR4bjwN+fjgREgKLhHj8XABCUPz7&#10;0VP4F7oJudPnjT1H1BKVoZ0z3ti9ByedPXHIyFZ9+6yFjwDEACdOu8LQmQDZdxxm7hfoQKxwwNAC&#10;lgTIrgNH4RcVDaNLdDlRCTidlKkAYkmAmMelwVwBhEChExGAGBMgZvIdUbHpCCvJxthaHSroJOoH&#10;S3H1UR+KCZCxjXZM32xHSUcRbj0dQPNgOWp7i3H7nTE6kQIMETqyuV7cUYAr231oHqukgynG2pNe&#10;ZDTmonO6AUN0H6NrzWoPZPH+uHIecw+n1FeaTN7oxsBCFboIntiiZAKqBOWduYgoTkLTIJ1IbhwS&#10;SxPhFuKNw15+2HfaCQcJWflq9zd3H4SBtb26kWD3gWM4xs/F7sMnYMDJkTMdWajbefgEhuPipQgE&#10;eF7EuYshuOjuC2+vC3CRJ/WPn8JRAiQ+twBBcUk44u6P10ys8Aqd/OFz7njNxg6H5c4vQmu3zRkc&#10;8fLFboLkdfPTOEuAuC63ovnDD3Drd/8T136jB8hfFUTk60zEdawRIJob+atyIPNf/R6bv32Ax3+8&#10;i41ff06o0G189Rc6jh/oPv6M+S//hBm6ixlCQpapxIFo+p4w+R7zH/0Rs5+KA/m9DiDyIOEn29Uf&#10;fP8x39jabH3rM7qOT+XpcQZ+JXEAlOxdyH6CQIbS7408YJsS67SZvyZ1jPyy4Cdso9TdVgINBlp1&#10;KzDPpd8nkWc05OtG5MsC1T6BgETBQgL/DghIgCaYVCoifOTLFCVVDw7qx5FrESgpcTxdX1kuk2dJ&#10;BBgPvuQs/stHnDXK37alfpPiIQH35CvZtCcQ1B1dPJe6E0zu4JK/n2OxTe7+0p47YdCnnvD4JzzP&#10;U9bJpr9aEtspBQeRBiaBhQKHDiCiBwTCg88IAXVtfF045gNCTsAhx+odi6Rq+Ux99Yl8V9YmNj++&#10;y+B0D48/2sSzj27j23sb+LHtMr4ursc7ORXYSClEf1AK5qMzcCspB+vxGbiXlIfPc/gBDE/CRGQC&#10;7mblYikpBR1BkUg9cx7pnDklcZZ5gUHF29wWwWecCAh3xHh5IoVBKcP/AoP8BWRc8qX8kBMSgMLI&#10;YBRFBCIvPADpnLXHXfBCvL8vEjmLjyVEYgiTxIu+CPY6B3tLK5gSHicNmfJDaGvJWRqdjOfpMwik&#10;e4l390JuUChyokPRXJOnvnzx6p1Z3Niex+Y7V7D5ngRVgoAz/v9HsN4JE+b1jkDqVV99H2kjWG5t&#10;csxb8xi63Kg2yMVhyN1XiYRIbLD85oc/gi56IvCCB/PyPVh+ahNdwBFFBxLJdGKuC0+/3FRjKzDo&#10;9OKa1D7Ny2vQltK061Lugs5CuRCVf7l3ouCgh4jseXxIF6ZcyEtw7FzW0uBzjZ+HW0isLcI+bx86&#10;gDjs9/VWABEHIr8noQByyBD/tvc4TD0v4E2ZUVs7wsDWGbv3HoQxncZhAmL/CXMCxJ8O4zgMz5zD&#10;Kc6I36DbsPTyx/6TFjhwygrmDIp79h/DhahEnPTTHIjcgaXf/7CITYFZYhrhJXdkpcE0PgXGMYkw&#10;ZeCUO7RiKnIwtl6Pso58NI9UYP1hH/Kachjg2zB1owMl3WW49XwA9QOlqO8vVw6khAAZ25Bv7G1D&#10;KQFylQ6leYyAGSjGOgGU1ZCLvjkCZFG+5r2ZDmSWDmQS81tTmH0woTRxrQsD89XomKhASHa8+kbe&#10;4rYsRBUnommgAOFZsUgpTYArJwoGDPr7bc/gMN+jZgzsr715CEeY33PCDL964wAO2jniF6/uw5sG&#10;JrCnY3MhaBwJXgcndxgZGMH6rCeOE7IGFjY44+KNY/I1MeyTXFSC4OgEHHPzwb+fMsPr1nY4xL6v&#10;se2opzd2neb/QxyIlw/esDqtnuFxTU6D11on2j/5GDd++5/a0tVvXgJkVdwHAbJMcKzQkQhA1giK&#10;hS9+i9Vff8H6b+k4vscKgbH0uU4EyMzn32Hsw99g/MNvMfHRb1/sgcyJ4/hUg4oAZP7zPzD9La79&#10;+X/iZysrs9X3t25gfX0B62uLuLK+pNIX+StLWF1fxKqk1JUry2xjfmVBtW9ckX4L2NhgeoVjrM+z&#10;PM9j5nTisWtsv7KijltZnldaXaFWF7DM9hWOsbLBMrXGMVavsI/kr/I6NjimTleu8XpuLLOflBex&#10;cYPnv8lrus702jKusE20xvIaU2m/Tl29xTz7bdxaZBBaxvU7K7h5dw0372/g1tZVXLm3itXb7Lt9&#10;Fde2N3Dj4TXcfKTp9pMbuPdcft72Fu7ofur23vPbWt1zzibfZvmtWyq9/w7r32H9uyy/f5e6g/sf&#10;MLjLLwUyuN//mKJbUF+QKEtTBIHaCyF8ZPN7iwCRW3Y3CQZV/pwOgxCR5z9kb0PbNCfE1NKVzqEQ&#10;HPIdVw8Jkud0b5/xuv4+MoXfFtfg2+IG3ErIwlhoIt1HPDaTCrAeloLF8GR8nF2N+3G5uBwYjQ3O&#10;DjfTs9EXGYs0Zx+kuRAOXoG4YO4EH8vTCGHgiHZzRxKBkB7oi6KwAJQRFJXRwaiJD0VdYjiaUqPR&#10;mhaDjgwtrWddeUwwiqODUBgVhFzO4AsiA1DCciaDdOA5VzjyQ2LCIHWKs1gzYytCxQ7utOl+9s4I&#10;sndBoocPytMTUVucid7OWiysDeP6o3k8lCfTGYgl0OqBoDbEPxH3IVDQArMsaYn0dVpg5zHsJ1IA&#10;YaC995j///kB1NVkIyrUD+GXzqvvu4oL90dCiHxpoh+CA70QGnge8VH+iI+U23jlSXQvxIb70I34&#10;YGb5Mv9Pd7Vr0sFjpxRE5FoFGFLW3UEmeQn8emAol/ECBtqehh4gcvfV7Q/WcPv9dfXAoGqj1N6H&#10;AEbKAhnZA/nsFgNzLvZ5nqcDicVeb08ChO4gLhb/bmypAPKL/Sfx7/tOwtjTD7/41W4cZnA6Yu2k&#10;ZtcmBMURcSqnrGEmS1QMfqfoNk85uuLNg0dhI5u68mwInaOJpy/2ESD+hMUJ3xC1B2KblK7uwjKn&#10;LAUghIYl4WETT4DEJaslLHEhpnQnMRVZGLlSx+Cdj7axKqzQTeQQILN32zF2tQ1FXeW4/fYAai7L&#10;bbbV6ivai9vyMHm9DZPXWtVzIFefDKFhuAR1Q8XKjWTXZdNdNGBwrgKT60249ngOs/cnMbc9hRk6&#10;EZEApH+uGq1jJQjJj0fnZDkKWjIRW0IH0l+IUL6Xk8sTcCaQwd/DD3vM7XCMLtzU1RO/fHU/jtGt&#10;yfMxu/YdwRE651ffOIhdx41gTKdtdOg4rHx8YEKnfXz/EViddcfxvYdgyM+T8emzeP0VgY4TUopL&#10;ERwei6MuHvg3Q2O8bmWHg06yB0KQeHjiDU6odp8m2Pl/fN3KFr80Ow2XzCw4r7Wh59PPcft3/1s9&#10;/3H1m79TP6nf+Fj95m9Y+ZrOQqWEx5d6aY5j8dd/wZLa66Dz+FxLBSJyx9W8LF2xTe9GZmXJ6tPf&#10;Mf8HBZhZpgufigP5LTZ++A/8bG16qnrr6gbWZmawMj2LldlpLM9OUjMUATAziyszTJlfYX51jn3m&#10;ZlS9Ks9PYUU0N620PKvLc4xVao3l1RmK467MTGOJeemzJJrmeabYj/VStzwzyePYVx0vmuLx07w2&#10;1rGvjLMix8txkpfrnBln3QRWpsaxNKnTxBjWJiewyjrRyvQ4jxljOsZxJGV5SkulbknGmOUYHEf6&#10;rUo925cllba5CazN82+Zk7+J485xXGpN1fM4apVamh1RWp4bYd0ojx3m36XLL/C6FjnWEo9ZmsT6&#10;6jSurE0TrHNK68yvr3H8Vf5NKxxzVad1viZXpnBlYxbXrs0TioTnDcKV+fXrBDN1/eoCbhGqW9cX&#10;8Xte49+rW/Gn6hbci8/FaHAcRsLiMB2WiGcpxZgPSsbtmBx8lFaB8UsxmIlOwmZGLgb5oZdlq+Qz&#10;fijyCYO/9Rl4GdsixMEJ0a7n6Dq8kM/AXxl5CY0JYWhLiUZXRhz6cgmn/CQM5CdjqDAZoyXJGC5O&#10;wWXWd2TGoiWdMEmJoCLRnBGDxtQIlMUGIIez+mA6GkcbW1jR9lvK7b88n6OpA9wtz+ACzx9g64Bk&#10;/4uoL8pGfVkuJiZ71N1ZaglLIMJZvXr+Q31XlszsdctZMruXLzZkXtof6PJyq6ssEanNdCX54SmC&#10;ngBZmulGQ3U2kmOCEBdxEUlME6NCEBmg7X+EBngjlGCJCvFFAkEoEBH3EUd4xIX6YGq5Tz1IqL7l&#10;V39+ptsExiM5FwP6A3lOhcASaIkr0qCih99V6po6TiDz4ngBnfST62a/ux8TGHQgd+lW7n1M6LDu&#10;nkBRt4eyKY6M1/DW15tIqyvFfm9fmMbEYJeXO06G0h0w/3NDUxwkpH+x1wC/OmQEQ85+/+Xfd+Eg&#10;AXLQzA6/evMAjM+ex2FDcxw3tYbFeT/sPnyMAHGjCzmrbu218b6EA8fNCBBbmEpwPWCAS3GpOOYb&#10;COOoeNgRIOZRCbDk7NoyNhFGctcVAWKbkA4THUCMYhJgzPdfQmUOxq80oaglFx2TlVjZogNpycHi&#10;vS6MrDWhtLcMd98ZQVVPER0KAfJsiH3zMHOrQ/1+SFlXPq49HUDDYKlyIes8Pr02B/1L9RiYrcDU&#10;lTYChgDZHMXc5jjm7k8ogIxeacfAYg0aCZ6QvDgFkNyGDMTSddT15yMwMxqpVUlwDPCiQ/DFq3Qb&#10;RzjBMXL2wC9/dQAnHFzUHtGu/Sdw3PEc3tx7TH3Z4Ql7RxzafxgW3n6wprM2P2GE03TUJoeO4AQd&#10;/QHCQV5vcXSZJeW4GBGNg+e88G8nCRDlQDzwOvscdvfG6zYO2MXxjnl44VcW1viluT2c83PgcKUF&#10;7Z9/iMVvv8PC13/EvNKfCIc/Y+6b7zH39ffansY3hAPr53/9HdYIlbXf/ISV3whcJC/LXX/DEh3K&#10;wlc/qLw4mDWCaFVcC0GzSgDJbbyyL7JK+Kyy3xqBs/Ll97j7I+hApieq715dU0F8ZYrQkMC8IIF+&#10;GovTMwyIs1gkXBZV8JcyA9ycBHJCRIDDYC91+vqdkrZVAYJIIMBUYKPadeBRgBFgzBMicgzTF9Id&#10;v8ZUSfK6/suqP4MrA/uqBHcJ4gzuy9MvtcoAvzJLWMwQFkzXCIh1Qkr6SXllVqtfppZ06Sq1zvYr&#10;HFsDhPxdHI9aZ14k44rWF3g96txa/Rr/HpXOjWGdusLzXuE5rsyM8twEksCIYFol4FanRnmNQwQZ&#10;oSMwY7oyPsjXdJivLSHEVLQ6OYx1ak2nlSkeMynH8fhJamIEa6MjuDE+jA9HhvBjSycB0oS3ckrQ&#10;fSEKQ0Ep6KfLeJiSj9XQdKyEZeJJbB424/kB8w7H0+wCLCenI9/jImKtz6HYNwLhDu5w48zTn7PR&#10;WFc3pHL2mhfoh8qoADQTHgKOgfxUAiMNI8XpGCvNwnhZNiYrszBZlYGpymxVHi5MR29WIvqy49Gf&#10;m4DenHj0UG3ZUahLCUN2CCHifg7udnawU3dx2cPe9DRczR3gaW4NPyt7BHK2lh4YhIqkJLSWFGO0&#10;txlzBMnCVB9fp35cWeRrtUwt8bVZGMLqIl+nOabzg1hcGMTyIl8r5leYX5ob0OWH+L5hOj+ExfnL&#10;uHmL78eFXrTWF6AgKw456VFIjQ9GbGgA3UcgIoMuIFy39xEZ5KsUeskdEcEeCh6J4X7oaCvH1at8&#10;T65xsrDO99Ia/9/U2jr/92sjdOJ8b4musEytrPOa1/n/3RhVdStSv8H36MYknTbf60xXN/g+vcb3&#10;ynW+b5iuX5+g0+Z7k1q/Oo4romvjnERwgnF9hnV8P16ZwNzKIAan6uGVGol9BLBpVDR2ebrhRHCQ&#10;yv/8pAkOOp6l+ziB1w4Zq69f///+4k0clq8Sp6P41a5DMCJAdp2wwTEbVxi7+jLg7cYxh7M4ecYJ&#10;uzi7thaAMHgeMT8NE3cC5qAhAuIzcMwvECciYug0UhVITKJiYREbDyNxIwSHNR2ILF+JDKPiYMiJ&#10;S1IVJwcMiIUEiHydyeL9buQ2Z2Llfg+GVhpQMSAAGUVZRwHaJupwnbAoaMrF/L0eDK/Uo6w3Hzee&#10;D6KmtxjNo+VY2exBen0eBlbr0TddhumNdlx5MkN4jPCYcaWZzTG6njb0LVahdrAEwfmxPHclcusz&#10;EF+RgJr+XFzKiEJGVTIcLnrAgH/jr3RP6hvSnb3y6gEYODhjzyFDvLnfUH2hojxg+aaJJQxOO2DP&#10;wSOw9L0AZ2sHOJta4hzdtJOBIQ7Rxezme/u//fx19SWVOSWV8A6PxF66mp+fMMYuO0LcyVVtlh86&#10;50Og2CuAHPH0wiuWBAgh715SAIurjTi5VgOztVoYrdfDeL0BFkuNMCJwT1LGK40wXWuGKVOb1VYE&#10;3xyGHctmhKbDRicdTBdOb/ThzPplFN1cR+OdG/C7NgqPm6M4f2MCXny/+d6YROiteTRs3kPm5jVE&#10;3V5B8r0NpfStmyj/9D38bJEAubWxyg/kOIExSVBMKC0wvzA1jTnmZ6g5Bu5ZQmCBeQULlpUY9PUA&#10;EcmxO8tLkxRdxgKD5JIal+dhqvoxmGtuRxtHf6weJAo0ql2CPut0/V+0Mcjrg7u4hBUpC0QEEAIX&#10;SsCgwUKDw5q0M5jr4aIHyOL0KBYZxJcZ7JenJYBLXoI+peujxuBx+mMl1fdRZQJCxl8nNERr1Kqc&#10;i/WSSnlNxhGQ0OkIPLTzMMBIP0JhhedfEoDotMo+69Sq7ppWBCIvRHiMj+Aa4bE1MYC/9vbjP+k8&#10;vimvQ+uFUPQGJaH9YhxW6Ti2CI1h3yjcDM/E86RizAUlYjk8CfeyclHuG4AAcyekOV9AEoOFi6EV&#10;/CzsEEXbneJ1HrmXLqA8nM4jPhQ9mXEYykvBRHEmJgmOiTJCozwLs9U5StOVmUyzMVOVg4nSdEIk&#10;GSPiTAqTMFKQhKH8BFwuiENHdiTqksKQ5u+NwLOOcDazhL2ZDU6bWMHGyAJn+EF0oyM5b2JPF3QO&#10;2QGhaKB1b8zJxnRfB2YGuzE71IXl8ctYGOtTWtRpaewyxXS0FwsjIvahFkf7sTCq9V0Y68XsaA9f&#10;7wE8f3gVV1dH0NVSipqSLBRlxSM1Lgix/Jujgy8RHr4EifYTtpHB8gWK8iChF2LCvNVzIEkRF9DT&#10;WIFFXsvcSA9mh3ltevEaZ4c6McdUND+saU400o25UenXxb+H9bxWOV4/hrTr+88zv8DrlVQdyzFl&#10;XGmTY2cGezEtrwnH622tREhMCA74eeNIUADMoiPxpocHTgQEwzgySjmQI44u+NfdR/GrIybqNz7k&#10;+68O257BPmNrvL7PACcJkF8dsmbADISBWzj+bY8Vjp/xwsnTznjzoAGsfQKwl/A5ZukII3df9YuE&#10;4Sm5MKADMQiLUrfungiPxqnIGDqQeJwSmMQmw4wQORXNPJ3JqYhYGBEgqXV5mKCTyG/OxuX5Wixs&#10;diG/JRvr25cxuFiPqsFy3HlnDCVtueiaqcW1xwPIb8rDMgFzmS6jsqcQt+hKqgiQ1qlKLG52I60m&#10;F8OrjeiZLMPs9S5ceTyLuXtjCh5zdyk6kdH1dh5fjSpZruIEp49jZ9Zl0BElK4D4p0UgozoJ9he9&#10;CBBfvHLgJE4SHif52v3q1f04ccZNfVXPbro4+U0VecByj5n8quAZvHmUr5GfH9zoKFzMrOFMB3Ga&#10;ADlqdRr7TGzwf//bmzBx9UJ2cQXOhxH0hMm/HjfEG3b22EvXLw7EwNMHb9iexpv29jjs6oFfmVnh&#10;DRtnuFUU4sR6JV5bzMfriwWInmtDy2AP6jmpKh5tQ/lIO3wnqxE02YiCcdYP8XPRP4bC6R7ET7bC&#10;ZaIK54YrEMzXNWukFbeGZpE714MDAyk4N1QEm7FS2I9W4sxIFSr6uzGyMINzI+U41JuMVy5H40h/&#10;HIwaAmHa6o+fzU6MVF9fX8I8A7xIArwK8tOExeQUZlg3w+AmQFmaYpDnzH5nv5fHjenA87JuXi0r&#10;MdATRFKee9H35bGS6oGiz/9DO4PtIvN0SgyoLwGnSfoTTAzKkmp5OYZBWF8nAZvSB3l9/h9EeOws&#10;r8hSFN3BEutFKzvaRFK3M6/KsjTG611RzkAcAo+XJSxCYEn6MvivTjHoM1X9pd8EoTXBWfAUZ8tM&#10;l+gmFicG+boPaHXU0iTTcZYlndbKy+wjUnkC5NbwIH5D/a/mVvzY0Iih4BhUewRjKETcRwzuxGZh&#10;7lICNkLSsRWRiXvx+ZjwDcVWBj+QITEIs3ZFsPlZJLtchOspK3iaWiHKyQnJ5z2RddEbxaGXUBcd&#10;hPaUKOUkxug85kpzMFOegymlTMxV8xwEx3R5hkpnq8SVpGK4JAljJckYKxaQJBIqKarcnxeLjoxw&#10;lEVdRLKvG/z4QbE/aaG+4sHG2AK2J83gaGSJs4SZN217lJsnqtPTUJWWiq6qUswyyE4OtDMAM6gS&#10;BhKIBQpaWZPUqfJIn9LCGAFCuKi28V7MjHXzPdKPx5vrWF8cVACpKs5AFl1WOh1IUkwwXccFhBJy&#10;8jChACQ6xAdRIefVLbwCkHgCJCXKH8Nd9er887rzzyo4yDXo87pr0V2bXqqOWuD1aHXa36DgIekL&#10;sSzj6/7WfxiLoFR/IwE2P87Ze3YizsRG4+ClABgQIOaxUXjD3RNGweF0BVHaV2M4uOBf3jyCV4+b&#10;aQD5+Zs4ctoJe4yt8BqdyUlOJA4a2BMYF3DKPQKvHhCnEYDDdByv7T0GC69LeG3XcToWWxic8VAP&#10;F4ZnFOD4xWAFDms6kJN0IkYEiHkMAw4diCmhYhKfDMPoOF5TIkwi49R+SUYD349rjchtyiYwGjB7&#10;uw2FhMXGowEMLtSjdqQSt+hAiltz0LtQiysES15jHtbk4cL5OtT2luK2AKSvDF0LdZi924m0qjx1&#10;91U3ATJ3qxtrcvcVwSEAmb3DOLQ5gfH1DvQvV6OiLw9RnNj0z1YjrTYdKTUZqL6cg9DsWGTVJMPu&#10;gicOuXnhX3YdxnE6tyM2p/Hvr4gjc8Xre07gjQOGaknw56/sx17C4oCFDX6xez+Mvb3gamWNc4SB&#10;k4c77I6fwGG2vcn3+P/9b2/A3NNXAcQtKAx7z5zD/zh2krA4g12nHRUsjvN/9pqNNfY4O+Go7Lvw&#10;/7bbzgXnqopwcr0Cu5aK8OZaKbrqqvB2TR+eto/i2aUkvB+chtLBZpT0t+BRWjWelrThTkU3nvRM&#10;472SXlR1NaB0uA2Pc2pxv6kfW0k1SL1cg5LmCjzJqMPdinY8qB7CjZZB3M2pw7WaNqxUVKNxsBQx&#10;0znImclD/kAcci8rgAxXX1tbAEGCuclRpRnOaGcZ3OYmGfQnSetJBnU6iVmmAgUJ7nMTmhQY1HHS&#10;b2dZJxmHmuf485KyXS9pV2Mx/ed6uR51DeocPK/03dH+sr/kNQnE9BK4zHPmvsBgLe5CgrgCjKS6&#10;9gU5hn0koIv7EC1wZq/ltVQPCH2b1q5P9f0EAgQA85okL3Uv+6r+khIU+rwGi0G+Lv0U0/EhBrYB&#10;ijNmQkjqFsYICtbPj7OddQo4YwMch/147BKD4ntDdB4d3UB7KzbTM5Hr5IOBoHiMh6Vh0j8eD2My&#10;sRKSijshmXgSmYuVsBRcjU3Aekomkpx94E/3EUqAeJs6wvGEGUL4Bk7wckPmxfMoDb2AGsKjNTkK&#10;vZyZD+YlYbw4HdNlGZipFGjkKGDM0HlMlKVhojwdM9UESo24kxRChCJExosSMUqNlSTSiSTQicRz&#10;vEg0xAehKPQi4j3c4Earb3fCHJacIVsYmMDSgBA5ZQ6XUxa4aO2IjIAQ1Gbxw52Vytl3D6YG6URk&#10;Ji6zcEqlLE+zfmqwHVNDHZge7mSd1O8QZ+qSzjH49rVV4urSEDaWB9HfXYOaYjqQ9ATkJEUhNToE&#10;saH+ag9Efn0w6MI55rWvMIkJJVTCfJAY6Ye0uGCM9DVjluPNjmjOQq5F9P/M9/DcWjo3TBfEdJZl&#10;zVHp+nIM7e+ROq3/nPRTrkYbS+q1MXQpgSpwrK3IhiX/b2bRMTh88QIdyCXO9iPx+jk3GIaE4VQ4&#10;3YjlafWdV/8XA96vjpnhKGfV/8cvXldfSb7PwAq79hjC8Jwv9h22wEkzF5jIV2v88gBM6Er2E+j/&#10;+uYhmJ7zwX//xR7sNjDHEaszDJ77EJaZj2P+gTCMiIRdAkERFq1Bgm7jJB2IaUwyjGOSYBSVAOto&#10;7StNzCITkNWch/Er9chpyMLQcgMmbxEgHXnYeDKA3vl61HM2fOudEc2hLDdh+UEfClvz6SoG0D1b&#10;g7qBUtx4a4AgKELfch2mbrUjo44TmPVmdE0UY/FOD1a3pwgQxg6dFu5PYIwOZHilGqU9OYgsikP/&#10;fDXSCY/shmzU9uUiPD8OObVJsPI7h/2u7vj//Gq3+uqS/Zxg/cu/vcbX6yxeeeOQ9gNb5nb4v/7b&#10;G9htbINXjpvgvxEQBl4ecDM3h5ulDZw5AbI7ZKiOffWoMf7P//4qbD29kVNeBtdLwdjt4Ix/OWKA&#10;1xwd8DodxyumFjjs5oF/t7QiQFxwhA7klyYWBIgTvBpLcHStDG8sFWL/ShlGKirxbsNlPGsbx3ZE&#10;PrbjSpHQV4uLgyW4XlLN4F+FrYYebLcM4UlCFTI5UTrfx7byVlypasXTlGrkd1ehq7Qcb6c24mpi&#10;AQYu52K8pxTbaWXYjCnDzbJaXJ6pR/l0HrLH01GxWISBB206gKzOY5bQ0MAhgXvkZX58jB+McZbH&#10;MUlAzDB4z+nrWaeBR8rjmB7Vw0c7fnrHmHNjwwyC2tj/rH8+rwBC0plxpjz37ATPtaO/vt/LvCYB&#10;zs4+/NuoIaU5BuyXqdZ3hoFZ6vQBfp75F1JB+2V5jgFcgv6SgsZL2GgaYB+BQD9fG6aTkpc67Tht&#10;DG38WZalbk4AIEse1OxYH9VPDWJm9GV5hqCYGyEsRjW4SPu8zKLZRzTDWectBpc/dnfgfzfW4bv6&#10;OlSeu4BarxDMR6ei0SMM24k5uB+ZjntBmbjrn0I3kks3Eo27Samo8Q5GkLULzp+ywUXC4zTf+J7m&#10;VojljCfTzx3FIRwrKhAtSZHozpR9DHERqWppaqoiXbkMvduYKkvHUGECRugwJspTMFNFeDEdL03C&#10;ZGkyJgiPCebHShMxVMCxcmLQlxNNMEWgIiYQ+SEX6TJcCDBTmBw5gVOHDWFy2Ai2x41w5qQpzp2w&#10;QKy7D+pzslCVkYzBtnoCgrAgJAQkmggNSpzJxEAbxoeYUpPMiyb6JWW5v5Pq0PpdbiJABnB1eQB9&#10;nZUESDYK0uLpQiIRz2uKDPRB2CUvhAV4IviiK8IDPREZfJ71nognSOIjfJGeGI7BnkZMjuivQUvl&#10;2vSSOgGbnHtqQIPY9IBIy09JfrBL9RV4aMcRfoM9amlKNDXAY2XcQW0MNVZ/l6oXR9LfVobQmBCY&#10;BIfAKSkFZqFhDNARcEhKxkkGdruoGCqKjuI8TtMpvGlojhOnz8KUgez1EyawuxiIk4TBXgNT2PsF&#10;4ugpa1g5cubs7oc9+0/CwvMCDlkyuB03hqXfJfxq73Ect3GCoeM5tewVlpmHE4FByuXYxhMU4TGw&#10;iEmEdVwiHUgMHOg+zGPiYUkHcprgMI0QxSCTzmNktRmZtVkM6C0YudqJvLYCbDwdQvtkPRpG6nHr&#10;7TFkN+ZgYK2T7uEy8lvycfXZCDomKtWvDd54Zxil3Qx8dDJTNzuRWp+D0asdaJ+iA9nsV9+DpXcg&#10;8/c4ISVARniuwcVaFLTlESCJ6JnmTLwsCdl871Z2yB5IDHJr03Da/zwMPM7jvx84guPOrjhAILyy&#10;9zBM5etHjhphD6Fg4OyJn79hgCNO7thr5YD/cfAEzL384HHaAS4EgLPHRdgZWuOwk/ygFB3MvmNw&#10;9r+EpMJ8nOXE6LCLB35hTJi7u+OYK4Flaw9jnwt4084RRwh/Yy8v7LE6jSMEv097GfatFuGNhQLs&#10;YyBPnu9E43gfqpcmUbs0hZbZMZybrIHddDkqF/pQOdqGzqFetDFmdjfVwX6iFC5j1WjjJKS+owkD&#10;tY1wmihDZl89rmTVY2y6EfmriaidqsR8aRWGW9qxQIC0NVfDfSIH9VO16J3rwI3RAfxsbLCvemlh&#10;CmOj/ZhggJoaG1LBeZIBf5IBfHpsjIFM0/SYBF3JS2DX1TNwT/OYafbXAjnBocqaJhj8JiUwSpn5&#10;GQbPaQbGF+1sm1DpkOq381g1JiWplKd4vGhnfpIBVqSVJZWxpV5f7mdZ6vpftOmPlbZJBuLpEQZj&#10;6cdUNCUpy/pUNDl8GZe7WtHb0azSwd4Oqh2j/ABP8p8zNdzHMUTaWKJZnlcDgkgra5I++joNGNOE&#10;gf78Uq/PCyRmRmR8zripGZ5rlppj/TLP9xaDyA/1DfjP5nosc6aX5ngeo2Gy9xGJkeAofJhZgJtB&#10;ibh6Ph7XAlOxEZmKef9IzIbEI8LGFe5GtnA7aQUXvrltGKz9bU8j2d0VxYHnURMZgNbECPTIpjmd&#10;x1BBCgGShrHiNOU49PBQAKkQYKQSEMl0GUl0H8kvADIhZX5AJ5mKRgoFRtHozYlCR3o4GhJDUcNZ&#10;fGHYRXjZWMFQPqgHGJwOGMCUszbbY8aw46zNx9IBVampqCvIQE9DBV8DBtpBguFyM8Z6myhJmzHa&#10;08K0FSOsF2cgdeN9LRTTy60YFbE8IWlPE9Zm+3H7yjjdSBVKs1OQnxKHrPhIJIYFIIbuI4IQCb7k&#10;QZC4I+yiGyIJk3Cm4RfPISLADelxoRjqasR4fyvH18Yd7yPAeinWjao6wusyAaJXv4BMAKZBZaKv&#10;g2JZSf4mrX1c4CfgEWAIQAR81ATL4yzL8eKmRrrrEBp2AafOyy/W+cMuMhJGlwJwwt8fJy9eggED&#10;viEDljHLJufO44TdWRy1OQNbL184+lzEMTMHnLJ1wUnrMzAkRGydz8Pa2QuWTp6wcPKAmcM5nAkI&#10;hambH06ybOTqjZMEhzEDpqX8aqGdCyKTs2EWSGiFRcGBkDANiYAlIWIZFsk65plahoTDKiQEVsER&#10;MAqOhWNsEpLpZrPoZpNL05BfT4A35yCDLra8owi5LOfQTVR2lSEsKwG5DfkoIVwyqtjeWYzCpjxk&#10;1UjfQqTxPZjflIO8+lzEFSURSBmIL4pH40gl1uXLEzfpPu6N0n2MY/H+JLqmCae+chSwf3h2HNKq&#10;UpFUGos8QiQlLwohGWGIzApXTkF+cXCXER0yXy+Lcx7YZWiEQ+bWOCi/e25kjv0mttjLz9B+Y1vK&#10;BrtZ5+jnh7POZ+F+xhUezh44TfdwkC5iP8G9i5MiAwcn+BCu8g3HRq6eeN3CCgcInCMCDVsHHGb/&#10;AwTJQUd7HKUzOUn4GDqexYWWCphvtMB0uRYmC5U4sVyNI0uVhEkpDlAH54txbLYYBtOl2DtdgF2z&#10;hdgzX4TXpvLw5kwJDo1lwG08EzHLBYhfyoPLcBp2jSTi0GgiwudyUX0jC/kLKfAaiYfhZCFeHSnA&#10;yfEiHBjOxf85lAaDkUIc78/DpcVG/Gywp7N6ZnoUlxkIBwZ6MEwRKhgdHsDw8CBncQzsw4SJPqUm&#10;dPmpkZEdwViTPkALLCTQj7M8ptM4g+ckg6IK6rr+YwzqWh+mEvAJg4lhCfYEC1PRpF66NlWnA4de&#10;Wv1lqu9Fu74s55RUAKI//mX/Xo6tC97Sl8F5nLO+MZ3GWTfOuqG+TrQ21KCztRF9XW2crbaiu70R&#10;7U016GisYZDgrJYf5KlhzhTlXGoskQT+bqYinovlSc4stXq+FgoM+nZeO88p0vrKOJLXxp2UsWXD&#10;lMeKrl3uwretLUBzI74oKEbpmQuooPsYi0lFh28Y7iSk42ZYItYvJWDKLRR3wrNwNTQJG9FpKHO5&#10;AG8jBzgfM4eLgQWsGaRdT1kizMkRGT7uqGAwb4oPQ096HAbpPMaK0jBekoHpClmyysVCrU41kuZg&#10;nrPHmSpxJqlKynkQICIByFRJ8guNyzIWP9iX82LQnRWJNkKkJS0U9QmB6oFD08PHcGz/cRzZfwyn&#10;OPM1P3gSVkdO4QxnxnE+vsinIyrNTEBLdR466otwua2SqqKqOQuvRX9rPQY66tHfVYf+zjoG93r1&#10;VfHD3Y0Y6m4g+BsxTODIHV0D7XV0IKO4uTbKY2vQUJaPQp0DSY4IRFSQr7r7KjyYCvBApL8HYuVb&#10;eQmPcH8C5NI5ZMSFcfxGjBFKCmIqbcVYT5uCh4BsTGAicFDAECCwzDaBjIIG6yUV8KhjpZ4QGR3Q&#10;jh8lgMYUWDTgjBEuw32tKj/e3YQyBsyixnykN5cgpaEQNYMNSK8rQGpNIVJqCpDM/1liVR5SqvIR&#10;k56ES+HB8A66gLisOBSx3dPfF96BF+ATfBEXQy4hKCIYIVGhCI0OQxDlHXQRhfxfhydG4oyHOxzd&#10;3XDO3wfneZyHnzf8QwPQz89SRH4GoqqKUEZnF1mei8iKfERRkkZW5iOxthRRtcUIk/ryQpTwNZi8&#10;dZkOpBVzN+ms7wxg+f4gVrfo9h8MYXlL09LmKAYW2OcWHfjdfizdozu/1YsFpvN3GTducmJ1pxcz&#10;TMfW6dquXsbkRi8G5vkarvZwjEkCZFRp7i4npDfp6G+PYOnOMDrHK+lGOtWm+uhqG/rnG9Ex04Bu&#10;AqZ5tAIpdNXJ+amITIlATVcNcvm+C4ile48NQXhsKCI52QiNi0B4QgSiEsMQkRSBSL6n28fqUc3P&#10;Ri1f96ryPJQWZyEhOZKvawACqLjseDT3NaK0sRDFzfkISg1FWEY0YvMSkcTPW3xhOuIKkxCZF4vo&#10;nFhEZEUhuy4fjRN9aF0aRy0nPtUzvaihqqZ6UDnVjfLJLhSPt6N4rBX5Q43IHGlE6lgTJWk9kicz&#10;EdbqjoKRCNSu5qJ8je+NoQiEdbgiqN4UwfV7kdB5Ctlj4YjpyoHnQCW8xgjZ+v0AAP/0SURBVCrh&#10;2VeAi73FsO/Jh8NIMXwXqpG1Woef9XS3Vk/QFfR0d6C3twv9PV0Y6unGQF8vLl/mP+ByNwb7e5j2&#10;Mr2MoYHLGLzch+HLlzn77idwLmN4kCmhM8KAN8aZ/+jQgMqPDF1WgBgdYTsD6giD9Bg1ysA5xrpR&#10;BvGxQYKD/ceHCBGmUjfKoDkux1IytowzzPFGmY7zPAK4nZK+owMM/HJ+CfoCAWqUMJR0bFCTGlPX&#10;X5PWX2mgm2DsVRplfoRA1Utfvkxw9LQ3KecxTGAMdrPMYNXXTtsnH2T2G9P1l/GkrNfEoACiiyn1&#10;ol5godWPqxmlBo+dx2n1nGnKcdQ4Nalb8nja0Yr/2dSM/6D7GPEPR4b1efQFxaEnKArrdBrXItOx&#10;eDEWU+7R6D8XiM34XMz5RmPKPwYh5k44a2AD56MWcJQvNDxiAk8zG8S4OqOYQbOWH5DO9Fi6jjQC&#10;IQ9zNUVYrC/BSlMZ1jgDEi03lWCRM8KVpkIsN+Zhvi4b09UZmKwkbMR9CECYF4hMKaUSQCyXpWC0&#10;WPZB4tCbSYCkhRAiIWjmByg/3A82hoY4tPc4Du89iuP7jsNkvyHMCBHbo6dwwe404v29kBTujeRY&#10;X8SF+6AkNxFt9cXoqCtBV0M5Ohur0N1MESw9rYRLazX6WmvQ20rrTUj0ddTgcidBQ/WybU3d2tvP&#10;iUAJ2vh3luUk0VWEITFSA0hUkB9C6UBC/MV9eNF5eCCKLkSWsOJCvZEZH4LBjjrlZoYJqBGCSvKS&#10;Dgus+ljf24JhOqORbnFIFEEzIuqmm+1s5nuoAT1tdbxeUT16m+rRxYlJl1w3ITfQ0YT+jkZKxm1R&#10;3xgsY47xvVhckIzukVr1zMnd99Zw+9013Hi+jBtvLePO++u4+4E8eLiCm+9Sb6/i5jtM31vBbfa9&#10;/tYirjyZ1ereXsGNt7XjbjAvvysi9dffXsKVp7NYeziFq0xv8Jgbby3h2lvzbFtg3wVsPJvFysNp&#10;XH++xHMvaSnrrz2fVz8le4NjiG6/y/PzGiS99Y7UL9AdTGP98RxWHmlafshzMV1juro1g9XtWSzd&#10;n8A6z7/0YAJzdBDiJuY3x7HAdJFSKfvMERDa8x6jWNya4DVNqa8wmbs3ouAxS3iI5ulEZKz5OyNo&#10;H6/ByHo3zzGuzjNDqMyw7/xdnuPuCFYejGJ9exyrT6cw/4Dj3B/F8va0WhZbeTiJVZ5j9dEUlh9N&#10;YOnRGFYeT6q2qducRN8bwvR9jicpQTe/NcLr4vVyzDnWTd3g5JUAnSYY5+8NY+7OIM85pPILctvx&#10;plyvQHKQ4OOk+zZj8FIjLk9XoW+qFj3TtQQdNcX3ykS5Utt4OVpGS9E+WqbUNlxMFVElqB3wR3Lt&#10;cYQU7EFkyXEkNtogrdUasRW7EFr8GkIq3kB0/UGUdMSiuCYdxfVpqOsvRW1XAQqrU5BdEofk7FCU&#10;1CUjKSuQAOlpr56aHEZvTwch0sXZdScGupgy30uY9PZ2oE+JcCFERJf7epT6RL3dulTr18tyLwEk&#10;+X7OkAf6CSOdpDzIICkaYAAUMA33ESyE0UgfXximAwTBMIPkKNtGBvowSIAMqrRXA5QOGgIMfTrC&#10;vpIKMLSAr+klAHiey9Km9ZNUUzfLDPYM2juhMdTX8f8ivgbd7ejlh7iH7uOyrB92yTJJKyWzzU6m&#10;HQouw0ylrNXJjLGDIOhQqUBmjK+FSlW5ndoBIB6jtUmesyKZfbKPpIOcsQ3zXPOE19f1dUB9LT7I&#10;LkCJ80XUnw9Ff3A0psOTCY9UzPhFY8knAc02lzBOaFyNpju4EINqZ2940W47EB4OxyxhdcwU9nQg&#10;fla26s6r6qhg9RDgUGkmphtKsMTZ/ZWeRlxjMLzezRk7A++V9hqstREkbaXYaK/AlZZyQqQQ8w05&#10;mK7JxARdiMBkhvkZprM6iVORdKJMlsTi0Z8dQ3iE0oEEoyktDKVxgXA0N8X+3ccUQI7sIUT2nIDh&#10;AQOYHTgGL3NLxPl5ICXKB8lxvijOjUdLXRFaCZB2zmzbCJH2hgq0NxIkzZp6mirQTXU1V6O7pYqB&#10;Wqd2QqalEkvT/BBPtKO5tgCN5dkozIhFUnQg4iIuIT4yAFHBvmoPRH0Db6AX4eGFCH93RAV6IiHM&#10;F7kp4cr9DHbWY4iSVDTQoUFKYDVAhzJIp9Dd2oCm2gqUFxciMy0VoWFh8PH1hZenF865noOzkzPc&#10;zrnD09MH7h7ncfHCRYSHhSMpKRn5hfmoriwlLAUsDXRYzairKkBda7EK2usMulcoSZe3prGyPYON&#10;J4u4+myRwV6C+RI2ni4qXX2myzO9ppOA4zrBo9r07dSVJwzyj+c51oJql75Xpf4pzyU/EcvgufZ4&#10;RvVZlaCvADCrlo2kXWAg1yKS61plKu0S3Fcfsaw0w4AugJCAP0koiBiQmddEGNBFLG+LWM/gLwF/&#10;mfWSLtwXoGgOY/GBVlbQIACUCAxpm7lD50GASJto5haD/M0BuqB+TDPgT90a0PUZwgzLs7eHMEfN&#10;32KwZ3CfpqbkmFt0MVLH/lM8duLGZU3XOUm9xri0wQnq1T5MXeWklOWxa4xX1zmJvc4JLKXKVzlZ&#10;ZPvYhi6lRlk3eo1iOrLRjeErXUpD64wpL9I2qhXja1rd8DrjFjW01kI1Y3C9RZPkVzjhVaLbXm6n&#10;mtE1V4zSnmA6U3uk1TkjOMsYPsm74Z/zGi5mvIbIfGtcSveFXZAtoopDkVebRIDko7Zbfpc+HUUt&#10;8civi0HzcBJ+1tfXWT09NcKg38mgTxAINAiR7i7CgPnLDH4Cg47ONjS3NqG1tRmtLU1oa2tBe0cb&#10;unvaQQgRHJJyRt7dqdxMj8zOqV62vYALISXAuUwN8lwDTPslKPdyNs/zDzCVfpcZQPt53gFpY5CX&#10;a7gsMGJ5mI5IAvlODfQRUOKQmEpZ6yNBXGsflGN1knGHmA7KOSmBiAR8DRz6+nalAf49/ZwhSqrl&#10;pY5gZCpuZIB/3wDb+zkjvNzVovrq+6syNcRxhlhWknF1Y+nHl/Iw88O9Wh8pS5v+mEGOPchZ65DM&#10;XgmqIZZldnurqQ5/qK3Cd8VFmAuKROU5f4wEx2PQPxJ3E7Ox4BuOZf9EdJ4NRbaNFzaiUzBzIQJD&#10;FyIRaXoaZ09aw5EAsTtuAZNDp+BqaIYwx9PID7qI5pQYjJRlY44z9qWeVqoF6wTYKuG10d+E9c46&#10;rDJgbjAwbnQw5Yz+CsvLzYQN3ch8XQ4di9yJRREYC3Qmi/U5SpLXL3eNlaao23kFII1JAWhKDkF1&#10;Qgg8T1th/55j1BEcZnpk9xGcPHgCJ3cfheMJI0RfcEESAZIY44+mmgJ0NlUyqHKmVcfgWse0vpwQ&#10;oego2htL0aEv11ewL9Vc9gIu7QTk8qwsmXagmvCoLc9Bfno8kmOCdV+Y6IvwQB+E+3uq/Q9ZuoqU&#10;hwgvuSIiwIVw8UBmYjhdA2eE7dXoJaB6myvpbOh02mqV2+lhWl9ZhsLsDMRGxSDwUiC8veUnUN1g&#10;YWUPU3NbygamptY4dcochvxfnDKxhLGpFYxNrGBuaQdruzOwd3SB6zlPXLwYSPhkoLKEs8JiQvna&#10;BAP9kgriy/KbFwIPSh/4rzydx1U6gY1nC4SDuAUChP0FFNcIBAUFnaROL9Wf7mHjKY/RQUfBQ9pY&#10;JwDZ4NiSyjnkfFceL2juQWD2ZP5FXq5Drk9cigYSmb2LdGU1o9dm7hr8KLbL0tMq86JlgQZdhdZv&#10;8kW7QGRRB5CdIJG8vix7H5r7YHpH8oQHQSGQkFTgMU1QCBhmbuvadrTPsE2lCh6apggeAcjkjX5M&#10;EhxS1gNi4tplrY6pAETgMs5U6jTIEBgKIoQGASIQGbvGCeR1TjqvcjJLeIxcoQiGYab/AJI1TlJX&#10;O9jGOLHWqpUJk8F1ulk9PCgByuAqIUINECL9y5x0LHNisyz1jGeEyhhh1bNUh6rLKajujYNPhC1O&#10;ORyHfag1zMMs4BRpB2OHPbA8exDlnWnoma1G10wFehb4fr9WQ4C8cCASvMU90H3o0l7CQHMmbWhq&#10;aUANZz7NzY0KIJLWc/ZbW1dBuDShi4FTpAFEpAHkJUi0VMDUQ0D1d8psXhyOBh5JBTa9DM49uny/&#10;lCk1BtPL1M4ArlefWn4jaJhKm17SJmkf9WIc6vI/9ZFNcQ0AWrmvs0UFd4GB1Ovh8OJ8na2qjzgR&#10;kbT3yTIEJWVJpU7lKVl2uKxr00vfX9/ez7xI+qnjqQGOMdAlbfzHUzKDHWZAn2irw3t1VfiuqAxv&#10;Jaejyy2Q8EjAeGAs7ifnYj0kEdcC0tDnEoqQk45ooju5F5mOEZ8o1DpdgC/hYX/EHGfoPmyOmcH0&#10;sJFavop3d0FVTBgGSnIx21qHBb4eUy31mG5roOow3liJcQbjGQbreQbmxaYyrDAIr7VWqlQAstxc&#10;hKXGfEJCHijUHIcsb6005WOpIRcLhIjejUxW8JpKktGbRxeSQReSGqYeLrzgbI/9e49h965DOLjr&#10;CI4zf3K/AU7tNYAlXUi4twviOPPPSokkAAiIRjoOAkIPjg46EKnraGIbr7FDD5gXYNHqFUDYZ7iv&#10;Hh2ESi5dV1VpFgqzkuhAgtR3YQlAZBM9KsibrsMDIX4uTN0QetGZEHFG6KWzSIkLobMgOAjTXknp&#10;anoIkJ62GrQSaIWZGQRNBC75+MPT3QtOZ87CytoeZvJdYISE/BCXPrW0sIMRIXLS0BSGp8xgZGwB&#10;CwLElgARWds4wMKaZXsnnPe8gNTcTJQ0lnGGWI2BxW4GTHEd4kZmlWNQzoEg0II8A/4zCfoEgnIm&#10;L12GSPqq/uIueOzGM+YJHgWGHdL30zsQvfSw0ByIltc7D+33yAUMhMa2uJQZrSwAkd/pYFmWgwQg&#10;mhPRACH9BRx6ibvQQ0TSJSmrJayX0NCAIcs/L5esZmV5SByHwIGa0wFkWg8KPSTYpiCiq5N25Uxu&#10;05lI+00CReAh4LhJQCgHQhEKApJxgmJSJGWBhcBDgKJzJ3qA6EEjEoiMbwhQ6CSuirsgEAgLcSij&#10;65wMExp6DepgIQAZXucEk3AYYn5whbGRjkMv5T504NDUSNUrgFxeamCeMYZ1WY3BSKsIQl5jLMKy&#10;fOEQZImjrsdx3OkoTnifhKmXAc5F2SK84iIqpnPQtFJGVaBxtQT1N4rws+7O9uqJ8REGVoFFFwN1&#10;F7qZ75NlKAZ4cRPdVGdXO9rpQjo729FJ59HR3ooWQqSpsY51behivYIDj5V8D/PdPEbl2V8CdxcD&#10;YheDr6iHgbhb5VnH+k49gKSeAV3Vy0a1GkM7tpflgQ7O8jlmXwehwfpuObaDtoz91XHMd7bryjp1&#10;8hgZQ7tOGYtlHtfDvj1tshzFtF1Lezt4nh1lUTf7iLpaG/+h3M3AKktZkv6zpL6rVQJT7YvyznZp&#10;k7Xubkryku5s15dlXVz2WPra69DLfG97A5brKvF5Xh4+T2IQ9g1AN93GVFAiHiTn4WZkMlb9EzDs&#10;EYngU/YIOHUGt0LTsRGUjK7zEciycMHZ42awPWiG04cZnI6awJq6aGmLdD9vVCfFozEjFa25WWjJ&#10;zUZdWjIqWVcYE478SNrZsGAUhIWgMioMzUnR6M9OwRSD7kxlLmGRT1gU0GXkYroiA3NVmViuzcFy&#10;fR7dR57adJcHDmeoaWqqJhfjlTkYY7/+Erql3Gg0poQh0OUM9glAdh/G3jcP4dDeIzDYdxwn956A&#10;yZ6jOC/7IGEX1NeONNcWEghlmgQOsnylJKAoQRsBI+BoFXdCt9FWL2XpK8dodcN9cjNEKUrzk1FX&#10;kcNx45EYdQkxhFSY7HkQIBFMwy7InVduau8j4hIhQicUE+pJkIXT2ZTzf1aJrpYKdFNddCE1JflI&#10;TUxGaFAo/P0CGPB94HLWHQ72zjjj6MyUULBxhBmdhzkBbkK3YWZmrYBhJo6EeflZYPnaezMzW5hb&#10;nIal1WnY2DnC2tYRNrZOcHb1VF+Tcdr+LPz8eM0pCeia7NQAQRCsPtTcgT7I64O+wEEcglr2kvSJ&#10;ziWosgaJtccS9GVpisdRUl5jWQ8HBQ26Cr2kr0hBYYfUspVAhTBQIizWWK8BhIAQNyEOg/20fQUB&#10;B2FCYMjzG8p5qOUqwoLAkD0P2deQOnEesv8hsNCDQ8Hjnv6Zjx3LWAINcRkKFNpSloLEDhciy1OS&#10;14NBcyYaMHZq8iZdqy5VecJDHMiLpSydlDvR9VFgkXrlULRlrFGRgEKpkwBpx/CGppGrHayj09jQ&#10;XMjQFToOWb6SdqZD6xpohsR9ECya2EeciA4iA4RI/wpjpmiVk1FC4/JSo3ogM770PILSrRGebI9L&#10;MfZwDrHBaT8jnHTej18e/CV+se8XePXwv8M9wgnNq1XoulqN1vUqVExEIrrFGs23kvEzAqF6fGyE&#10;gVUDgEhBgtDooLoUELS0g8FcwNHW2qzU3iZBWztG+qhjCQuRjNchoKG623SBXacOBmeRPt8u4iy8&#10;Q8TA3N7WqGsTyXiEAGfknXIM1d0uQZ5gYarqd46tkz4vaXubpG3qekVdAgGOI0DoapFAL8FdV/7/&#10;o066sI5mgYImdQcWASHS5yXdqbbGarTvqNf36WTapUv1bf8sObazmZaxmf88qqOlGt3NFXhQWID3&#10;ohOxGRaHTs8AjIfQeSSlYTM2DWsBiRjyikSOtSd8Tjqg2TMSbyfmY8A3FI1nLyHO0BF2R81gfcAU&#10;doSI6SEjOJy0RLiDM3IC/FESGY6q+Fg0JjOYJiagPDICeYEBSPL2QqzbOUSeO4sI17NIcHNF2nk3&#10;VEQEoCM5AgO5iRgvScNUebqCh6SzTOcrmVZmqtt+pW5KPWwom+xpmKwiPCqyMUqIDDHtK05EW2YU&#10;wuiE9hIUuwmOvbsOY//uQzjK8ok9BjDafRTOJmZIjQlCSX4SGqryUFOWpVLNZchSlqQaHDSwVKBV&#10;lYsVUMQV6NsFQJPD/OD1NKC6NBON1XnIpxOJi7igHhgMD/RSDkQAEuJ3jtBwRWSAO8LpQgK9nRAf&#10;4Y3M5DB1HnE0HU1VaKwqRkFGCmJDwnCJQd3P5wIu+F5U7uOMoyvOOrvDkfCwNNcch4KHsfx2vLly&#10;HQYnjGFsYkmACDwEJHYwNbGFoaG5ciQiAYk5oS+gcXByhav7eTg7uMPI0BIOdDj5VXR79ycY5AUK&#10;/xjo1yWV/YnHhICAgGDY6SBEAp4XxzDQS8B/Wdb1Y14PET0M9EAQSZ20KRdCaCzSYSxuEwpbk2q8&#10;nX31S1dqaUs2pHUAUa5DHMa9UZUKNAQEUhbJ3oYeGnqpPY67rJcnzv8JIHpo6J2JHhz6vEDhBTR0&#10;S1T/JTB09eImRAIQldeBY1znMqSvpDuhIvCYpMb1y1jUyIYGEFnCEglI9Bq+Insdsowl8GhjHeFx&#10;pVU5Ev3SlmhQnInUESAiWcYSN9JPd9K/0oZ+5sV1iPtoHitBRW86avvSkJTrifA8X8SUhMHlvDHc&#10;YoxxLsUOAYVesAo2xKum/wq7AGM0blSiY6MM8TWGyB1xQ+boBfystbu5enR0gAG/BR1KrSpotzNt&#10;42y9jbN3cR6iNmnTAaKdIBF1SoAnIGRPRC/VpgvWApwOCfQCBwEFg/lLAEnawGMa0crZtkqbm9DK&#10;oC71rS31WrtSPR2PlGUPhmWl+hd9JG1nnQryukDf1lzHY+pUm+rXVMfAXKfaOl9AoI79tDGkr+qv&#10;k75/G12WdpykWsBvbahiUCKRG0RVKthL2kI1N9YoNUkq7fWVaKmrQDOl76dSqafUWHIs8810Fy0c&#10;t6V+Z12FOr6psYqz9zI8jE/Co/A4LAXE4PKFCFyPy8JbiVm4H52OQa9Q1Lv4I8HeG5FmbngcW4Bb&#10;ESloOHcB1Q7euHDMBuaHTWF1yARWh01gccgQHpwBJ3mdR01MJAaL8zHNc01Vl2CSGinNQ19eOroy&#10;GKzjIlAeFoC8S+eR4n2OEHFGNmfl5XQDzYnhL740cawwGZPUdGkKJotTMVWcidGiNFzOi1cPD3al&#10;RaAtMQKtSRHoSItCa0Y82vLT0E0QdLJ/vJ8nDuw5jD0EyB5xIbsOwoCOxOQAAbLnCBwMjZAUeUkF&#10;fHERAgGBiOxfyJ5IW20xWqmmuhI0ERQthIrkm+uLKaZ0IyJxJU3VRQRIG9XC8bJQXpiKHF5TUoz8&#10;Dro/Qv091G9/RAWdVw5ElrAEIhEXzlGuSA73Q2qUP9p5no6mClQWZiErKRGx4REETwiCLgXA/+JF&#10;AsSLDsSTDsQNNtanCQRrGJ+yVF9lf+qUhYLDSfm97ZMmMKCOG5rg6EljpqY4oaBiovZIxK0YnmQd&#10;yyfZx9DYBKcdnHDO7TzMze0IIiucMrLASRMLxKTHq9tVlQtgQFaOQC0pMUgziItkhi+OQECidxwS&#10;+PXBX6Wy3MTjVnWuQd/2z/DQp7K0JOnaY33/GVW3uEXHIMtPPK9aftJpWV/3QK5Pf43aNUubchoC&#10;EVme0gFD7zb0INgJj3+QuA26Cn36Yk9DBxH9EtZOpyGpvk4PCj04/gEE/6QxnbOYuqpbttKVRbJJ&#10;rkRYKLHtxaa5TrJkNbbRjVHCYFT2P1Sq7XsoWFAjIoHHWptyHAO65StxIbKUJdL2RJinQ1F9lgmP&#10;pRa1dNW/LA5EW8KSMWr7c9A5W4WywTxUDxbDO9YRwTXeiOkJRs50PCI6fOGeZgMzryPInUpGzpA3&#10;Cid8kDseDIfU4/hZU3tD9dBQL4M3g3C7BHFto7yNQV/g0cq0hYFeLwUGCeJUi+yFtDahkQG/WSRL&#10;Wk0NSrK89VJacG5mENbXNTeJBApagG9qqUUT802N9apegm9TI+skCDNoiwQgTY0cX1e/U9LeqoJ9&#10;rZIE9yYG70a2NTKVPq2ihhoVoCVtZBBvoCSVPjv7qv7so++vHaMF9JZ6BnQGeKlrrmPKoK+HQDMl&#10;YzSwvUHGkn4S/GvLFQgk1auxpkxJ8g3VpaivLKFKUadUwjYJftrYzYRHJ8+3kJOL20FhuBsWjVn3&#10;YNyJSMXThBw8jszFiHc0Kp0voMQtCOdPnEaXZyi+SC/GZe9Q5Ft7oMjuPJyOmMLkoLECiPlBI9gd&#10;N8FFOwfkBV1EP4P4MoOg3GF1TTbH2yqxxln1Emfui40lmK3JxySdQn9eApoSw1AacgEFgfJ1J36o&#10;jwtBe0okLhMiI3mJmMinCgkTuoSx/FQFFzmmLiYQxUHeSPNyQ7yrC2JdziKezibB1xt5USFoK85C&#10;Rog/DhAauwiP3QTGnjcP4MR+A5gfMYQB89ZHDTi790FVaYa6A0uvxup81FfkoKE8F82VBAkB2Fpb&#10;ikbCo1EBpUgn1tWUoKW2BA2VhZgd78TCVDcqCtNQQdBlp0YiJS4AidGXEMlrjQ4ljOlEwi66Ex7y&#10;7Ic7oulCYi55IJ5gyUkIQWtNMapKspGZFI2kqEgCJJLgCUVYcAhCgoLh5uEOCys7wsACR08QAPL7&#10;8BLoT1rgOP8Hxw1McZh/3+EjJ6kTOHTYAAcPHsMRlo8dP8V2I5wgTE4KSEyscMLAGKZ0IjaWNrDm&#10;uOJGZInrFKF05JgJ9h82hsEpayRkJTHoDml3Jm3Kks8Ug7EWkCUwq6Uh2W/g7H9Rlop0QV2/16AF&#10;eAGOFtD1kNgJDJHmIjT9c7vUqXF07UuUwGRBrkm30a1+LfC+AIPHbL3cVNfvgah2Xf+dS1X/IDoM&#10;PRheQIHBX4FDJw0E/7g0tbO/BpCXQNG7DUn15X8Gh8BAAeGGBopJQmD8ejtB0YUJwkQPD9koFzCo&#10;vQ3dnVZ6DW9o0Bi9ottQFzEvdS+chmyoEwgjV1qYlz0QcR0aNNRmuyxlCUwEKtTAarumFwBpfAEQ&#10;+RJK0cCyLGs1YfhGJzLqo+CbdAZx7RFI6ItC+kgMUvrDENN2AbEdgUi57IGsESfUrcbDJ4cTlDp/&#10;/Kyhuab6cn8nZ/MM/gz0AgGRBPl6lhuoRpEEdYJBa2c9A30D6xoY1Os4Q5cN9YYGLVV5nfTlf66v&#10;q61BbV01ahkgGxiE6+tqqGrUMTjXM+jW1VbrypUssw/rVL0q6/vrJGUGWdWPwVwFb6b1OtXpUjWG&#10;vq5WzlPO8cqZavkG3XkaaysZYCqUmphvkD51EvC1Oi3w81iOUSd9pK5aIFBGScr++rRK6l5KynoJ&#10;KGoritXdNJVF+WioIDjKtXJxQTZKS/JRU1HEfsWoJWA6y/MxEx2BW5zZblwIwtO4bLyblE2YpKDj&#10;zCXUnA1GiUsgoqy8EGXihA/TirAZkY5i2/PItvRElrkHbPYawfiAMSwPmVKGcGcQi3U5h2oGb3nK&#10;fKG2ACuc1S9ztr7EYLvCGftSQxEWGvMJkBy11zFWIo4kBo1xwaiLDEB1xEXUcsbeEh+CvrQYDGUn&#10;YDgnCSPZcRjKjcXlnBi0JIXyHAEKOEnuDoh2tkKUsz3CHe15fnvEuZ5GNB1NWvBFxPn7KNfx+psH&#10;CRA6EELk2D4DWBw1wsldh2F1xAAxwV4M9il83YsIgYIXaqwqRD1fp6qiTNRTTeV5rGMfqWdfUUON&#10;pIVM+bqyfXa8C8uzveyXj/KCNGSlRCh4yBJWrPz6YIAnwgiLSz7OCPRxQVSgO8IvnkG4nzMSCLLi&#10;1AQ0lBYiOzEGqdFRSIuNQzIlELnkFwiXc55qOcrI2JrAsIaBASFyzBhH+PccPnIKhw+cxKGDx3H4&#10;kAFTAuTQCRw9ehRHjxwjMIzoUsR9WMDC3AZW5tawo4NxOuMEX28f+Hh5q1uAXVw9CREHnDC2xFG6&#10;mn1HCZGjZjhyygh59ZkM2jMMlDKDH2cA1oKwgohId/usPKGth8aLwK6CNiGjC/7aRrcGCQWDHWDQ&#10;Q2NnWaU6tyN56a/yAiuWZXy5FgW3zUmmAgtxMS+hJMdIPz1A9BDRpzuB8sJ56CRBX+Agex56N6GX&#10;atvhUOR23hfLVjdlCYvH3CA4BDgiARDb9BDRg0PBg65CLWEpxyG37sqtudrtuTvhIYFeACJ3Wb1w&#10;FgIHHSBewEOpk321PRDVn33G1gUybeqr6EdkT0Ru3V1t4bhsX9UAIsCQVJatehebcXlRcx6atDux&#10;9Jvp/YTKgBy/0Y744kvwjLNARn8wQRGD3LEkxHcGIZoACWs+j5gOa+QOuyGnNwwhpe5IbwrHz2oa&#10;Kqt7ets4w5Xg/xIEEuRrOJOvaWDg1wGijsFaytWsr2VaW1+DOqaiWgZ8addLyrU1VVq6QzXVlbq2&#10;alTXVKKqloGUwbimqhI1DMTVLNcyaEt7DdtrODuvpWoYfCWtZvCuYl7G0auKwbiKs/WqqlJUU1Wc&#10;vUsqkuP+K6n2as4aGVBqOBtV0tVLYNcCvBbkpZ+01+mCvgroDOzqPOIapF7X9gIMogqOSSDsVHVZ&#10;kVIVA061iHkBRkUpIVLO+rJClBfmoig/GyUESGUZ20ryUMs+QzkMBKEhuEcH8n5iJr7MKMON4CRU&#10;WnmiwonOwzUAcbYeiDR1w9WgZHycWow+n3CkmZxDgY0PwgwdYKQeyjNRALFm8LpgZYVMHy+0x0dj&#10;NFce9pMvRszFDJ3GdHkWJjjLHy1OwVhZMkaLkgiERPTTTfSlx6CLUGiN9kczg22j/FZIdCDrIgiQ&#10;RIzmpWI0JwH9WVFoSwlGdeRFVET4ozjYG/kMxuURF9AQH4zW5HB0pIajk6qPCUZZxCUkBfjh4L6j&#10;ePW1/di16xB2ExqHdx+FzeFTMH7zMCw4M48K8kBZQSKBm4ea0twXqi7NQU1ZrqqXJa6KwnRCIQOV&#10;xdmormCd9Fcp+zKtoOOZm+jG/FQn3Qtfd157QWYs0ugqEvh3pcQGqec+5Cn0i95OuHRe7r46hxDf&#10;0wjzPYP85Ag083+WHR+PTEIjPy0dydHRiA6Jgvc5H9jbOMLWzonuwwEGJ8wICCMcOHAKBwnvo0dP&#10;weDoSZgeOwWrk8awNTKFg5kFHCws/390/eV7JFmW7gvW3zBz7rmVEAxiZmZmlotd4HKXy0HuLmZm&#10;CEWEpFCQgpkZMzOSqTKLmbqgu7q6T8+Z59Iz8+Gdd21zRUZX3/mwnr1t2zZzdzO39VvvJkNqYhKy&#10;U9NQnJmFirx8VBUWoba0FLqiQtSUl6NJ30jTo91sRmNjEwoKShGXkIFYgio6MQMh0akIjojn9QtB&#10;XGoKLtw7rZSG6liW/gOBgwBDRf7itDVHrTlrzWFLnW0nLtvb+8X+sRnqoXtbndft7JXJNuGg1I7U&#10;47mlM1w+W+puQ2B7eZHXc0Bkfscb533znKru67z7+P8/INnObyuKbaXxnUJhnrDYhoRSHJJ+cIFA&#10;YEooiGmd5P9ZfQg4/hEkMlRXg8Z2+p3JiCqtaUqDhxqq+wZIrjC/DRoZ2nv5+XGmm0y5n/C4KH0h&#10;jzapNI4pcFxymxqq+1hryjr3cEOzRxs4SzvzkABRiuNNiAhADmvqg+nJBws4cXsOk4dbUO/0hm3B&#10;F6b5ABhmYqGfiEXTXAraj1Rg4koLJs+3wDbbgIGNDixe78H3phZmlkRVLC3MYcFti4t05HTeSyuL&#10;mKczX2ReYLDsBsICFcMi9y1xe3GJdd9w5irP8gWWy3HKwS8wz3Oqc7ttST5Dyhbl82axMD/N8hnM&#10;zs2wHoHAOnNz05idn8A8Hfb8wiTmWWee++dmp/+Tzc5MMZ1iOkEbx4w4XaZz3J5hOk/nu6i2xzHL&#10;fVJnjg/97JwYHTfrKSc+NUIHPqjmA2g2iEXazMwQj6EzpyNfoFOfm6Xj4XHqHHJO+Qxx/GKyLXV4&#10;TpVX2/xOU6OYmhzB1MQwZsTGhjFPmyUsVDltfGzwtU2yztwkwTFFZcLjj09M4KLNho9brfjL4Az+&#10;0j+J53UWzKSVYCG/AYeqDDAllcBIpXFe14Y/d0/hPSqTmfwa2KhGhlMqUReehXj/GCQTIMnBcSiI&#10;TkRbQS6degMduJWOvwuXR7pwrs+OY3aqmcYadFWWorkwH7V5eWiQ5iZZZLGpFEfa63C8owXrtmas&#10;ER7r1hYcJUxOdrXiwpAdVyc6cWnUgZO9Jhy2N1Kl1GOljSbNXZZGbDLKP0/AXKOauT4t62vJnBBZ&#10;c8uO1V4LwkPCsG+/Hzw8A9Rw3gCPYKQxUo/3DkVyQBisBMjkSAeWpocwRwjMTQ1gYYLG/MJ0P+85&#10;87xv82LTvIcEySShJvXmecwCQSM2N9mHW1dO4uXj66ojXpqxpgYckPeem2TobrMONkmpQvRUIA2V&#10;uWr0lbmhBP2iuqh2Rp1O5jswMzgEm7ldTfzTVdSqpqasrDyqj0xEEB7hUYkIFYgExyKa8E6LToAu&#10;KwfWygr0NtSgu6EaPS0NGDQb0GlohqulFb1mIzqNzcrszXpYDQwSTAY4WG5sqqcK0aEwv4iQykEy&#10;1Yl0wkfEJCEkKoGfl4CgwAjs3e8NM0H39Ou7dKji0OnE3apD+hu2gSHOWku/A4iWEgwyqY/1xcG/&#10;HvWkFibkfgLivjvdLlOzxD8Xx05IyD6aTAhUdV+f9x9go0z7LDE5x3/6DJ5vG3YCETlegeOTy0wJ&#10;RplBTjAoiDCvVAUhIYpCHL02Asvdr0F1IcN1t/epvgv3iCkFAunHYNnrobhuMEjTk/RdiKOXvozX&#10;/RfvuzvEuU+gIPMrrkj+udQVO4VrBMO1p1QTT6UvQ1MVWue3NppK+jxkn2p+UgrCPXqKikKaogQM&#10;Z+6vMV1XduHBEWWS33qwjtP3CYR7azh17whO3FnF1r2jqv6bdlYUyUPuoyo5fX8ZU1e6MEy1sfVw&#10;Hls3ZzB+SIfuQ+mwHEqE/UgBOo9Vo+tYDYbOGDB2gv+9pTLMXHRhZMWA1tY0fG94fHhJnPvE+CjG&#10;aRMTY5iaouNVznsGM3TuAgmBgsBB6s5RKSy4ASNlAhVpchJ7rTqknKaVa/BRioJlkqp6qkwrXxEV&#10;sqTBa2FeA4yAReCxsDRN0BAe84TMvKgE7nODaIHb2zYvzT/zhImoA0bzC4zuZ+nUBRAS8Ytjl6he&#10;moYknaNjnqODFkc9zYh/crQbI0PtGB4wYVTSQabDbejsMqCjgw+zy4rBHicG+nuUDQ50Y2iwR9nw&#10;UO/rvJjsG+jvwqB7n9jIcB9GRvrd1ocxpmOj/Rh1l0kq8JB0cpTwGmOUTMgsjQziSH8fnjq68fve&#10;cfzc3o975Q2YTczDelkTNmosqsO8LjofiwV6/LlrCh+1duNEtQmOOP4J4svQT7CUBaUg0T8WyYFx&#10;yAyJRjWjXZl5vmIz4mS/nc7fgkOmegxVFKEpJRPlsSkoSsmiM49DQEAcgkMTkUgHZSrKR295ERZa&#10;qCKoKhQU2vQ4RqCcp+K4NOHCxSkXLow7CKZWHLbpsSTwaCPoZI0texNOUnGcIihO91ux1d9OVSOL&#10;K1pxetCMjeEORIVHYu9eXxw86A9vryAEegYjyS8CaUHRyGDU3mHUKYDMT/QTDv2YHteUhmzPTfVi&#10;lmCYndT2CTQEMrOTA6pserxXlYtNjXbh3o0zeHz3IhYJnilCbcjVhr4OOmlTDRp1eXDye7fWFKOp&#10;PI9pEUyERyd/h7xqd6K7A/3tFox398La2IwWvQH5uSVqRFVOdiGysvORnELnnpiGlPgUZCUkojwt&#10;k9DQYdxowFofFR2/++XJQVzmdzw72Yszkz04Qdit8f9zdKALK71OrAx2Yr6HkOrqwIitDd1mAoXg&#10;N9TWoqKoDJmZ2aqZKzaO8AiPgT/vb3hUPIJDIgjhIITGRuP0nWNUEzeVMxeIKIevwHAdT77R+iuk&#10;k1scs0DkdfORWxmIQxcAvbkgoRyvDZeV6J9gEYfvdv7KwStHL0uMCAT4WQKjbYB8wc+RWeX8DLHt&#10;5jEFKqolqX+X5xO7x2PuqmU9pJ9DVMZ3ikMAooBBeNz77LKaLb490U+GzaoJfATDthJRKuNDadbS&#10;ACLbMtxWFIbkFVAIke0ht0pBCECYv/qBgOI0gSJQ0OCxbZdfUjlwn6RKLRAQMrrqIqEh6uAKofEm&#10;QKST+/xTrZ9C9WUISGjnnxAYUs78OQEHFYfaFpAodXGMENhwA+QwYXAUW4/WtOaqu0dxmgARO0Og&#10;bDHdunsEp+4cxqm7hIbsu39ITQhcfTCFqad96L1YgtFTlWpo79m7K9i4N4fDTxcwfXkQrtkWtHQX&#10;o6glGnFpvsioDEVmQzwSM0KRXRiF742O9i8t0EmPjQ5o0a80n0wTIITHLJXAPB338vKscvICC1EW&#10;YkvSrCR2aF5NJpTmJdUnsA2TZQ0csk/qSd+Fquc2dazbVlS/xLKq/xpCyrRjpI76PH4PAY1mAhIB&#10;Db8XgaJBRWu+kqas7VSpF4EJTVMI/G3bEJkapxEsBMjM+DB/fx8Gh8wYGjAQHkb0DxAa/QY4XU0w&#10;01G286F1dBAoThvTdrgcFjgc7XA4LehgareZaW3osJsZhTbDwGiyRV5I1NqItrYWmNuMsFjaYLW2&#10;w2oxw9Iu+TbY7W2wqWMtcNot6HFa0eWUZhTCqqMDU84OXLBY8XV7Nz5otuBaST2OpBXhbEUrNnSM&#10;VrN1KIvMRn9GFX7fM4dfmIexpWvGXEEDzFF5GEqvQUdCMfIDCA+/aKQyzWcEbMzKxERjLU702XBx&#10;rAvrrlbMEwaj+lrYy6sIigpY6vXII0QSwmIRRyvILMBIbw9aSwrQlZePpZZazDaWY9FUS1VhohPs&#10;xPX5XlyeoQKZdOD0gBGr1gYsGGswy2h+qbUGk41VsJUWoKmoCM1FBTCX5GKwqhBLhMJmVwudqhkJ&#10;EbHYty8QHlQePh5BCDgYhAS/cEItHnlxUbC1lmN0oA0zhP7MGIFAh7ttU2OdvJ+SZ7nso/oQwIjN&#10;0AQys0wnxwj3vg48uH0GD26dxvrSGFYIkbkRl1rfyizrX9XJsF1tDohMJLTxN3Q0V2JusAtjnR3o&#10;bud/xGqBpakVLTV6pCdnIoHglXkZ+TnFSM/IR0I8YZKUDEtJKZZ4fy9MjOLW8jSeHFvGq1OH8fHW&#10;EXxy9qiyj8+ssGwJH5w8hGcbC3h4ZAZ3D03i6vwILlEdn50dwRqf0zGXhZ/dAluTHnqdDgW5VDqJ&#10;qYiOiUNYWAyCgiMREhoO/4BQ+PuHU815o8ViwL2PruDGs/O4/Zz2gg70Oe3lRTpz6ee4jpvvMzLn&#10;9r1XdPIfEQAf0lG/EruKO0zvfijlhAC3b39wBbc+oANn/uHHdPwfEzayj/n7n3D7U8KKZXc+JgA+&#10;ucnjCQM6fwUSnlvO/+gTKpOPmafdJ4jus64ce0+dR9aq4jEfXsOdDy/TLuHuR5ISIh9QbfD7yHe6&#10;o74bISKTAKXp6SVB8B5BwPTmczp+OvHXzVYCFkJDdWLTkV9/tkVjHda7SrVw7SnLH59UdpX5q09l&#10;occtOntpahIwaPMurj4hKB5TQXDf1Wdn3XaGkKAq4XkuPT+NS6wvQBDlIP0bFx8fw+VHJ3GJduEB&#10;ofFQ+ioECsdw7gHt/jr3sYz1z1ItbHH7zMNNnJGmKJk9zjoXHxzHhUdyTgLl4VHVDHWWwNmiUtkS&#10;hcFjVPMVVYnA5gLPd477z3K/nOMs7fzDNR53GHN3+9F/rgjtiwcwdrocF58cwcyWDS1zyTAvFqC0&#10;Iwn57dEociQgpykGcZneCI7fj4jsQISleiCjPgDfGx8fXFpmpC/wmJgYUgAZnxyng2UUTyUgTlgU&#10;wLK7yUqpDnH0q1qH9mswCAioTF4DhCZQeBMa30FEUs2kg1v6PFSnOs+/DRBRKisCIIESj1tmqoCz&#10;JBDZ7sv4rilMUyT8rqJA3M1J0kQ1PavBQlMdBAVtW4XMEJTS/CVNXspmRjE6ZidMzRinjY61Y4Tm&#10;olMzm+mMzU3o6rKhq9NO01IBicBDICLwsFqMsFlNaDXwwa6vQktTHfQNVWhvM6DN2ApTK1NTqzIB&#10;itVMlWAxocNq5rGEEKHiJFQs3Oe02jDidGHRbME9vRnPa024TcVxNLkYZwubsFZqQFd6JVoTi2CN&#10;zccPHWP4Xc8ktiqbqD6MVB4lBEcJxrLr0RiegayAGKT4RyPFNwqlUUnqvR8LpiacHXbhLp2nTAS8&#10;szyCW4vjuMZrcYGqbL3bgUl+l66aKljKStGv12PRYUN/fS2a42Iwpiui46+hymjCxYkuOrsRPFqb&#10;wP3DI7i50IutwTYcstRhpqkSU03lMBbmIMY/DMG+kQjyi0ISo+TyvByUpSTClp+OWTrrI1QnydGJ&#10;2LM3wA2QQPgfCEQ8VUhjShpKUhJgN1ZijGpldqwb0yNi3wFklhG8AERAMU/VoZq4VDqg+jykqWtO&#10;IMLtaQLm6f0LeHrvLE4ensYSjx3vs6CfCsTcWInGynzUlmQpeFhbeA30OgwziOhrb4etoQnOViNM&#10;tU2oKqtCXAwjM8IjJ7sIRfllKMspRQWVnK28HOt9XXh+4jC+vnEeP719Bd9eO41vrp7CT26fp53D&#10;T++cVvZjguxHN0+p/T/g/k/OreOjM0fwwYlFPFgdw43lMVxZmsTp6WHMdzPQoAo06CpQWVCEtJQM&#10;RMfGIZwKJCQkCgGBwfDz14ZDe3j6IzQ0gs/ECDY2FrF2dBqHCafllUkcO7uirSn15U2cvniUZeM4&#10;sjaDoxvTWNuYwtH1Wdocjm3MY/PYAtaZrh+jHV/A0c15bGwu4NjxRRzb1OwE7fjxJRwjCI+dWsbm&#10;ySVscnvtxDKj94tKBZ27scHnWs4/x3PNYJ3nWdtc4jlp/K0bJ8Ukv4A1fs4azyn7NVvEYR53dJOR&#10;8sYsjhybxWGeY3VjkjaFQ+uSjmJupQej83Y6yw2lVmQ2ulIiVC3Hr61icKoDE/yPTixQrS4PYmaR&#10;/48lGtOF5SHMi63wPMvDmD00hGnWmV0ZYTqMqWX+d5a4vTTM/SNYODTGurTlCSyu0v+sDmPx6DhW&#10;js9j6xYBQkVy6vohjM4w8JjrpXVjYr4PE7P9mOT2xGw39/WwbACT84OYXhjE5AL3LYoNYGppiMbP&#10;5OdOHeJ35fMlNnuEPm11FAvrU1QVojiOYvJwP4bnXDwPn4vFXrUo4uRyLyZXea5DA5hYolpfG8Do&#10;iTK0LnjCthDI36vH0GA9rOOFqB4Jgm44CnVj2SjpTkeqPgL5xgRU29LRYM1FXVs68mqCUWsME4AM&#10;Ly0IQCYZgU8NY5SR+PDoMB2npENUI3S083TEjOCnpUlonrYgKS8S83Oqf0JMa2ISB74k0KFyWViU&#10;cl7QpSkscP+CKAJpjqItqn4OTUVIKv0eS6JulKoQOEinuNRjfZ5/kbag+kHGX9uCfIc56ZOQvobv&#10;+iOmp3lxZ0dV/8asW3mICpmTfgseJ/0g6rsLZOQY1RcyiRmea0IAMmIiREy8Bm28HmZ0dhuoHBqV&#10;CpFmKGlikiaq3h4nurs6CBUrOjutcDpFRWgAEWtuqkZtbTlq6ssVUCxGI9qNdExUI22mFrQTFjYz&#10;FUsbVYjbOsw8B1MXYdLJyHbIasVWczuuUmlcLNFjI7UMG2nlOF7cjL6EItjS+SeIycOHjU78x+Qi&#10;zpTXYavOhLm8GtiicjGUXYfulApUBCUiU14K5B+JVFptQhJ6y4px2NqKy5PdeHJ0UkW+H/Lhfbk+&#10;gyeHxnGPf+bbk124NuLExd4OnHG146TNhHWqqzVGs8utDVg21GGzsx1bQy7cXhpX62J9sLWCFydm&#10;GT0P4+K4FYfttTjU3oDR+koURSdRzcQhMTIOscERqMrNgKu5FhmRkSiKicaArhCHnS1IjknEbgLk&#10;wIEg+HgGUoEEIMrDnxArQU1mChxt1RgfsmBR+joIBw0WvUx7sTDVxzIxwoK2KB3odLiSbufnCZFZ&#10;wmN6qAtP6MAf3zyNzUUZvdWJHgeVZluDWrZdFk2UJitzA68zYdnRUo1OKkodI36LvhnGmlqU5BQi&#10;LDRaLUWSk56PzKRs1BeVYthkpNoYw6fnzuBn967hj+89eG2/e3oTv3p4Bb9+fBm/fngRv75/Hr+4&#10;cxa/vHuedg4/uXEKP75+kiA5jh/e3lIw+fTcBt47sYKHa3O4sTKNLSqrBQYujjr+zwrzkZ6ahtjY&#10;BCqQSAQHhxIgQVQgQQQIIexDiHj4or6mAksLdIBTdCzTdFzjXdi8sK4Nn/38Bo6dnscYFZzsn50S&#10;GFPhTfdp9WnTtEmWb2/LObbzE6w7RQDPcf/MRLdWj/snWTZJhXv0xFE8/fIx7n95DScuHOKz5GTQ&#10;ynrcL8eOMy+fLTY65tLSURfNiRGqwpHhLoyMdjLvxOCgHf39VvQPWtE30I7eATPzFgwO25T1D/EZ&#10;dJRjeN5IpXJWNV+JAhGA3Gb+yKlpBn68z91GOLpaGSQa4eqkdRng4vPuZNCopdzf2Qq7qwUdnQam&#10;BtjktQPctvN/KmbjeezOVqbc39GKDuYt9kYMDNuxzgDg3sePceHJBjYvL8Jsr4fF1ghLRyNM7fUw&#10;MTBtZ12zrYHHNKPN0oR2axPrNCszW7nPqke7TTOp127X8kY+U3Yq5VH+7y/cvEC1sYUTN1dg7WqE&#10;wUj1bGYA21wFg6Ga6pN5Rw0MrjrYxxi4DpfCvhiA1hlPmHuj0NqQCvtQOUaOG1A1GInC/nCkGgMR&#10;kr8f2SX70D6Yi9aJUrSOFyOj1Bt5lUFoscXje7Yu81Ivb66rh9E0nWCHy8YLYFdmd9roPDt4c1zo&#10;ptTv7mPk3etAZ08Hy+284NzPKFxSl0RDPbTudnT3WLhfHG87t+1Mub+LKaP3binrNCunK9bN48Q6&#10;u+Q4RvW0bp6nu9eiztXV1UYzq+O6u6VMziFmRw+/c0+vHX19TpoLfb1uk3z/tnW+3tfLer19DvSy&#10;vH+gCwO0wcFuDA718E/Xi6Fh/oFHrFQfbcpG3QDp7mmls29UJscIQIZ4jJy3S34XHaiL5iBAOhwE&#10;AOFhbm9BLaPWyjpGoXQ+dYSJiarDRHAIQCxUHQIQKwFiM1GBEBwOM89D67Xw4SA8eqhmpgwmnCI4&#10;jpfWYSO3AstJBThZWI/xxAI44gtgIUSulpnwPyYWcbPBwHq1OKVrwUBCPvqTyzGYUYOGiAwUBcUj&#10;PSgGyQERyAqJQVNqBgZ15djg9705O4CXm7P45MwhfH7uMD4iSF6uTeM+AXKND+lZ/klPtTdjw6TH&#10;KiPelZY6rBjrsW4z4GSnBeeHO3FjYRRPjy3iw7Nr+OwSo+Zzh/B8cwo357twvMeAYy6jesfIHEE6&#10;x2swyXSM12RCX42+mlJ0lBepd5G4GO2vs25+chb2ugHiddAffrQo3yBY6QD1ecnosdcoBSL9Ftoo&#10;qwGVF5PRVwIW6WBfpOJYmhbbzgtAto1QIXye3buA2xfXcJoKZI4OSleSzYg+A1Y+fO2NFerFUe28&#10;h3aqqG7CszAxGVX5hagvrUB2SqoabhufwEgtNQf5qflw1tbjMgOfL6+dw+8Ji3969QR/+fAp/uWT&#10;F/jrR0/xpw8e4U8v7+EPz2/jNwTIrwiQ3zy4hF/xe/z24SUFELGfEmo/IkR+SFUiiuTrKyfx6YVj&#10;eMlI/ilVwV0qhTOitKiI2nQlyMtMRwK/W2RkNEJDwhAQIAokEL68brIszAGCOC4xgQEWFRjv7dwc&#10;o1k6/q3rp/FAOtU/vc6of1Y59BlGxnMzg9oAhJl+tS02PdPH4wkSpttl2+WqHvfNzxA+0z3uOoSP&#10;QIaAOHf9It779gXufn4Fm+eWMT5OULGuggxhIyYg2U7HCbcJqlqpNyrgGGX0Tl8lcBke6eBza8MA&#10;g4j+oXb00fqHrHTaVgyN2tE7aIKrtxpHtgZwX5ZSd3eeawC5SIBMMeAjLKh2O8W6TfQ9THsJEYKj&#10;k8+8q5vWI4AxwukGjZiAZNtkWwOJUUFE4NHhIkAIiEk+VzefPcTTrz+ELHq4cWmB5Q2wEhhW7m8j&#10;GAxt9YQCgWAnGAgWKWunmm+3N2nwYJnZWs8ymgJHg4JIG8uM5jp+fhsOnzyKZ198jIuPt3CcAGl3&#10;8bytOrSaqtA504Ke1RaMn7Ni+poZx14O4tA9+u/Dxeg5XIImUyJy8v1R2x4F22IVhs67YFouRFpb&#10;ALJbglFt9ENrTwj001loXipEw7ykGShtCUd6bgi+Z+kyLXUNO2DrNBEgdGQuOkGXRaUOOvoOF8tU&#10;uVGZ3cUomabq8gZ0sp6UWXkDbLzQchFfm9R3mGB1GNWLVjqY14w3g05JrIM0d0gkICQn1a0dNJJc&#10;zMa8RAkdHTQ795PQVjGSud1CJ2wTE1ILsUl1K/NWRvY0s6RCcO4zkdRirdKPwWOE+q3GWqZaBGCU&#10;SID723hD+gZMGB+TJiwNIhPM9/TyD+FWINKUpR3HG9hW505r0Mwb1mwk6Y01MPLchtZqVNcXo6q+&#10;BOX1pdA1lLOOHq2Eh7GtlZ8lAKERIO1tZioRXkeBiIXXvl2askzotLRhtqYRh0vqsFpegyOZRVjP&#10;Lsd0CiPhqHR0ppXhVo0N/zG2hPdMdpyqaMCFRjPGUgsxlFyC4YxadMQWoSooCWUhiUgPjEZyYDiK&#10;omJhSs/COCPXUwT3/flRfHx8EV9sreKLc6v45NQiXh2bwpOVQdwad+ACYb7Fh+I4r/06QSKjro4x&#10;0jo70KGG/d6nZH9GAL06s4JPLx7Fl1eP4fPL63i1tYQHq0M4P2LDJh+0Izx+sbUeC406HGqpwYa1&#10;ASc6mrBJW+/kefmQip0acaA8O5sKxF8BxIPqw9ODCsQ/BE15WbDocjHQ1YDhvnbMqo5zOjpplhqX&#10;iYCMyqcIEgEKFbVAYmFSg8V3NqJSTY0M4vFdeaHYEVzh758adKKuLAf6ijxt9BXvm6WhAu28ly5D&#10;FSqyMpETl4iyzBykUE1FSt9QTBJiYlORm5yGEarHl+eP458/fYF/+/IV/vXL9/Evn7/Av3D7Xz97&#10;iX8hSP783kP89eV9/OkZAfLgooKG2K/vXyBEqELunMEvb53BL25u4SdXT+JHVzbxLe2ri+v45Owq&#10;PjxNlXdygRCZwe3FUZwYcmKAYKsryEY6AREdHYeI8CgEB4UjKDhENWX5+gZjLwFy0DdQ9bktLhGo&#10;s6Iw+nDhjszs1kZIbVA5zoiCoOOfoQMUm53TQDDrhsW8DI8mqDV4DBAUAhAp71M2QyhMz1B90KaZ&#10;l3oChFvPn+L9HwpALmPj7CLB4CQsBBhULgTOhFIiNFEuAjHCcZo2NUaYiAoZ7VDwGKUyGWJ0P0DF&#10;0TfQhj7prxxmnvDop/UNWODsb0XPeBPO3qYS/kwbwrs94kre03H4+ARcjhaCgwEqwaFA0iupkfAw&#10;MlClP+R/UcDh6mGejlp8ngYQDSQKKlQkHaJKxF/RH26rEyt91qH1FXzwzTd4/vXHVCDrOHp+ngpE&#10;VEMj64uaoD+g/5DUwmdAAKHBRLYFKAINKha3SV4Zy822OvqtWnRRjZ27dxOf/OxnOP/oJDavU4E4&#10;qU6MVWhrq8D0KSq/x+NYvstA4CL/J8t61LamotyQBvNkI7LKklDQGI7GsWhkGn2RbY1G8UAScs0R&#10;aJ7Oxsh5KqMjVOCnStGyloHWzVzYjlUgryYMMUne+J6j37Q0MElVwYexu4+qoM+C7n5G+n1UCf00&#10;lnfRgXQzEtVS1qOJZOztb6OM5H7Wc7Kei3U6e6W+dkwPt7vlHKznovXwnN28ScqUUhEzobdXnLQZ&#10;rj65gaJcWI+qo0dS7u9WN9SgWS+N0UGn3NguRhmdbZSZvJldzXB2ttAYFYjUZF4iB4kG5OZa3TfX&#10;5moimDToWEl5MUsHb4i9lmDSU5mYKOvbCZE3ANIn0Kqjw+fNFdBYqCbMOrS18yYxb7bUEQg13FdN&#10;sHGb5QajDlW1xagUY/RaWVuKen0Vo4YWRgatNANvMq3VAFOrCW1UISaCxdRmpEqhtfOPye1ZHaP2&#10;qnqslVOFZOqwnFqK7shsDKaX46rOiH8doOO2OHCxrhE3mmxYKajDAOExllMDR0IxmiKyUBIYj1KZ&#10;9xEQhYygSFTTAdrzsjHTUouzVJWPlsYIkAV8eWYVP6B9tUUQnJrH++sTeLI8hLuMUq/TqV/k/TxL&#10;FXih344bdDyPDk3i2fo8Pji1TNVBcFzZwFdXN/H19eMKIp+cX1Ur8V6f6Xa/PMqu5nrMNVZitq4M&#10;c4zsVwyVWCOA16xUWD0tuDjtxJWFHtSX5BEgfjiwP5DmBy8CJJKRdEVSHAb5AA306QnaCrUWlcum&#10;g9NK47V32arRaa9Al6MKXR016HbU0iStQY+zDj2OOub1yjr5MI7y/3n/pkwkPIVzx5bQzcDEaapH&#10;pwQL/J5t/J5mqsh2mr44F8kREchNY6QfHokoXsuI0FgqkFjCJBZLVKM/enID/68ffYH/+e2n+I9v&#10;PsG/M/pUEPnkOf7l42f4Z6qRP798gL+8uIffPbz+Wm386t55wuQCfn7rFH7G7/PzG6fx48ub+PGV&#10;4/gR06+pkL44exif8Vp/QvvoNIMG3rNHR2ZwcYqO29kGS1UJClJSEC8d6aGRVCGRCAwkQKQZi9du&#10;v1cQ9hzwRjnVnjj52QkHxumArjyQYbG31Ain1bUxqnCWT7honcomJiV1YYz5MSoCaY6aookyEIUw&#10;Mcky2gwhMaPynW5zEQ5Mp1iX5c8//wSvfvyeUiBrp+cwMmLnsS6eQz7PSTA4MDbu/lyCYoLfbZKw&#10;mBjhZ7sBMkTV0T9gRS99SR/vXd+AkQBppT9iwMVAz9VNP9DVhI7eZowutOPWi3U8+lwbbSUQkZFU&#10;kl9cG2bg2kQfwmNoji7xF+I7GKzSR7gIBbuoDFUmkBBlIapDAKGZgz5GAmC7k4qC/ysbI38r4WB1&#10;SHOUHifOncS3v/s9AfIRzj08itWtaSoH+hl7nbI2+hCDoZT+owYW/h8tHTQCRgGDPum1cdumzqkB&#10;xMxj2zvqYDBTMRDc9z56D1/9+tc482ATG1eXWIdwMfO/y+ejpa0cRjv9lbMWbXw2DK3lSCqW5drj&#10;UdCUiv3RHoirDUK2IwqptmDoZtPRtFGK/uvNmLzfinpTOvIqwlDtioN9Lg8NjiRkZAcgPP4AUjIC&#10;8L2uPtPSCG9iN29Ir4JHO3oG2tE5SChQBnYz30Og9JDq2/BQRvr3EhpyE3tZV4AjdXq53SOwoHUT&#10;CAKa7j7T67JelvX0anKxW4GDAGGZQMbZb1THdFNGCjR6+4zKeXcTGlq9VuabuI+RA29sFyVmF0Gi&#10;pYQKy8Sk/dIp7Zc06QCXP0cHAaPd/EZ1w+VP0uFsoozV/jAdnTSmMnR3itAYGTWpvhCBSE8fQSMA&#10;sdQzlQiilje0hiCqpgl4GpjWs7yGVs3z8mYRKDVUH7qaQoKkiGkRKquLqUKofggQg1FAYlB5o9EI&#10;I6EhQJFmLq2Tnd+5tQUTFbVUIQ04VqZXneeLyUXoSyjEcm41fmEfwBeWXpzW1eF2Yxu2ygyYSqnE&#10;YgGvUWIJLHF5KAtNUs1XYhl+UcgOjoY+IR6dBblUA004TxXx+NAwPmVE++WZQ/iWTv8bqpAv6KA+&#10;OT6HV+vTeLE6hmcrI3i8OEigDOP54XG8WJ/Cc9qLY3OMig/hq8sb+JrO7tvrZ/DjO2fxLR3hpxeP&#10;4PHGJO4s9+PajBPX5E2EhMkZgmjD3op1yvV1wneDD81J3qNzo1ZcIkBuLffBVF2KPXt9lPLYv88H&#10;3vupQLyCoc9KwUS/AcP9hHpzNlprU2BoSEVLXSqa6tPR0piCZn0KWvSpMDSm0zK0fFMyWpvSuC0m&#10;9VLRUJOozvPpqzu4dn4ddSWFKEhNQreV/ws1A70ctuZKWPSlsNSVIzsuBimRkYgPj0ZEWBSiImPU&#10;zPHcmAScHxtQKuP//ZPP8a+Exr99/Qr/4wcf4u9fvI+/ffYCfxMF8uEz/Mv7D/EXqo8/PrmN3z64&#10;hl/epuKg2vgVU4HGz6+fwE8J4R/zen5LNff1ucP4mqrjK9pnp5Z4nxbxKcHx8eYcVcg8nq5N4cZc&#10;P44S6l1UdZU5GUiPj0c44RHgH4bAgDB+R6aBQfD2pqI76IvImEg6klwYmjPQWJ/NKP0i7qrRUjf4&#10;bDeikdfS0JiFVu4XMzSla2lzFpp4PZv1UpaFFpYbmrmvJRNGQxZMhlwGQ7kqL9banMt9OWhqzoSB&#10;0fCnP/8xPv7pR0rpjM12oL6e52hhHdnfkoVmQzafD5a1ZtKY5/laWnPceX42P6exOQf1DVmorctQ&#10;Vl2bhpq6dObTVVpTn0Lln4QGnmvqcAcefXYWjz+7gtsypPf9s2qehswP6Z2yoKw6ATUNaaiqT0UV&#10;/yPVzFfzHJXVKaiq4XkbMlHVoH1OTX0Gquq4n3XlmDruU99Dymt5PPdV8rrpaDWyXZ+Js9ev4Bd/&#10;/Vc8++IDNex2YaMfFbok+gLu52dUVCejpCoBFVWJKNYlo7Q2U32OfEZVQzrqeH3qWFbF31glv1HP&#10;zxNjeQ2/U3FlIkbmhvDqR9/i2z/8FmcJkKOX5lFRy30VSSipSGaajKLyROQXx6KgJBal/P/X9+Yi&#10;pyEF+4L3wy/XB8ltwSjojUfxaDya13IxfMOKnlNNyNWHoagsCMk5vkjI9kCLNQnVplDklQQiLyMY&#10;ialUIHT8S6OMFroJgx4xpT4IEDr+ziE6fzdABBDb8JB8p4BDAOLuwNIAo8FClIkq6/8OHAoeYgIV&#10;gQSPFYh8BxATnIwgFGy4LaYA0t/CMgPBIUqEIOlr0crVNsEhRlBIXqyTjqhL4MKoQaAi7ZkuRgpd&#10;Sp0QJu4IQ8zJvOyTMjEBiwBkcrv/YxsghFa7pVYBxN5B+DCSFRN42B1SpodNogRu2xj1djAaMTGq&#10;rqkv4x+yhEYVUl3EP0oRahsYdRAeBsJBS2VCDhUJUyPLBB4yxNdspqoytmK+hlK4tglHMsuxEJ+P&#10;gZgs9Eqnea0ZP7T3ECz12NI14XKDGQsZVVjMaVDrXtni8tESk42iwDiUhlCmBsQiy5/yNDQObSmp&#10;6C0uwLKpCReGOvD08KhyTF+fP4wfUkl8e+EIvjqzoiDyGcvFvjhNlSHO6wSd14l5vNqcxXvHZvCS&#10;juxjqpbPzvMYRso/vHFWAeSn98/hiyvreH58BvdWB+nkOnFzxoUHS324vziMW9MsY+Byc8rB8i7c&#10;me/DLXn97XwP7qz0w0V1tG+fL5VHIDwO+MNrnz/ifMPQVpKr7s/AYAvsrflUCRloa8pEKx+4Zj7s&#10;AgajODYFD4JCLybQIGj48LSIsUzy+tpE9Lpq8d7jS9jamIeTQG3WlaPPzv9MW72aB2JvqUQHTV+U&#10;h+TQKCSGaQCJj01ETFQcqrKycGdpGv/+2TP8x+fP8ZdXD/CnD+7j7588w//47D38jcrjL68eK/vj&#10;49v4PaHxh0fX8et7lwmP86qZSsDxs+tUHtdP4idXjuGHVBs/oNr4eusQvnzjun92alGB5HNuf7Qx&#10;iw94H56uTeLm/AA2hzsxamuFvqQAWYmJiOZ39PUJIoD9CJIQhISEwc8/CAcPUs35B8DapcfIhBFD&#10;DJQuPDinJsVdf+88Zla60DfSgoEJEwYmjUwN6BtvQb+kI3rNBuv5fNfxea7nc0lFR+vqqWXgVsnn&#10;TYfOnhoa1SC3HV38L7qY8rn94tc/VE1YstS6vBLV3FHCKJ8qsquUaRmsrGfr1MzqKofFRXDTrC6q&#10;wI5iGK0FaLUWwtBeiBZzPprNeWg2MTUWoIn/BbFGUy4ajFkw2IqxcprO9ce38OjTy7j5Pn+jzOd4&#10;cVrBpGuwEUXFoXTo0SijFVdGoLQqCuWVdLKlUSgsovMsiUBBaYRK80rCkV8SRiccisLScBQUsU5x&#10;NPfFIL8wEnlFkcgtiqCjjkJBYTgKKxJw49Ej/PV/+7/w9MuXaljt2FIHMnKCkcX9GQWhSMsNVpaR&#10;E4TYZB9EpfojOZsOOysQSdnBSMgIRFyKH3LyQ5GZ7a9ZTgDSs0OQmhWMmGQvjC2O4dvf/wE/++uf&#10;sXVvAytnp5CRG4HktEAkZ/JctBQ5X1oAUgrCMHqBSu6cDXH8DuEVgUhx8jsPxlN5EJRLuWheLoe+&#10;txghCQcRHHcQhY2ErD0XeaWhyKoIQnSFD+p6C1DWkoDIzAP4nosKRAHEDQZpfup2N2NpwHCnAgha&#10;D/MCmk7CoJ+QEAXSLYBgvpvmonroE+fPKLGH9o8KRBy/GJWPVj4gMNG2u3hsr3u/1O0WxSEKRAAi&#10;9VneJyAjaLpEiVCminX1NL1hjQRHC8GgqRFl7rxTZCdVx7YpiBA4AhHZpxTIkAkThIdSHyNaM5ao&#10;IItVFIioDVEaAg7CgjLVJm2aCiD/ORWAVFOBVNeXMoIoU/AQK6cS0dM5thoID0MzwaGlhpYmRm0t&#10;MIkKoQlcrC0GjFTqMVdKMCTlYCYhH32Ex+nsGnzWIku5N+BIoQ53m9txpKAa05kVmM2tgSshF+aE&#10;AlQEMQqh8qgITkI24ZHOaLmcTs+SnonBihIs00leGLLiEdXFR6fn8YPLR/DDa+v45vJRfHPxMH4g&#10;akTsAsFCp/YNIfHl1go+ZyT80TE6MCqQ945O4/2NJXx+kfC4eRY/u38ZP713Ab94dBE/vH0KH55d&#10;xsMjI7gpymLSifsExFN+3pPlETxY7MMDqpNHK4OE2DCeHBrC/ZUB3GfZoLkBB0R5eATByzMQnnt8&#10;EesTDCuv5wTvydAwAWspQYc5l5YHR3s+bHQqYrItZmvP/S9mbcuh5cHO+lZzDlz2Ety7toFrhODS&#10;aDfsjTXot/J/Z+Z/oq0BliYquYYS5CcnIi4wGjHBUYij8ogIpdNJSMbViSH8+YN7+PvHoixu4p9e&#10;3sGf3idAPnqCfyU0/vk9AuX5XfzTs9v44/1r+P3di/gdr88vb56i2jiulIbYTy4fV/btBQKc1/nb&#10;rVV8Kf1SVIGf8Dp/tDnDaz5NVTir8q/WZ/A+1cezwxO4vzCMsxO9mHO1w1pdjrKsDMRHiwIJhgcV&#10;x4H9vvD3C4F/QCAViB927fHE0NygGnl1+5Mralb29Q+09Z/ULHA101smFd5Sdv+Lm7gnZV/ITHWZ&#10;jS4LHN6CvKtcUq3+dyb7tZdIsY6sBCzn+FwUzhU16VCWYZf3eqhlUr7eXoxRO6/qzGeqJjl+conG&#10;Yz6+StVACMjaVG6TiX9qsp9MEnxB+BEMYq+XApFZ3wTG7Q8vakuUUH3ItqwldY22cWUey1tjOLQ1&#10;jtUzE1gibBZPDeHQyVGsHB/ByuYwljaHMHOsH7PHBjC73o+5jQFMHenG1NEeTFNNTK33KptcE+tx&#10;b/dhcrWL6qeX3+cGPqLiuvrijBpee/jcFIYXOzC2Qie+7MDQgh39sxYMzFjRN0kfS7/TO2lB7wR9&#10;7Wg77PRBrhEG4hP0t+MmdI7SD47Rjw0Z4BikT+qtx+Hzh/Dim/fw8psXOHnnCBXILMwMitoc1TB3&#10;iVWhlXA2OEvR2FmKyRu9mLjmQJWDwexsAUwnStF+rBxtm6WoHqF6LYkiODzgH7UXkYRapi4RTd0V&#10;KGpIRmCSJ3zSPJDQGoh0czhSSgPdTVgTWhOWgEJAoJy6godm0qSlmqikKYvb0kkl0FBqwg0G2RYT&#10;JaEBoFUzNyi2TcFDlALzAg1RGgIOMaU8uF+asGQURJeAgpGLgERGR0i5tl/6QqgqXsODaXczOrsF&#10;KiwnQJwuDQwuURlvQOI1PBxaU5aYTBQU62B+aNCooPGm9VIFaU1YNartUsFD1IeMqGC53aFX+Tet&#10;rZ0KhI6nqrZENV2V60jtinxGOQWUuRUERjOaWxop4ZuUNdOaGAG3CFTcQBGw9OnqsVhajeXkfIxR&#10;UYxShdytaMJWRQv6UgpxlhC5pmvGclY5Vksb0ZlQDHt8IWoi0pHrH4Py0CSCJAEp/oxKgqJQxcjZ&#10;npWNIV2pmhl+ftCGewuD+IBK4csLqwTIBn507Rh+wvTHVzfw06vH8CPC44cXCJBzR5QS+YSq4xUj&#10;3wfz/bg10aMA8tXlE/gxI+rfPr+D3764iV8/u4If3jmNzwij58encY1K49qYHbenO1W/yovD43i5&#10;OoqXh0bwwm3PafeW+hVAJjoMCiCeBwLgKWtiUYFE+Qaiy1JHsJsw7AaIww0Pl6WQUCiAg6nknRbm&#10;Ga0qsxWig9Gr067lnYxOHbYidNikfhHuXz+GxzdP4OTqGIYcJgWQHpp0orc3MOLVUX2EhSHSJxSh&#10;vsEIDwpDOGG22N6s+i/+8v5N/MurO/jLe7fxJwLknz94oMFDOsqfEhxPbuEPj2/it7cv4Xd3L+BX&#10;ojqoNn5xg9eM8JBr++NLmwTHOpWf1gcl8PiMKuMTQuLVkXF8wOv9/tEJgoPbtPePTuIl4fFsaRSP&#10;F4ZwfXYAi11tcDVWozI7AymxMQgODFMKZN8eb4LED/5UIJ5eAXhnhwfK66tw+/1LarLd9Zcy+e4i&#10;I3OZnEeTiXofao777sfX6LyvcVvy15Xd//Q6Hfv2zHKZ2U5w0NQaVrQ73Kd1ynO/AOELWS6FEGGZ&#10;bMs6WrK0/EOBhiyfQntIyDwidNRwYtbVllqR+hqQZNb7Q3XOG7jLz5fvIBMP7xBGNz++RCMoCJyb&#10;H8kCiPw9almS80pxyCq1AhZJZUb3hWcnIMuaqOVP1PwQmc0uv495lm+v3KtW8v3ou1Tek35LTGa6&#10;y9sIadoii9qMd5nJLnZHjn11BvLODpnst71G1YUnm69nuN9gKvntJU+uvHdWreZ75X3m3z+JK69O&#10;sIxgfH4Gl5+fxkUBI0Ep+UtPuO/pSVx7chrnHqzj5O3DOHlLli45jDP3D6uJgmcJrHN3ady/dZ/7&#10;7qzg9OMVzDwaxOjdbnQf7YB1pRX2uSo4x8vhmtQhtyoRPuH7EEf1k10ah8zccGTmR2OSsDQM18Av&#10;0xux9WEoGY9FvisCmVQw3+uRJqwJGeqqKYkuwkJBgypD9Yn00oEqlSCRv6YmFAhY9x/VxXZe9WO4&#10;4aBgIk5/u54CwD8oDtaTDjApl/2qiUs6zhVE3PVZV+tAb1RNWdK53iV9Ie7tzi7Wpb1WHTRXVyOt&#10;QcHB4WxWANmGSIdDoOHOO+vh6GxQIyMGqJrGKesFHNKBrgBCiFntdCZWndZE5dQgojVjSV/Id6aV&#10;MwJor3QDpBS6mgKtCUtXhBI6o9LKAjQ21qPJ0ITGZj2aCJJta6Q1NzfC0MS0lVCsrsF8ejFm4nIx&#10;EJmK9bRynC+qR39iPqbSC3C7sQVrOVXYKNFjOJ2Sn/Aw0woD45AdQHkemoBSgiQuIFwtA1InAMnJ&#10;xBCV0IqpAVs9Vjr1QTyng/p0axnfXjpCcKzjR1fWlH0rSuTsIfzg1Aq+OrFEhzaDD6geHk714DyP&#10;vTLgokI5gV/fu4JfSfPMy3v4zdPr+PnDC/jxnVP45MIKnm9O4/pcF87wnt8Yc+LhfB9hMYz3jozR&#10;CY7ixeoInq0M4cniAGHWi7uLvRi1NWPvXi8cOCAd6X7wJUjSIyIwNmDEJCOygT7eU2sRVQIhQICI&#10;OS356CQwxFwEiDIBiAIH67kBInkFE5ookRsXqZJkMcW5AYz12jDoZORnaVYTB9vri1BfmIv4wHAE&#10;+QQgwC+QaSDKkpPx6tQh/NPjS/jryxv46/u38ZcPCA9C5G8vb+Ovz+7gnx7dxJ8e38Kf3f0dv7l1&#10;kfA4jZ9d21RNVT+9epxwPsbre5QQ2SCg16nuDtHmlfL4bGMGH4vCOzJBpTfhhojAhNvq2o3h+coo&#10;Hsz14dp0D470Mpo11KA+Nx2pUdEIC4mEt1cg9u7xwZ7dXvDxCYK3bwB2Eiih4dEYEpU9acaYDBoZ&#10;t2Bq2oLp2XbMzNgxM9uB2Vk7ZueYn+nA3JyLeSdm512YW2B+wYm55U4srHRjaakHCwtdWFzsxNJy&#10;F2aXXKp8frkHS6sE26F+pv1YPtyH5SN9WGEEv8qIfuUoy2T7iOT7cIiR/Moat9cHcUjs6ADLWM7I&#10;fpn159f6sch6Szxu/igVF23Bvb3IvLIjLFPWg3kqgWmaLF54jY73/CN5Xay2BtXCJoOUQ05MHXJh&#10;5nAX5vgdZvn95qgwZmnTzIvNHBlg2o9p2X90EDP8TlOrVBxybn7O1KrU6+e25HtVfmq1B+OHOjGx&#10;0oXJlR5lE7we23WmeN4JKpRJ/vbJtQHMrA2q86vPYH6Kv1nUjORnjwxijqnYNH//NBXODH+zKKLp&#10;Y72YOd6PhePDmD/Guht9mN/k96VSWrg0jqNPp7D6bBiHn45h/ekcZs4PY/gW7+FTCob1TLgWKtA2&#10;XI1meynKm/IRmx2Bg2G7kFoSjYUTY1ihGtMbCtHP/4V1tgkp7SnI781E1VQScgzByKoNoQLpMREg&#10;Ml9CUx/S56GarQgQ1SciECBAVOe4bLv7Obah8Z1JmYBC+i3egAyP1/o8tLJtOCiwqFRTFgIITWHQ&#10;3H0cAhDVca461438jgKcFvRQafSofg8NKJ1UHG+C4zuTPg69UiFvqg+HAkqj2zSA2BUUGtwA0Zqw&#10;tjvRRYG0W+lM3ADZhoekmhr5B4hQnZjaddDR+VTVSROW9IEUqias0qp8FFZkobq2gsDQEyANryHS&#10;2MS8gKRJjxYCRPIdtTVYSivGaHQmpuKycTKrCpMp+eiJzcR1XSsuVjTjRFEDZlhuicqBNakEZWHJ&#10;yPaPQkFQHKqoPrJ9I9Xs7/TgGNTHJcHOCHW4ugTLxnqc6rLg2kS3evXsh3RaX5xZxg8uHCZIjqqm&#10;qy8Jlc9PLODzY/P45MgU3psfwmOqjmt9DpywteHu1CB+cfMcfv/oGn555xy+vbyOby6tMz2Gry4c&#10;wqvNcTxaHcLd5QFcHLLgHO/5nakuPKUKEQf4ggB5zs9+zu3H0g8y04k7Cz3oNdZi9x4PAsQXBwkQ&#10;TzrBnNhYTI9pjq6vux4uWylcZg0g26rDKfBwm1PKBCACDVEgSn0UuSGimZ0K5urZBTy7ewYby2OY&#10;GXZhetih3gMiy7jb9RUoTU5DqCwvf9AbvnTAXgTbgqUVP7txCn96dBn/9OAC/vz4Cv7yjErkhcDj&#10;Bv789Bb+RHAIQAQkv7l3Fb8mQH52TZqpjuCb80fxo0tUewSIqI/t9NsL6/jy9BK+PDGvAeQIoUGA&#10;vH9UVAevP9WIQETBg4rt6dIwHiz2486sDE6wYay1AYb8bGTFxqlhvN5UHAd5DXft8sBBD381qXAv&#10;r+cBD1/U1afC5RSw5qKjIwd2ew5stmzYbbnKbLZMlmXRstHBfQ4xK/PWXKY8xp7H4/Jhteaxbj6P&#10;kVSO4/HcZ+O2lfVkn1iHXerIPn6WTT5Lq2u18H9ryYbNmsk0S21buN3ens00C5b2DJhpbe1ZMLZl&#10;vLZWUzotDQYxYzoDsjRaCi2ZSj5d2eRKBxXCBa35SlQIYSJAsbpKUVMfB31TMp+/FFoiLQlNKp+K&#10;hqZU6JvTUM902+oaU2hpWtqUyLJkla/VJ/+DJaFOn8A6yajm/hqW1TRoVqtPQRW3K7lPx3rVYg2J&#10;quO/po4mKY+takqArjEeVTR1zoYU1ktWx1Y38BjW0zXE8fwJqOQ5yutZn/vK6hLQ0l+OIx8MY+hi&#10;Jhzr/rCvhaDrRAKshzPRfbocvRtJMLg8YOzMQdd8O8wDdciuTIJPxAHEZIUgKOkgkgpD0MR712LK&#10;QZ0xE+XmdFQOlaJhrgw1PYkoqI9A1Ug6FcggATLlRO+ggENAoAFE9YcIMAgVUQs9fQY6fFEDBICC&#10;xX8GSLdqahKTPgtJTWo8tbaP9d1KQvLbTVYCBRlVpc7N8wo4VLOUu8/DRYCY7Sa0dBhh6jDA0tEK&#10;i7MVNqeMv6ba6Gbd3kalRER9SDPVNjy05ittezu/DRClOFx1bpBo2wKEDmcN+gYIECqP7wAi/Tz8&#10;bGutgogokW1w/CNAtLw0bTXC2F6NysZiVDWUESAyCqsAZZX5VB/FKKjIRTHz+uZa/lnr+SfW0xqU&#10;1TdRmXC7WS/betiVAinAUHg6FpKysUx4DMXlYSm9BJdKG7GRX4XD+fzcaD6EiYWojcpATkAMcnyj&#10;UBmShLKAWCQIQPzCkEGA1BEgtowMjFaUYsXYgJOudlwec+Aenfero1QhEvmenMdXBImYtLm/osN6&#10;dYiOfr4fDyZduDVow9VeOzbbjbg13qeG/v7g9Ao+Oz5PMAzi0XyvUhViT5YGcHfaRWg4cWe6Cyep&#10;BK+PduDRwiBVx7Cq/5x1ni8M4NFcLwHC81OBtOlKNae3X2vDlz6Q0pRkLEhUvCiLWtbB2V4MhyWP&#10;qaiPAq1JiiZph5Wq5PU29xMWSpkIOKg8thWIrS0XW8fGqEBOqaVMZsc60VRbCD1NANJeXYq0sEgE&#10;eAbxu8ioMD9E+wXh7swwfnF9E7+7t4Xf3D5FiJzHn57dwl9e3MJfX9ykErmv+j/++uyugsjvCJBf&#10;ESA/ubqJH16k4ri4gZ9dPYmfXzv1GiBi0oz1zbk1/GDrML6i6vv8+BI+21zAJ8cW8CHV34cb00qJ&#10;vMd7Iqrt0UIfHvDe3ZnuxlWquyN8NiyleciPjUFUUBh8ffzgccATu6g69u7zg49XEKHsj927PVBQ&#10;lIjurkJ0EyLOLl6vzgJ0dhbRqNxcvK7OPKaEcyevl4t1WM/lYp7lTmeuyovZWMfOY5xOXmfWs3US&#10;DC6Cgqm9iyDh/g738dvmYJmU2xx5cHSI8XyOHDgdAjMeT2sn1KwCG5qFYLNw28y0zZrltkw+ZwRJ&#10;ezoMZkKkLfW1tbVloqOzBKeuTuH2B2fVSrlqwcNnmtm7GMDRSTe3JqHZSGgYCA/mm5jqWxLR0JzA&#10;MkKFpjckoMFIYLQmQN9KuLQkcX8867GcqVh9UxzLE1DfwnxzHMESy5QQIZhqBAL8rBo6+1qCR9Ia&#10;ptWsU9sUg9pGqZ9IUMioMNblto7lZY1RhEIU4RGnYFdXH8/teFTUx9JiUFkfRaDEsCwOFXWyzWOq&#10;IlHfloaZW3aMXc5B3/EIuNZD0L7sg9aFvagf3ou6jgPQNcdi8uQIxk4MK/gkZ3nCN8YLKZUJyCKg&#10;0urCkN0QhezqWKSVRyO7PBYlpgQYxtJR7UxB62QZ2jdrCJB+swKI1vfxnfWqfg+BhduoBJQaESWy&#10;DQV3qu0Xp69BRCDw5n4FDGmOosl5VN+Gao4Sa1YA6WWdXnfnuPRv9LCejMOOy61FbG4DcnRG/ohW&#10;pJa3ICq3BmUN9YSOwIIKpOu/KhABhqgODR5UIJ1u9fEGQDocetUX4nA1aABxyMiSFvccEOkL0TrU&#10;pewfAfIdMN5QHty22kWB1DNaIkDqqTxkEqEokJpC1QdSXJ6P/IocFJTlMoqo5J+wHg2N9ajX12lp&#10;Y50CSBPzDSxz1tZhSqARmY7ZhByMJGRimErkdF4dTmZWYo3XpyehSL3rQ0ZdyZyPbMKjjMqjLjQV&#10;eX5RiPAJQSwVSEZglGrC6sjiOcpLsGSow3GHSS2/fnOqUw3TlQhX2tilo1ac1fvcfiFDd+fp4Omk&#10;7o46CA8zLvVasdbWhGPWZjxbZCQ81YO11hr05GWwTI8b0t8x4cRNwuJCtwk3h2y4PmLHme5WXOZ/&#10;6/5MDx4v9Ktmq6dMH8/24j4Bc5OwuTHbj4qMTOzY4YX9e/2VAvGmAqnJy8b8jB3zizaMD1NRthVR&#10;eWjw0Po8NFOqY1t50FxUHQKOToLEpYxldoELHZgpD6fXx3CDiuDI3DAm+jugrypGU00RzPoy1Mna&#10;XcGh8D7ojwP7vHFgrx+dcyw+3JzDL2+cxC9vncBv75zGnx5ewt8+eIS/fy4TCF/gP754T/WD/PX5&#10;Pfz+/nX88uZF/Pz6WSoQ6fc4hp9eOaEAIvYjAuSH2wA5JwBZx9fnN/AV7QcXNqkEj+MHLPuCUPlc&#10;RmUR1B8QIAJfuX4P5/pwj9dPBimcHTBiurkUlQnRiJCZ6N7SBOiFPft8sHOPlxqQICsci7qLT4ii&#10;MydA6Nxd3bw+XcUaQLo065KU8OhiuTLu61Z5rdzFbSdTgYPAR/ICkI5OwqiLKaHUISn3ian6AhIB&#10;D8/j4HkcPMYhQBH4EB5OAqWDQLEztbOuneUdDqocAsWiLA/tBMqbIDFZMpUpmDBSFmtrz8HgmB5X&#10;Hx3GzfcJDaoP9fKmpyeVWTvL0EIQGEypjLJTFUS2ramVqkQB5Y1tUzL0RhrLxAQ0UkdMAYfw0DPf&#10;QKsnLPQKMkkEBNVIMxUEUw0cAh2eR8oELAIbltU3St1EpTxqCCRdYwwqaAoyrFdNcAhcRHFUETBV&#10;hEYV9wtgJK8gQrCU1kajoDIEhXXhaHIRdt2paB3j/5zKoWUyFbU9cSjURyOuKAKWuXY007/lVUWg&#10;siEIiaURyG/NRHUf1eHRMjQtFKJyMBW6rkzUOgpRZeJ36OLvGM1H8yEG4BfNGkDG+NCKApHO8t4h&#10;E00m5miw+A4gmnqQzm/VDCVQEMUggFD7NPWhFIQbINJ/sa02NMUhgJD9AgkNFGrWp4CjRzrAvxtZ&#10;1dPfzAilCbkVjciqbEN2hZH5VhTVmJBZ1kziNqCHjkkDBo+XIbtuxfFfIOLuC5EmKwGGpjhq3QAh&#10;VF4DpJHgEoCICtHSiQmjUiXSgd5u0SmASN3tIbuy/R1EBC7SR1KrJhPKEN7y+iLKygLVdKUAUsHo&#10;sDwHeWU5KNYV8c9Ro8BR11CrTECiWQ30+mp01tRiMDYbIzFZmErMxUB0OpZSSnAsowqb2bUYTSpG&#10;W3QeGmNyoAtJRoF/DPJpVWGpqAxKRLpfJKL8QhAXEIocAkQfmwRnNs9HBaLWsbK24EKfHZd472+M&#10;OwmR/tfq4Tkj3Od0UI9munF71I674y5c77fijMuAS1QhV4acWG2tx6Hmaqw0lMOZGQ9zKiOb6nwc&#10;t9dji2pjvqYUjqRYbLbV4Tzv9QX+p64wQLnD892nmnlMkDwkOO5NuHCXDvA6P+MCLTE8ilEyHTbV&#10;hwcjZ//93tBXFmByvA2Li3aCvRUd5iLYZRSWW3EoJaKas+iQmEqneoeFEXJ7EaxmKgpTASySmvNg&#10;bqOjstFJESCnCJC7V4/h6PwYpgc74TLr0a6vQBuhX0jVEyHDX6k+9u2lE97hAX1ONr69uEpFcRK/&#10;un0c//T0Mv7t65f4P373C/x//vh7/O+/+SX+40df4e+ffoA/PrmLnxEeP71yFj+6cIxw0Po7xL6l&#10;KWhcIDQurKntby+cwDdXTuPLy7QbZ/CD6+fw9bVL+Or6JXxJ+1z2sZ7M0fngMO+TKLfZHtyf7abK&#10;4/2RWf+2KjiL0hEXHIwAL39CmOqD333XPi8c8PBXHeo7dx1AYFAQTPz9nT2lcPaUoJtpd3cJYUKQ&#10;9DLv3u7uKkEP833dpehlXsoEKE7WE+uiiukSgDAvx8o+AZGjm/ehh+DoJSSYd/I4B0Hl6Oa+Lv4v&#10;BCA0u0CIJqlSQVQ/olAEIDYCRMxKoGiW7wYJFYobJP8IEwMjcIujAFOHtImE1987ofo9xOSlTfLK&#10;13ZnCVoJBk2xpL2GiKSyvQ2T7fJGwkNMbyQ0mG6DRaDS0EqVQvUiyqTJkEqoiKLRTC91DMkKInWi&#10;SKhU6kWpEBJ1olzc+YYmKhrur6WCqW6h4lAqhnVptdxfTcVQoxQL91GdVDdHEyCRbotWICmnCqng&#10;97DMVKP7mAkj59thnixCaXMIqmxxaJ3jvT2qRynVWWRBCLLaU5DK65XC85cZqFwcVG2HmqGfLkb9&#10;fA4al3NhPVEJ+1o1KjrT4TxchwpzDoKiDiK3NQ2H703je32D5qWJmS70DMmEwDb0DYlRPQyIgthW&#10;F9/1ewhAVP+Fu0lqGyCiKDpVp7YoEMm3vjYZKiupnMNFxdEpqoPwkAmBcg7pQHcKWFRTFpWMqBPC&#10;RCb/VdU1okbfTmAYCY8WVDS0scxC50ploTrO3wSGKI6m1yB53e/h0tOoOtwAEYVgp9qQVJVJH4hS&#10;E4QSITg22kr1QROAjLeif6BFAcRMgFgUQKTp6jvV8Z0S0QAiJgCRiYTldVQetYUoIUAEHtJ0JU1Y&#10;ApDckhwqkwrCoh619RpAaupk/kgNt6vQ0EAYVVahLzINE1QdE/E5mE0sxlqSDpuZNRhJ5INFsLRE&#10;ZaOC8JA5H3kBMSgJSUB1aAoKfWJU30daeBxSgrRJhPVUIC46wHFdGQ4ZG3DMZqAqsODioAVXqBBu&#10;UTXcp0N6RFUgke2DqS7cGXPg5rBN2SVC+2y3EVel2Wt2gFFvH9apQqZqyzBVV4r5Jh0WmspxqLWc&#10;CkeHobJ8dGYkYLG2CBd4r6/SwV0mQK4PWQgkftZkp0rvjHWwvA3nGcgcocLx96LD3ueL/dKEtdcX&#10;AQd8YeT5RRUeWukkSKSjuwQdphxCglGqKBECQ5moD1El9kK0NBUgKjIZUVHJiI1JQ2R0KoLCkxAR&#10;FY92I+FDmJw7MYaXj87jzLElzAx3odvSBHlVbWNZNhJD5W2IAXTCjOL3eGPXO/swWK+jojiGX988&#10;ib89v4V//vI9/O7z9/Hzj17hJx99iM8ePsRH16/i82uX8fm54/jqHKFA+/rMGr45exQ/orL45sxR&#10;lf/27Bq+On0Yn5xYxkfHD+Hx6hIuz47jxPgQFrudmOmwY8rmwHxnNw4PjWBtdBTn5ybx8uQKVeI8&#10;Ad9PgHSre3aHKvI2r+OZbgPGavNRGBMBX/dEzD2EyG7+hv28jgKQXbsPwsPTG9W6dAaE5XzeCAZC&#10;o4sg6RQTgLitq6eYz2UJ+nvLlAlYugQuzEvaRSB0c78GEMJFjOdwEhbOHqo/mqRyzk7W6+wrZVmZ&#10;qi8A6aBt50WRdBJITppARYFFlMgbtg2UN0HSZiNAlGUrJeLsLcfqyV48+FCG8554/c4OmUh48fGm&#10;BhDpQ2kTxaJBR2Ah6mU7/xostCaBiqQmgsMNF2Xu7SZRKK3SV5JBRy8TAZOgq0+GTiYqMi99JgKY&#10;egOBQeDUE0QNdPb1olTcTWaiauqZF4jUSbOZwIVgEYCoMoEKrYYwqW6OYUoTmEiTl15r1mrqyMHY&#10;af5frg/CNVMHHY8rrgtDTWsCrONlqLKkITDKA34R3siuTUElr1lmQzQyK0KpMlLRf9kK/UIpdNMM&#10;rjZ0cKzr0Lpcjp4zFjQOlMI7YDe8gvfBO3I/0nXxGkDGGQF2y3jjIQOjbQKE0WjPAB0+Hadqsuq1&#10;8A8mUPluyK10hKuRUoSCDLFV9gY0xF4vStZD5+7Oq9nhTLdHWfWovCgT6Q8xah3r7s5xF525kyCw&#10;OVthpZntzTRtrSt7ByHxD53nrk5RGvWvISIAkZnmDifVh+rzkE7zZh4r8zWoPtxK5LWCYNQs6mfM&#10;3Ym+DZCBIWnCqkabW4FoM9C1piwFD9qb5TJLXQBSS3iU80EuraUCqSmgtMxDIU0USE5xFnJKslFQ&#10;UoDqWoKDVl1bo6yqphrVtFpae1kFhuPSMZeUh8X0UpxIL8HNgmrMpORTeaSjMZqSMzgR5QHxKBCA&#10;BEajJjJFlSX5RsLXOxAxAZGID4pGenAUqmPj4aICma4uw2FjI9btBpzqMuMcHfcFOvVrI1bcHO/A&#10;benrGHfgNqFyg+XX6fQv896c76KKkHpUC/cY/T6U96QTJOcHnDjmMOJIeyOWWqtoFVhurcZCSzWm&#10;CY8jphpcHrbiqsw2HzRTiZhwfdhCKFlxS8HJivMMHC4SMAOtDXTWHkp97CdEDuzxQaCHHxw819ig&#10;EUuLXQQJgxkbnZGRkWobQdCu9YU4CBLV7yEAoZOprc9j1B0P76AUJGcUISGtGB5+yQjnNeqwlFKB&#10;5Kg+kPceX8SptRk4TA1wmhvgMlSjKCUBYT7+CPCkw915EHvpiPcxPWRrxa9ubuIPDy7h2zvXcG5p&#10;EYeGhzFmtcKu18PZwKClhmqWKnnZbsTdhQl8fGwFX5w6ih+cOoyvT8qotlV8Q3B8eXwZn67N4eHi&#10;OE73dWKqmYFTeRHaS3JhyM1FY24e6jKzUM+8ubwCPfX1GG5pwWKHDadH+/FgaQgP56lA5nqo4FxK&#10;2V3jc3rIXIn6tFj4egbwexN8Oz2wdw8Bwt+wn2pOFMjuvQeRnRPNIKwEfQKLvjINHHTwPf0lDCjL&#10;+MyLUXkMlmJAUgKgi/u7WLePTlqUiUuAw22V8vjtdDsvyuM/lSnTtgUc/9U0GIkJVJzbzV1u+0dl&#10;IhAx03G22alGmBqtmegeqsKxi6N4+MlZguOkGhKr+kCYXnp4DO0dhYRFFmGTo1KBxXbzlzJCSDWJ&#10;sdzAtIl1Wk1aE5nUVUagCGAUeKzJKNElwyswFoGRCQjicxYYnUBnmwBvBm4VNQIZKhJ3U1iDAkgK&#10;GqhYVMc/YbLdHCaqRAAifSiiSgQ6attARUKrJTjqWmJZT/pWpKNdmrWoUppiGbBGMNAORSnTAl04&#10;ymuiUV4VzSA2hmUxyC6NRHi8DwHiicgkP34vQkhPBVMfhQqe2zRWiqaeLDRZCT7CrYLgGT7TiTre&#10;X4+ovdjtvwsHCQ+v6IPwjjsoTVimpbFpJ3qGpenKqJqupP+je4AOXSBC1aFNHpRJhttqQ5y/NlJK&#10;rV5JAMiS52pdGUansh6VWpfK3QfR6WKeKsRBReGk6pA1ZOx0+GqVy04e417tUpZO7hST5ijWl7ou&#10;foZLFjyjSQe+NHeppjCBDM+hjJ/dpb5DEyElo7JkTgiPVd+JAHEJQAgL93wNURoaRP6hGYrbnd16&#10;BRBxUOOjBoyPG9A/1Ix2W9VrBbKtNF6rDtXvoeVVmQDErENdvUwcLEBZNQFSVYAiKpACwkMBpCQL&#10;2cXZyC7IQmmljNSqgq6mCpXVVaioquSNrSSAamAprsBEYi4Op5ZiNTkfD6oMOJ7FBzGKUjksERX8&#10;g5YHxKHEPxYFNB2ja31YEgr9o+DnHYSDXiHYdyAAPr6hyJC3EEbHwZ6ZgUkBSJseGwSIvMf8LO/v&#10;eULiqsCCTugGI1lJr1GZXOI9v8T7fJb3bYv3dIv34PKYTc0ev784glszA7g+1qOWRdl0mXDYLG8f&#10;rMaquU69sfCYo5nO0YiLw+00My7yP3aO9+sS7+1l2hUGKZf7qD4EIGN2NBTl4Z1392nqQyBCgET6&#10;h2DI2YJxBjozUzZ1f1wESJeZsDDl0ulrI7HUsF1334ezIx/6xjzkFlYS2FWEdTXyacW6ekZ2DCBY&#10;12bKIkDG8f7D85jus8DeRMVna4GZiio+KAihPoHw3O+DnTs9VT/CQUbuJ/s68Js7F/D+6aOYc1ow&#10;1taGWUcHRs1G9Lc0oZ9OvpP30qkrxVCjDhtdVjyYG8VHa0v4fHMJn24saOBYn8er1Sm8XBrHlaFO&#10;zLc0oLe8BG056XCU5KGT+c6yEgzVVWGxvQmnBly4OD6ACxMDWOuxYYYKctHchCtjLtyb6cY9BoJ3&#10;Rjtwg8HAGWmWLU1DkI8vAeKBXbsIQBkWzeu5j0DZsXM/3t1NJxIXzGAnB/39FW4wlKPdUUaHWA4D&#10;zWQrZdCmo2Pmf9xFaPSJUiFU+ssJkzJl3aJg6GCUYnFDSLbFNGBIk5iAh9vbykXKFVy05rI34fN/&#10;Z1JvO31TmWw3bbU7qERoZgeBQID0jTfgzM05PP7sHC6/0AAibwqUtbDOP1jn7ymE0SxqJRsmi6Za&#10;3jSTmPSrWAgNpi0WgQ1BYyZopNPebQKU5rZUQisV2UVJ+O+7+H8Jjod/TAqCE1OxPyAKu7xDUa4n&#10;aBj9N7aloLE1Gc3Sr0KANFK1NBu1ZjJpElPNYtIcRsBIquU16OiNVCWt0nkvJmrErU6aEwkPAUks&#10;LQYV+iiUNRAIekKlMgq64khUNaeioCYCCdneiEjyQEiCN2Kyg1BSHYV61c+i9bcIgHR1DDRp5XWR&#10;/N4JSMgJRGCcBzxCGXQE7sbBqAPwIjxCsvxlFJaBALGhZ5BqQGxAmq20jnSBx3YTlZoD0tvOm6xt&#10;CzxkHSqBh5iTDt3RaYKFUX67LPxFp9HuaCLpGfV30KE7CJWOJtZrRLWhAvGFxUgs0jGtQEJRJRKL&#10;dUgo1CG5qALJJWVIKa5EUlE5kksruV2BVG6nluqQWl7FMm6XlyO9ohIZjMoyK3XIqNBxuxxZugpk&#10;V1Uglw9wDtPCqmL+Cer4J9MTFLKUsrYYmUUWMGuvoLKooKKpgNlaqczVRYDQSSmIKAUiAJFVfGW/&#10;ToHkNUBoduYdtmp0vKFABEjSX1JTV4BKRt+VApCKXJSU5aKwLAd55dnIpfrILspGRn468kpzUFFX&#10;htLqcoKmUqUlVWXQ8bfY88uxkFqC2dgc3MqrxbX8evRHZaE5OBnlVBw5flEo8otFGRWILowRTVQa&#10;y2MRKqNtPIPh7RGK3QeDsHt/EFKoQmoJEBsBMqorwWqbLMneguNOE523KAM6eCqDy0yvUhFcGdK2&#10;zxMYZwjlU64mHDXXYtVUhbMMMu7KkN7lSUJknIplEDeHenHOYcMZhwUnXGYcJ5jWZc0r3v8TBP0W&#10;/zdn+o04w//LFrfPEkYXOgkkZyPPracSasZJKpDUuDi8s2O/BpAD0vfgpZYQGe1twdSEDZPj7er+&#10;OKx0OtLn0ZYHl6TSib6tQKx56HIUob42D0FRmQgIy6Jlq9QvLBVJ6elqSK/NmIPTG6N49eQiNqio&#10;+tr16GqtRUVOGkL9A+FPgOwmPN7Z5YNde70RcMADN2aG8OX5E1QA3bg6N4IPCJIvrp7Bq3PH8WRz&#10;FXcWprDV78C6qw1HeG1PdFlwi07/veUZfHB0Fh+szeKjIzP48PA0y8bxZHYQV2ShScJg0VBH4zWm&#10;yj7dR2U204sXMvdmcxmvaB8cW8Z7BNDLjVncXxpWrwY+x3sh/R/3pjtxT6lGG4FsxHBNLuL8AxhA&#10;EH57NYhsNwvu2HEAb+/whC9/Y11DGp91QoCqo2+wGnkE+IHgXPhE5ME7PAM+NM+QDCRn52KQ+wf6&#10;KjBA4PQRHGLd/RostoEiEFLn2wZIX5E6d5eUcb8oF9Vs5t4v9mb+H00Uy3cK5Ds1Ip3320rE4qQS&#10;obV3UoHYczAw24IL95fx9Itz2tDdF5oCkaG8p26vEiAFaLPk8JnW+k4EGtv9KG0EhklGeNEMNqZ2&#10;7t827hNASXmrGAFjoJm4L7ckA+kMVtLyS5BdUYW0snKm5UjKz0VFI6FB2AhAms1aU1jLG/0vLdvN&#10;YbRGwkKlrCuKpUGOUc1kVCmmRO4X05rClDKRJjEqBdV/QhWiWZzqtNfVESpUITIkOLcyBNnlwQhJ&#10;3I/43FCk8DsVS79Mi9Ycpo6R5rGmaKYMNpvjUKpnMFqbhOSCcOwP3EPbD/9oLwSkeiGsJFgAYlwa&#10;JUBEfWgQoeIgPKS/Q1JRG1rzlDRdyYQ/KgJRATRRAZ20DqqFOqMehXX1yK/nH7Beh9x6Rn31Vcit&#10;rUMBrbC2mqlYPZIJjcDUPPgnFSAsvRThGdtWhsj0YsRkFiIiswihzIemlyFC9qUXsm4xQlg/JKMI&#10;QdwO5nZQaiGCUvIRrIzOIjlPnTuAqV9iHnzj6awrKkjjSugaGOXXlqNaXwpZar2yrggVVAkV9QW8&#10;2EUwGCnDO/WMco2YGKWNtboVCKEogLFU/ieAKGO+w15FFaKVb6uZdtat43krqEDKq/LUTPTS8nwN&#10;IGX8TqXZjIqzkVnAP11eGgorCgmPCpRUVqBUV45KgqRex/MWlGMmuRDHqUAuJuswEcE/bVACFUYs&#10;Mn2j1XDdUn/K2lD+KbmvJiQVCT5hOOgZBA+vcHh7hmI/QbJ7XwBi/SJQpZYyScVQWQGWW2uwZqej&#10;6rHiAh3YJd5vsQt09Bd5/wUk29unCY9NawMmCOSJ2hKcIXBuj/XhWo8Tp1sNOFZZi+PlddgsqcOp&#10;klqcr2nCcUb66+XVWKuvwQZBdYIBxwaDiDVLPY7b6nGKQD9NsJ9gKp3up/g/WmYQEugXinfpsOWd&#10;6DKJcP9eH6RExmJy2IKlhS5MT1oxPEh1aStHpyUX3e2EhbICDSK2fHTaC9DtKIatvRD1dbIoXTbq&#10;6jJp2aitz0FjYy46O7Q+lK31Mbz/+AIGZZg4FYODlhUfD1mMUJp9dtLR7tjpjZ2M2EO9/ei4p/Dp&#10;qUP45PQh/PTWFn7/9Cr+/P49/ObJLXx7fQsfn1rFs5UJ3J3qw5VRF69jB66NdOL+1CCeLo3g5eoE&#10;3j80QeUxhmcLQ3gw2Y1rwzacIzDO9doIcgduTvbj5ZFZfH5yBZ+dXMbHx+fx0eYcPjm+CFnGREbL&#10;vVgdxePFAaU+pP/j7lQX7k124jYhcpPqccnIACuE/4UD0onuSRV1UA2N3sPf9M47e/HWDg/sPxCE&#10;0rJkPtvFfN4JhUEq4PIypFcaUNXQiPzSKuRVtyCttIHKuRh9/dXop/PvJzT6B5jSevor0duvY55G&#10;sKhmLzdUBCTd/aUsYz2eX5SLOn6gUm1v15FUFIak/8UEJG+okW2ASKe7as4SJdJZAEtnPtpduWjr&#10;yMH4MtX001U8/eq8moGuQeQUIbKFEzdWGNwWMZDMV01eqhPextROBUNroxkdVCUdVCevLUtBoo15&#10;o4DDTsgIUAiTVivhw/NkFaYhjP4mOiUXMel5CEvNok/KREgSFYIhjYqO4LFoyqXF3WQmikYUjBqG&#10;zHLJC2CazYRGeyohIgBJ1vpimMr7O1oIFQGOgEYpE2kWo20DRVMl8aihKqlrSYJOmqL0hEFDNMoa&#10;4xCd4YPE/HBU24tRT/VVZ6ACUR33Wl+LwERGh9W3pKPNpYOhowwFldEIi94Hn7C9CIz3QWxeGNKq&#10;4zSAjE3b0TdsUqY60hnRyMTB7ZFX/6mfg6aarHq05iIZfWXvblHEDc7RITS7EiHZJQjNKUJIZhnL&#10;KhCUXYaAzBIEZpXRuZfS+ZcQBIUITc7lg6xXs65LC0tp5SgnXGpKS1DJP2spCa6j2qgtq4CurBS6&#10;8lL+uUuY0ukXFaK8uAzlpYzci3hsMaP2whIUFRSiiOfKzitHCB2vb2Ih/JKYJufQchGYlEXLIFzS&#10;CbBs5nMQmJyF2Kw8NDQw0nE2YIrgmFIjsdyd6ASIxUYZbxG1UukGhQYMzVjm2AYIU0c1FU4lampz&#10;UM4osKwyhwqkAMVUGgUER26Z9H9k8Q+XqQCSlpuq8iW6SpRQUZXyd5ZTYVWWlsOUJbPQ87Aem4cF&#10;KgwH5XG5XzRSCIM073DkM19DeLRE5aAhPB3pBEqALKLnGaLUh493MPZ5+GPnPn8EeoWiNDwRpsRk&#10;9BZkYa6pAoftBIP0gfTTcckIqUFNiVwaaNNs0Izzfa04RZWw3KxDbWICLLlZGCspwnhaDkaj0zEW&#10;kYLJiFTMhKdigbYamoI1pkci03EoJgtL0WlYTM3GZkMd1tvqMKsvwdHWCpyw1WJTGYFCpXqWQcpw&#10;az0Vh4wcCsABQm//vkCaHxJDojFIVbt6pA9zsx0YHTaizZivVodtaspGS3MO2vW5dP75sBvyYWrJ&#10;QauBTsHEyJSqxEqFYiNgbJZCtDNvsRTA3C7/vwwcX5vAk9tbsLc2w0lVZiJc40IiVF/Bu1QfOwmP&#10;XTu86Hw9WR5GNbCEH13dxC+un8Cvbp3GL3nsT26ewNcXj+GzrUPcP4OHC4O4PdWNGyNOXB6wUWFQ&#10;TYx34hFVjixJ8sGhMbwgPB7L6Kkxu7ruF3oJ8ZEu3JwSKAzzHKO4NzeER1R6T+cG8GS+X83gf3l4&#10;XA25FnjIqLkHc9oorHszBAhte0TWSVcjyhOi4XnASwFkF3/Lu+/uV+rjnbf34fs7PahMfZGWEQMZ&#10;hdU/UI2xsXo15Dwxt5hKhEFgPhV9AdV9bgWqG4owNlGHkdEqDI/qMDimw/AEFclINYbGajHE/OC4&#10;DgPc1zNEqAxqkOghLFR+sAK93B7k9sCgjkGrVr5dr1vV1UyBh/CQtJMwelOROEV9dNN6CJFuQqSr&#10;EDYxQsTqIhSoQGZXrbjxchWPvqICeXpcTR688Ow4LhIim1cX6fALaXkwOfi/kdFchEmbPQ9tDiqT&#10;DuYJkDbuk9RCKLVT5ZilmYx5szNbM+4zEyLmjkyVr2lKR155PAqrEulw4xgUMl+WgNJqKgdCymCj&#10;UhHYiFG1mAkTo40wobWKcbuFUGkhOFraqVBoze2EBre1fpcUgobG8iaZOKmgIpBx962IWjFKRzxV&#10;CUFQJzCg6QxJqKLVULXUEkK5lZHIKokgcDLQYErnMfFKwdS3JhEmAhECxRBHtZMGZ38tP5+qrj0L&#10;aVk+iIz3REgslXiMBzonjfhe/7BpaXym4zVAtFFYMg9Es+0mrG37DiIttGZl0p+RXVWD8BxpbqpE&#10;fp0OBYzi8vSMXkSN1FVSkeiQw3JptgrJLqZ6oKJIylXrPrXRCnPo+PMJhfx81OXnoba4CLqiIlQX&#10;FqCugAqhQMoY0RfmoaooF7rcHOgICwFJZUE+qri/Mi9Xs5wcFOXkITQ1h/AgNKhOgpgPy8hHRHoO&#10;wjNzCLBshGbkEGZSJ0uVy2xxGx3a5JioDw0g49KJPqwBRNbX12aja6Cw2qVTfdveBIo0YZWjto7K&#10;ww2QMgKkiAAppOXTcoqykJGfoSwtNw2p2ancV4piwrKIAC0lGCsZCVpzi1Tz1UpUJiZDUtBAtZHh&#10;G4lk7zBk+kRAF8k/WzQdaEg6sqhKgrwjCI1weBwMpuMIho9XCA4cDMQOAsTbIxgFwQlojk+GMycd&#10;E3UlWKJDP9phoKKw0IlZCI12XBli3m2qD6RfFEgjRnWFSPMJQFFYJIwZGRiuqcR8Sx0WjfU4bG3C&#10;ir4apw1NOEoltcp7tpaRh9nkbAzz87qDIzAQmoThnGz0laRjubGEiqYWG9Y6HCNATlDhnBmworE4&#10;H++8e5AAEeUho58CsG83I56AcDgbK3DkaL9aSmN8vB05eUkICQ2Fb3gYvMNC4RcWhuS4RKTHxSMm&#10;KhpB4THwDY2EJ7/vwfAoeAZG4GAAFVlQOMsi4BURhgOB/lhbm8HTO1voMNSrGfBlqQnw8fBhpE7l&#10;IeqD8Nixw5t2EMWpyfj2ygZ+fH0TP7m0QYUwj483p/Hi0ABujHZiw2HCgrEOK21UZI4WQrENZzvb&#10;cNpppApx4enyOOsv4pNj83hvdRyP5voIGTvOSb3udlwecqlRcQt6OuH8LLSkMqpMT0JTdho6Sgqw&#10;2FKNa0PtVBlOPJrtU8vCPJjvVaPmxAQmjxZ61OTNK3yOjbkp8D3oqfo/dlN5vL1jP956ey/efnsP&#10;FcgB7NnnDf/AECRlJTMqTUVKEYOQkgxklfL/WZKNNAY6qcUZSClMRyaDnyzeu+ySTGSXZiCzLBMZ&#10;5ZnIomVXZFHpM1+WjpKGTPSM1NCPaHDoG9Ip6x+uYTBGyAxVMZVtprQ+lvUKUAgODTSV6FZQ0aGL&#10;ZY4hQoSpjNzqosJx9ZYReNrQY0dPsXtYcCEcLg0m7c5czK/Zcev9o7j/2RlceLyh5oDIGlgXn5/E&#10;sSvzrFNMFSKwyIFF+lCkSYvgMDt4PK2NZWZnHh17LuroaOtac+hUqWQN6UzTUNuarvJ1jNJrmtMZ&#10;5aehujUNdaYs1BqpdI0ZdNg8jtvVdPYVzRnQNaUSMil00KmobmYqeZ6riuepauax/ByDhcqEZrBI&#10;nwkBIRDhdosoFIKihQBpNBMWBEeTMq2p6z9BxMBUhg6LGiFMagUehkR+Z0KFCqa+NRnlVZEorwxT&#10;HfVK5RgTNRVDAEm9BiMViNRnXR2VydBkAxr4O4vKIlGtT4HRWYELD9cIkFHT0tS8E/0jGkAIFKZG&#10;3kjpB9Fmp//fA8Td/9GtvWwlo6qWAKlAVlU1Gix10NvroZeXntgb0NpBlcHoscWuR0FtDYKyShRA&#10;QhMZNTc2KAVSkM8InTAoI0Cq84tQW0SlQXjoCAY9YVJHSNRyW0BRVUhnn0cjcCoKi7hdQNDwOJrU&#10;F4iU5uRTQlJpUG3EFuTyT12BisZqlDdVoqyJDlpfxHwZsqqLqEQyEJaSgTIBCB2aqA4FDwUQAwZH&#10;mhUgVCe6uwlLs0qWi20DRcpEgeg0gNTno6KG30eXTzWVrwBSxAeysIgAKeDDWEiA5GUyuuNDmpmC&#10;vLw8FJSUo7CkjNeiBCWlhTDzd07HZWA2Mg29Acko8olBok8YMgiJGkb3xsR8NISy3C8G4QRKABWI&#10;J5WGJ2HhSYj4UIV4ESQHDjCS3x+AZJkLEp8IKz9vkN9r1qDDSnsDTjhbcamvDVeGrarz/PqoTPxj&#10;1EyAXKUSOdvVQuVQAUsOP5OyvCe7EMdbWnGy3Yyt3m6cHurHmfFhvLpyClePTGBrqhc3lkZxYrIP&#10;s3SeA/VUV2ExSDjgg6b4SDrIYiqPOpxwNOI41c3JziYc77MiLjwS70ozi3T4UoHs2+MPL8IkzCMA&#10;hrIiLM26sDDfibFRMwoL0hEVEY0IHhMcEo5gnj8iJAYxBEdsRCziIhKREkXHGJmAKJal8lpnVRXw&#10;nhcjLieTcOG1IlAW54fx3qPzOMIov6O2EknBBMteb/UdduzwwLuEyNvveuKtt/bBUlWJX98/h68u&#10;rOLj9Um8mO/GCaonK69LUVwCIumMA738eS8CoYuLw3BFETba9FgzNeBMZzuerczg67PH8M3FNXy4&#10;OYtnh0Zxc8JF2DTxWrTgZIcRk5WFaE2IQ11qGuKCo9QoNJkL48frEePpD31sJA4bqnCT9+fudKey&#10;h4SIqBIByuOlbjxa7KIK6UBvbSGC/XwJEG/s3uWFt97Zg//2v+yg7cJOAkRGZXl6BcKTimtvZDR2&#10;E7R7w6Kwj+me8HDsJph3EdI7Q0JoYXgnKBTvBITgXdrbtLcCgvEOf7NWForv+wYhICGCfqSOzw0B&#10;QXUyOKqplIGRelotFcr2tgCkWtUViCjQDBMkwwQIwdIr5YNV6JFtAqVroEqZq78SnX2EyhvNWtsj&#10;tkSJmKkSlo914N6HxxRAzj9axwWqkPNPtIUU1y7OKlBYnGLuvhPCRMAhZVZXkdpvo7opqU3HLl8/&#10;/kYGYbTdgUHYGRCId9V2EPb4s8yfZf4h2OEXhB3+wdjFsj3+/tgToNluvwDs9g1hPgB7AhmYBPhh&#10;N22vL5U2r9/eIB7v44eYzHC0OTOVKjFYCRJ3arBSlVC1mEShWAUqBIrYNmCYFxMANIoiIbAaDKma&#10;Gtmeo0KY6AmPBpOkVDUEh5pNTyA1EU5N5lQNIAIgcxKVTbzWz0KrIkgGFluwcqwLtZVRBHcZTt6Y&#10;wZl7S5oCmZp38WaaGWmbeQPbePMIEEYvag6IrEM1YIST0HD2EiB9rQSIgSeh3O9uppRs5k0zIKO6&#10;BmFUIKmMoKtbq9Bk1aOFD1YrwSHWbG8iRBpRRCckAAnJKkYQAVLfoEcrAVKUV0D1UaQAUk7lUVuo&#10;AaSmtAANJdwmGOpFiRA01YRJJZ1tLeFRW1hI2GgqRKymgMokNxsluQWEQhZ8EjORIHCho6zjQ1fb&#10;Wgm9sYIXtJzblSiqLUUQ64UKQHTFsDIqnhg3vm6+EhsebWGEQoBQfVit3wFkW30INLYViQJIh4Cm&#10;ArUNuaiozkGFjgCryEVBWTaNkVoRHVkBozc6wPS8DKoPWhajv3RpyipAPoGZx9+ax99soZKais/E&#10;aEQSjH5UHwdCUBgQC3NiAToSCtEYJJMHowmVcET5RcJP+j2UhREgITi4L0g1ZR0kRPbRAcmCgJXR&#10;cTAxku4szMS4zN1orcVRayPOyBDdPjOuDtsZLWsAuUYVIvM2tjqbsUbQLNMRHmpvwyG9EadKm3Cz&#10;yID3Km34tNaF98ra8YlzGM8GhnG/n9Hw+Ahu2J04W92Ec4X1mIrLQVtKMroKUqlAilU/yOnOFhx3&#10;NeMc/1PDTdXYtVuiZTo8Os19e3wJEXkXiC+CD/iiKi0Vc8M2zE7YMMX/a0l+GhKjqLp8QhDmGQL/&#10;A/4I9QxCCJ23n5efgoCspeV/MJTlYcgvLOYDooexqw26xjo1I/sdRuOzo3348MklHJ7qR11OBsI9&#10;ZfkPPvS7velkae8KSA7g3XcOYMrejl892MKrzRncn+nCfG0xcvjwp9JxGit0SCK4gjwDEHCQn8vo&#10;vjAoAoOFWVhra8BWlwUvD8/gp9dO4+c3TlG9LOHVkUncnewiPAhQPiNzvB/GmAjUx8ajx2RETV4x&#10;Yr2DEMf7lk6wVcYnoJKKqiUmDFO6HJxxteDGmAP353rxhAB5utyPJyu9eLrSRyXSjRlTNWJCgtQQ&#10;5IP8PjI8eMFUg9TgYHyfQJQOdU8Pf/gRwD4MLA4miCXAIzEBXvHxOBgdDe/4OHjFxcIjNg4HYmJw&#10;gGX7owmZKDEtv59leyLCsSM4BOHpcYRELcFRRatRzVsDVCSDow3M62n1NAKG+wZVPT331ymgSFk/&#10;IdNDwPSJiqEyGXCrl54h2mC1su4BQsXdtPUmQJxUJNIXsnqqG/c/Oom7n2zhLCPl87IiLgFy8fkp&#10;rJ+fIiCKYO0kMFwFhAZN9aMUMZWmMHkPSTEBUoyC6nS85e2L/5X2LsGxg3B4l/aOpNx+m4B4m7B4&#10;h3CQsrcJkLcJlLd8A/CWD/d5++Ft5t8mRN7y88f3aW8R6O/SdhEgO/wCCV0//Dcq3tjsKDUIoM2W&#10;qcxklw58rbNeOvBNNioUBRRJM9Bi00Z/Sb+KAEQgoABiIkyMGhCUCUAIElEajaJgqFak/0VUjWxL&#10;X8u2NUoHP9MmQqSxTUaAESI8x8iSESeuTWL94gCuPV/G6VtzOHVzfnsioYs3zULit/PGtaNTIDJI&#10;9dEny5nIulgWdPS0o6PXyhtlpuowM9XeEWzvNqGNDiCtpppQEIBUooZ/UFEbBiqPVj4YYs3MG11N&#10;KGmqQlB2CQIzCuGfmI3aWpY36lFCxaDLJQgIiEoCQVRFGa2IkNAVF6smrboCqg2qjkrCRtRH9XZz&#10;l6gOOtyighKlSGoIkuLcPIQmZ8IrIRPx3KdrKaOsrEBNazkvCM3I7ZZylNRJR3w2gpPTUVpegvb2&#10;GgWNyQkNHpOEyShhYnZUwdReARtVyPaQXQ0aVbBTcWhKpFKBQwHELgDJRiUBUqbLRjHlfV55BnLL&#10;0pAjTQR0KtL3kZ4rAElHSlYakjJSkMztLP6eXKqo4qJidOWUYjg8DT1BjCQ8o9AamY6BrApY6Yxr&#10;AmNR4BeFNO8wJPtGIo4A8acy8aWzlM5zL48QyCthJRWTvgUZ1ZQeEommpCQ46Cx7S3Mxqa/EkqlO&#10;LUty2mnAhV4zLlOBSh+IjMI6Q/WxRUcvEwgv9MukQyujaQs2mg04pWvG7ZJWfFnUgZ/n2/GzIit+&#10;WenCj8vs+LrMii9KzPggU4+7MaXYiMzAQm0ZFlrLsG7U4YStQQHkBJ2gjCbKjI7FW4z09+1hdLZb&#10;IOJFB+cDH0IgxNMXuZFRmOR/cWbKjnEq5ZqSbKRHxtJR+yKG0IyiMvPY781jDsL7IB2mnEtms+9l&#10;5LfLF7t3UlXsPIBd7+zH/j3aLPe3/vseTAz04vn9MxixG5AXEwV/wmcf1ZpquiI8dhMcmSEs5/c4&#10;MdKDX987oZafX2kpRmdeAmZaGrFsNmPB4UBfowGmglK05GSjOTsT5vwcWLNTcdTSjHvud8//4eEl&#10;/P7BJfz0wgY+PzanOtHP81k7TYCPUxHPN9XjeLcTJwd7sNnXg7UuBw47LTg50ImrE324PNFLxdKK&#10;ecJm1ViNi1SN8m6Vl6uE9yoBskyY0B4v9OKoswU50WEIEQdFEB1zteL+pAOL9WXw4LXYLW99PEh1&#10;Q/XgHxUDr1gCIjYWB6mevAUmMbEKIB4x0YRJDDx4jzwJDo/ISOyPIDh4T/YRHAciI1S6UwCSEY/h&#10;iXoMj9XQ6jA8Xkurx8hEI1M9TdIGVS4gEagMEioKNkqhNKCXeVEqfaJSCJABAqSPANk2afLa7oTf&#10;hoiM1uokQGxdBVg924+7H57EnY9O4eyDo+qNgGcfb1CBnMLa1ijMHVQrVBjtBIaFisPSmQdrVz6N&#10;SsRVwu1i+rwSFOhSCQI6/KBgpTh2BgRhV2AwlQgVhyiRoACqEc3eIUy0bQKG9d4hNHbI6sfM7yRU&#10;BD6SCmx2iELxpXoJonrjsf/d1xdx+XEw83u02XMYsOZonfcOdyqd9woo6arTXgNImlIlMqxYRoMJ&#10;QAQCepN7GLAbIA2ynpcMCZZRXgIIVU8UTIY7FYikfKdopGNfINIuI8cEJKmYONyOzetjuPJ8Cfc/&#10;PYZjVyY1gEzMTC0dOnIYE/PTGJufxOjsBEanxzE6NYYRRpAj40MYGRvGwNgQ+scGeZOHlY1we5T7&#10;RieHCZYOpFbqEJZXiYzKCsqiahhsVB/2Zpg6Dar5qtneSIA0o7SlGsE5JapTXUZI6arqYWpuQhEB&#10;UknVUEYgJGfmIiYpHxEETFhKJmJTcpCbXUQ4lCqAVOUVQkeI1BAM1bQyluVm5yIxORtxSaybkYsi&#10;wig8NYsASUMsnXF5cylqjFQgJjp2YykhUomGtkpUNJUQHlkISspAUUUh5D3nMnR3YryF8DBgijZC&#10;gIgCkT4Q6Rz/rglrGyJSpqkPi415KhELy6qVAslVACnSyTC/TGTmpCOb8BD1kZaXQoikqP6P5ExG&#10;0+kpiM9IZVkO8vN4PUr4QKSVYzQ0F8MhmTiWW4UT5Y2wR6cTHnHI9g9Dgnco0nwikUyTRRNDvAUi&#10;kfBi1C3Kw4PKQ5SIl6gRwmT/fn8EewWhgo7AnJoIV0EGhiryMUOIHDLWEyJNOM37dba7leAwMDW4&#10;U20NqzsTLtxixCvq5AyDiqPGRmzUNeBGWQuepNfiVZYeH+Y24XlOAz4tbsNnBMjD1CpsRmVhnnA/&#10;YtGrPo91/kfWLbXYdOhxkoGFq6qUztoDOwkODSA0AkSA5ysAYUSf6BOEPoMec6M2NdS6pjKPDj8B&#10;8X4RCNxPJ0gF4k9nGOwXhHD/UITzt4dQmXjwdx+kkvGk4vCjUggMDIUvH15PD0aB7+4lQHpw6/wR&#10;WGrLEc8H2uOALPWhLVsi81H27jqAkpB4xNMB31yexB8enMUnJxZwe7oLLzcmqCSW1YipZ+sreHF0&#10;GXdnRnBt2EX4OrDVa8epPl6vmX6qlkW15tVfnt/BX1/cxa9vnMNXx1fwZG4At6lCro9TrQ114OJo&#10;L66OdOPOaA+eTPfhuQyXZp0HM724M9mJezMsXxmhmpnA09VxPJZ3qRzWlsZ/vjqAZ8t9eDzfhaeL&#10;PfzsNjRQEdQnJ8KYmYRRqmEb73szgSCTM3fu1q6xlzdVU7D0I4XiAJ3lAcLBk2rnAAFygOpjb2gY&#10;fAkYv8gY7GMUHZ6YhOyyCvhRce3y9sc+7t8XEUGAhCImOxEjU40YmSQ8CJLRScnrv7MJsQaawEMA&#10;w20CZWRctgkQwqZPUoHLKJUJrX+0nqk0gdWrJi/pS+kblM52MaqRvnL09BIm3aV0/KU4ep4q+OPT&#10;uPVKALKOc9sKhAA5cnpEzQMRxWHtLHEb81Qw1q5i5jUF4uT58ipSlYLYwf/FDoHCAS+8e9Cb1yCQ&#10;APDHLl6LnUEsJzh2KjD4UYUJWFjO7d1UIe/ymJ0MaMTePeCNHZ4MZHx9sIeA0VQLVQghlVQQDwtV&#10;j9GRS19JJeLMdXfkb1s21CgwpoaOLPpXgsWWreAh1uJWIqIwtCapFA0kRlnLS5QHgUAwSJOYpDIv&#10;RaxVVM12nwu3m3ieJvc+AUojzzm93oHTd6Zw9fki7n20gWNXJ3Hy9gIBMjG6tLy8gPHxUTrNMYxP&#10;jDJqGMbQcB+tlxFBL4ZHCA+x0UH0jQ4oG2D5IE3g4ujrRHplFYJzS5CuK0cjHUMz4dHc0YIWUR/2&#10;Bv7gRpiUAqlESG4pfDNKKZlzUK6rQ5uhCeVF+SjMyUF0bCZ8w2WsfiaConIQHp+LkLhchMVlEypZ&#10;SEnPRy4BlJtbhGxCJSGtkKBhndhUhMtSFbHpiInJQDzhFJSYCZ+EDMTm5qKkuQTVplrUtulQb6YC&#10;aatGrVmHSioTAU1ggoygyIfRXIGJCQMVSAumRpsxTYAMEyACijdHYb0JEA0eYt9tC0Bq6nNRyQdW&#10;AFJYTXjkpSGGD1xKUiIVCAGSn4zU3ASk5CQjKTOVvyWFsExGcmo6CnJ5PQoYIaUUYD4+Hw8rTHhR&#10;acYYo/gqvxhkCDSoNlJ8ophGIomWyvII72gESEe6KBA6UIGGx4EglffcH4SDdI7SbBHnH46q6DgY&#10;Ca1OQmS8qhjzzbVYbdPjuLUBJ6gYTzoalfKQJdhFfaj1ssbsuDHuwLURGfZrxSmXGUdNDTiqq8A6&#10;wb6ZlY9jBPmp5BxcSC7A2aRCrKfnYYnqbpX1pKnmBKEh8DjcXs3IvBoLlnqEiex/+yD27NkGiCgQ&#10;D+zb56lmgocSDPGegTAV5mG234xhqqKKCoKYTi7UIxh+e3zgTSXiR0iEMDpUL33yDUWQVzDVV4Ba&#10;DNGTIPL2JET44MoqtV4e3vDz8sFkfzeOzgygkvAO5X5p6hG1snunB3bs3EuQ7Ec8oVsQGIEPTq7g&#10;948v4g9PryiTtze+XBnCQ0b1d4cIih4LLnQ041QbFZ25GVvddjxamcanW6v4MRXHb2+dw7988AR/&#10;/+gpfnvzEr49ta7e+SHL28uLtu4tDOHqeD+vrRMXXe04b6fyszbikr0Jl6kOb/RbCZx+9TZCGdr7&#10;4bFZlX4gQ3uPjtOG8GKlH09nO/FisRfnB+1oy0tFV3keeipycJiBnZ3/tSJCIoAAkVV6D9CxeXr5&#10;I5BOMoAqwjc0FJ5UFp5xCUqBiBrxCArHfjpNDwIihc9pTmkJYlNT4c1r4hkQjr1h0ocSiV0h4UjI&#10;S2Yg2sJAlFCYaiBAmhmQNmHEvT0mZQSLQGR0UkDCPMuGp+oxNFWHQYKnj3AZpFIZleatsQb0ESoD&#10;olJo0tzVP0IVIv0lqgO+Bj0Ckt4SdPeUw9lXiY3LY7j/yWnceP8kztzXAHLm0QbOPz2JleMDaHcW&#10;wk7Y2MS6Sl7nra/zJejsL0dWWTLeIlxFWUnT1ff3HiREPLHDg1CgyTXZHxZGuATgYFAogUKlQaBI&#10;09ZuKpEDAp/dB9U6ZDv5v3p7jyd2UiF7CkC4/12eVzV58X+YXhIPa08R/WQ+Wp0aQNpdMjJMA4jZ&#10;DRTZ10KIvFYmMpSYAFGqRMFB6xPRmrQ0mEjabE5WkFDNYFQvkpf+FqP0t4gx38xUz3M00WR+i9Rp&#10;ZH7hRBfO3J3CtRcLuPvROtauTGDzjiiQ8eGlxYVpTIz2Y2xgACODVBsDgxiirB+mhB4c6ccQ4TI4&#10;OsToQGyAN3GAYKERJMNUKZ0DXcisqiFAKhBfVokqYw30Nj0aRXkQHNIX0mRr4JerQ0ljJYIImkAq&#10;EJ+4TJSUVSuAVBYXIDcrm3/gVPiEpdNSERSdiUjCQyASGpuFUIIhnIARC4nPZFk6wqIzmHKbFhoj&#10;2wKRLETQAuOlD4RQyslGaRPVi1GHGqqO2rZyVBnKUNXKMkMFwtKz4U/Q5Jblwch9okCmJgkRqpCJ&#10;sRaM0WwEQhvBI6OxZP6HBgqtH8RiL1fb2yad6FbWq6+hiqjIRalSIJnIFoCExyAlMRG5hdJ5TgWS&#10;nYQ0gQcfxvjUFCQkJSOd+fSsdGQwf6i0Bt80OfGRzogjCUVqFFYWYZFIS/aOQqJXGC2U22FI9Y9C&#10;nB8jS6oSH88weOwLwoF9jL4FHDRvpUIC6JT9mQ9ERmg0qhMSYSJEeopyMFFbiiXpD6HzW2+vVUrh&#10;FFWjrK0k80KuDMnkQlnuxKYmGl4etOBctxmbdEpHW6uwUl+C+ap8LOrysVJVgEOVBVjSFWK5oQxr&#10;bTyfnXByNeIEbZ3nXjXpcJQQKc9IxPff2Y8d0sykFAgjWjGZB7LXCyF0dKEEX6J3CKri4zFGqE10&#10;t6BeRgxFRSPaJxRhdPB+jKQDfALhzYf4oDdTguMgHaQXf6uPgIQQ8SGMfHz94M9oMiCQTtQnAH1W&#10;M6a6O5AZGYEgqhJZ92rXLi/s3uWBd3dqQ14jPX1QFRWPz88cwZ+eXcZfXlzHr+6ewY8ur+MHW8v4&#10;gNG/LGp4e7QL1wbp/IeceLA8pSYcymKKv7l9Hr+5eQZ/enwN//PLV/j7x8/VbHZZC+ubs6vqvecf&#10;bsi8j0P4ZPMQHs2P4d7UIG0Idyf78XhpGM8PjeNDwuZLWeb99DK+kDcXip1ZUe9M/2B9Au+tsd7K&#10;ABVIL54u9OBsvwWdujz0Ua2tWVtwbbQbnXkZyKfTCvBkhCyDBejc5F0hfrxuASFUZwTIQQLEQxRI&#10;bCw8YxPgTYAE8VpHJCWhrrUV8ZkZdKCeOMBj/KlK9oRFYm9ENHYEhiGpMAXj8wYFirHpRqaNGJ9u&#10;wvgMU5oqU+V6lss+goL54ZkmDDM/zLpD3B5SgGlk2ohBqpZBKhWBiTRxiULpHpUO9xr0UZHI0iWu&#10;Aelo16FrsBonr07hwUence3lcWwRIGcfHftPABHV4egtV2rFTljYu8uYL9NSljukOYzKJrM4iQrE&#10;n1AI1vo/9lOB8HqJqtjB4Ga/FwMygnevfwD28lrsDAjF2/xfvc3/126mB3mdd+w5SHgQOnupsHn8&#10;rgMMjLw8sYfH7GCdd3nc96lKsioSYO0rgrm7EG1d+WhX81pkNJiAJP81QAQsJkLEyLxRQNPBVPpJ&#10;bDmEQ5YCyZsQkU7ybeWhhgsTEqYOaQ7L0EzK3OUGpi08l3TaawAhaFhnaauL15EK5CUV9odHcPTC&#10;OI7fpALpn5hamlpaoaqYQs/gJFXGBG/SGEExxsh7jPkR7hsmSAapRAgWseFBDA4TJEyHxofRTdBk&#10;CUCyKxCeV4HkikpkV1cRKjpaBa2cykQmJ5UioagIYVQOwVlFBEg6ikp1boAUoSAnH/7hqfAKT4N3&#10;RDICCYMIgiGCoAmPoREaYVQKwbFpCI3LQJhAI5rQIFjC3KlsC2hkO4jHecm8j9QMJDByTSrNRkZ1&#10;ITIrC5FF55ZZUYi0kmL4J6XDNyFNAcTUXuluvqKTkpRqRFKnQ5qwyr+bB6IUiPSFEBodZWp01muA&#10;EDbttgpU1eWgrJLwqshEcUUGsnNSER0Wg0TK/yw+xJncTs+k4khJQURMHEJi6AwTEpCeGA9jfhEe&#10;NzvwT4ZBvCo04ARViDUgEXm+EcjwjUaqTzQSPSPoVEOR5MuHltG2Mr9IBPuEwM+HKsRDOtKDVT/I&#10;XkJDjchS20GqP8SfTjadD76MFrJkpWCgLAeTDaVYaalWa1etESIySkoAIn0iMjLrGsEh62VdHZZh&#10;vjLJsA0nGXFvUtGtN5fjSFMZDjcSRHUFWNUXU53osGGuwaZVljQhPDqbCZEmrNnrFDy6K4sZ6TOq&#10;2+1F86bq8MM+QmT3Lh8c2E2nts8P4XRuEXR28QeDUEbHNmCsxsxAKywVeajivUsgQCK8AqliguHP&#10;iG8/VcQe72B4ULHICKZ9e+gg9/P3H/BHsDTVsI6oFG9CIYwPb0+rHh011UgQoHjKiCVGibu1iXdq&#10;BBYBErLfD/VJqfjmyhr+8uwSfv/wAn51awu/vnMOv7l7Eb+8fQ4/vnoC31w8jh9eOoWfXDuP3z64&#10;gT8+uYN/enIXf3p0DX+8fwl/e3kH/+ePPsffP3mJ396/qF5p+/PrJ9Q75wUGX20dxk/k9cA8x1db&#10;6wTKUXx2YpXpivbmwovH3Cv5Sp7wOX8UX505RAARIGvjeHFkkKAZUu8IeTTXrQDSXVMEW1o8pkvy&#10;cbbTjJ5CKgj+bl8qUQHITkbFBwSu3v4IoOPzYmS8T/o4+L/YFxtDgCQRKhF8NsPgGxaK2Iw0+BG2&#10;MoroIK+ZZ0gY9kTEYG94LB1iBFJLUjC11IpJNxwmCIbJWbFmTDAdp40RJKqcJun4TDPLCB3ayHQL&#10;jYqFimSUx49MEixUMEOEyQChMkCYDIxThYxV0TdJp3sdegiSblqnGrVVg9PXBCCnGDFvYuveGs7I&#10;q10fruP8k5NY3OiFTQDSR7XSX8pUyytwMHX0CkSK1YivzKJkvO3jqwYHvEvl+jZVsaiIPfyPHeDz&#10;ExQahUAC1CsgGLv539rF3/99AuUtqhAZjbXXy5fXVwDigd1ULrv2ezL1wAEfb+zntd4lo7Z4L0SB&#10;5FYlwcbvY+oqgLmnAFaCxEqIyKAA6ZuR1NJZQPWUp8AiSsSglIqmUEx2bdixmrC43U8iI7ekn0QB&#10;JkuBRuattLkBYnJkvYbJd1BhPZocI+cwurKweqEHpx/O4Mr7h6hADmPt/CQ2ry3ie3k641JlUy8y&#10;iu0oqXViZHYWo/OzGJqe4k2jTU6Q8oPo6u+l9aB/sE9BZJiKRCAyxLRnuBfZfADDc8sRkVOKqIJK&#10;xBWV02mXIKm4VFl8cTESSih7CwoJkHwEZRbCmwoiv4iRvaGZAClEfk4Bo5k0eEWkwyssBYGERkR8&#10;NhVHllIdEVQUYVQKYYRHiKgNAiJMVAjTEMJGWVQawqIIEQIkID5DNWH5J9KSk2ksS85AYAqNaUBy&#10;KvdJRzuBFS9r2WSjta0MYwINUSDupixJXdKJbi5TAOkgPMQ0iMgs9ArYRJnQpP9DACKd6DWN2Siv&#10;zlZvICyqzEQOFUg0o/7EuATVnCUKJDUjFbHcDuMDKCNhIgmYwcwyfNTUgefVRhxKLcZcbB5GQ1PR&#10;QHDk+0Yh1TucAIlEEtVHko/bCJZ4KpEkqpAwqhE/z1A6w7DX/SAyn0IUiWx7HQhhZK/1h4T7hSIr&#10;PIpKJAb2zBT0FmdhlkpihWrtKAGySSV5usuAC6JABBxjdlyVYb6qKatDKZHzvSY1GugUVeaGuRob&#10;AhNTFTZMjAQt9TjtaMJJqtETnUwJo82uZioQPaYNVQih0/pfv8/obLcPFYinGn2lOrxpB1kWvJcA&#10;ofoIp4NLogIpiYhCf2MFJvlZztoSVCelIcufTssrBFG+Iep1s94HA3DAg7+P4NlHB+m51wfeVDOB&#10;BwgOgsafD7XAJjIwFJmxcbDVlaE8LQlRfOD9Dvpp8z+oPnbskEl3hNs7++BHuLVm56r3xf/u3hn8&#10;+u4W/vDoEv7l/Qf426vH+POL+8r+9OIe/vzyPhXKA+57jH9+/xH++b2H+OvzG1QfV/Afnz/H//Xj&#10;z/D3Dx/yPOfx0yvH3K+43VTvAZEXSf3k4iZ+eYOK5fYl/PLmBdp5QuY0ywis66fw8yvH1StxxX50&#10;aQ1fn1nG58dn8dHaGN47PICnS714SPXxaI5RowyEKc+DJSUGAzlpONKmR39JLrIDGDHzN4oaVc1Y&#10;vDZevHb+wWHwCQ0hQCJwMD4R+6Lj4CnGcj8CJCAqAn4R4fAgZFTzDZ3fQcJlD++LKJCdwREM0HIw&#10;u2zG5HwzrQUzVCNik3MECE3KJuc0m6JNzzJPuIwzHWc6SpiICVTGZw3MG+iLmqlKBCKaDYwTJAoi&#10;9ap/RKxPQCKd7FQpWzdncf/D07jyfAOn7x7F6ftrCiDSDzK/1kW1IXNLqgiQCjgFGn0VcPXrVPOX&#10;iyqmQyYwDlchtSAJ3/fxww4ZxkyHv2M3VQQViKc/nyP/EAZ8KYhMSIZvUJjqF9nJdEdwKN4JCsQO&#10;P15bBikCD2WExy4ql9cAodp7l+d8lyrlbW8fFNUlwTHEYLS7GBbpi+mhMqLJLHt7D2FCiLxp7VQp&#10;bTLz3t3UZXYwAO4QgGjwENsewaWA4JD+E4JGgOPKIYhksmTWa5PmsO0JlGrUl8y+F9h05eLo5QEq&#10;uFlce7WKOx+u4/CZEWxencX3gpMdS5FZ/XSoZmSV2ikfZzA2P0eQTNOmGAlMUkKO8eYM0wgN2gih&#10;MUJVIhAZHR9Bz2gfFUcdQrMqkEhwVBjqUEPH0dxRDwOdh8HZzFQPY2cjqtvqEZFdjMD0UngTENl5&#10;ZTC1NKOqrAhZGTmMbFLhQQXiESIAITykf0NAIs1SBEhIXBqCY1JpVBsERGg8t6lIgtwAEXBESLMW&#10;ASPNUj5ULDJJsLSmGJWNdBSMjnUt5ahu1anmq6LqIvimpsFTAYQXmZAYmzRifEpGYn0HECdBoQBi&#10;qYTTXg2HmvtRrS1lYiNU3rDtUVh1+hyUV2UjrzwLhZVZyBIFQoAkxQpAUpGaS/WRnoaoqFhExsXz&#10;N8XCxN90vbQBixklKE5IRUlisnofyEBQMvSER553hJpEmOYTTocaihRfLU2i4kiQfdyO94lCgAej&#10;aUbs3lQcojqk/8NjnywMyAjzYIjKH9wXQNAEIIbONDU0FJWMNs0ZyRgozcJUgyx1UkkVUocTVBhb&#10;XSaclxFYhMg1guPmpAN3ZjrVUFZZSuP2VJfqF5H3fQhQzvUaca6rFecdLbgoCyXSzva34nRPKzad&#10;BhwiQDJjovD/fGuXGu0kikM6zcV275TUDx50/iF7fBHB6D+M0XISVUVxWBRsRbmYbm1ES3EusuIS&#10;keYXjWSCMZi/N4bXIJTA9CJ8fPn7BBzBVB5RvAYBdJJBBEgwH3SBRwR/d2JYGBpLClGQlEiYBqrP&#10;3E2Q7dh1UA3dlf4PAcjOd3fDVFik3ij4q5sn8Js7p/DHexfx7x8+wf/45Dn+7SPN/v7hMwUO6ef4&#10;5/ceMX2EvxIo//T4Mv7l5U38Hz/6GP/7Dz/Gv753iwrmFH5wfpUq4hC+PntYKQ5ZofebraP4xfVz&#10;6i2Gv7l7Bb+7z/TeBfz6FsFFlfPzywQHlYvAQ47/4tQ8Pl0fx4dHhvH+oV48WejGg7lePOD9OdXT&#10;hp6qQnQXZGAwNwOHTYzey/ORyKhamg338xrt5rUSkEizn08QAw+CwDM2ER5xydgfRXjwv+nN/2gA&#10;Ax0/KmXP8Ej4RMXAV8AiEzQZge+PIkCoWnYyCMqszMP8ihWTi3x2FgyYphqZWqQxP7NkxLQ7LyCR&#10;dGJB6glQNMCIQhGQbCuSsblWjMyIKmnWlMhUozslSKhG+scFIFpnuzRp9U/qsXV7Dvc+OonLz9YV&#10;QLaoQE4/WFMjsebWXKr5StSKQETNKyE0xFwCEqaOIeZHdUjOS8JbvoRBMJUClcUunwDsocPfRcWx&#10;h9t+8bJwYiz8qOQPEhxqvgzr7nCPytrlT/OmCiEgdjLdQdvNAGYv/2u7BSCB0l9CiPj6oqIphZ9b&#10;SvVTBgcBZ1NqSKyEZe6Z969NUycykkzM4m7q2m7mEhhsw2N729jJfQIdgU93AWxdomRyqGoIE5lt&#10;z3NoIJL6cpwMJc6AtbcA69eGcObxLK5/eAS3Xx0jQIZw4oYbIBE5/QhKsyOjzMWbMofRuRkFj6Hp&#10;Cd6oCUpJppPjGJS+EOkDGdf6QQbHpH9khGAZRH5NLcKzypBE1VHN6NXgMPBHm+Bg5GqXOSQDbega&#10;MpOaLYjNLyVASuAVlYm0nGK0tjSioaIEWanZVB7J8KB5hgoUshCXkIsowiOMjjU8QZqwpM+DsBDl&#10;oQCSzrxsv6FA3AAJ4j4vAic8Mwt1LfwcUyUBQRBYamG21aPNVge9sQZBqRmsl4qckhy0GEvV5MHJ&#10;Sf7JadMEiQzndTpqXisQu0wYVM1VmuIQaDiYinVQfdhpNlEgDQQXo7HiSlEhGcim4ogOpXKIi1MK&#10;JDk7BfEpKVRMsYiIi0VzchbO5jegLykPNclpiOOfszwxHSNxOegNTUajVyTyqTxEgST7hNIJhCKV&#10;wEijJXqFEyZRVCUClEgEESA+BwNV57koDs/9wUqBeFB1+NLReh4QgPhRkfioSW/xQTxPSBhK6Rxa&#10;kuPRVZiOyZpCLLVU0unIi6cMON1JCMhMdSqQW5OyAmyPmrgmHcAPF/rU+0MezfSpNZnkvSK3xp24&#10;Pmx7vabWuX4jjhMqGwRIVU4i3np7D97eSSe9Uxb688Ke3V5KMajmKyqRgH0+CON3FIBEECCJXgEo&#10;jYqGISMNY7V84POoWqMTEOUZjNgDjI53U1HtCVLNXn48JpjA8OfvlJFYoj4CpAnLMwg+amiwN0J9&#10;/JHFa1+Zlo7UiAgE0VHIWwdlvaidYjsFIgfx7rsH8f/4b++iOicXP2bU/ysqht/dIEBun8Ffn9wg&#10;NJ7i3z55gX//7D3VNPXP7z3Bn57cxe/v38Bvbl3CT69uETjn8beXt/F//uwL/G/ffoy/v38Xv7t7&#10;XvV/fCHvnKd9tDajVuj99uQqfnJ+E7+5KRC5hD/QfnvrLNXHafz62kkqEHl3+lEqlsP4WvpCqD4E&#10;IK8OD+P5kiiPbt4XWQ6lE8dd/C83VWGxpRZDhTlYNerhKslTL+j6X97ah917/bF3P50ZASIvm/Lm&#10;NYhk4OITn4IDBMY+GbYrfSFhEYyYw7E/LBwHea0OhhMyYdHwleYbAmc/wbIvJgbvhoYjtyYXi6vt&#10;mF42Yoo2ucxgjBARkEy7AaIgIsayiSV+R2nyWmQqICFYJmjjVCfjhMfYnBFjs61KiYh918zVotTI&#10;4EQj1ch3fSRDVCvn7y5RgZzC5afHcPoeAUIFIgA58+gYpg870Um10U214hqqhnOIIBmuVnlJOwkh&#10;J9Oe8VrE5xIg/gHYpcBAC5SJgsHYSbW6i5DYE0QAB/pjTwi3g4NUHYHNu0GEAlXaDj8/7PQLUPUl&#10;vyPAR0FFJh+qYcDSkU57J8AXlcZ0dI6UEWiiiuhLBuhXBGYDFbBTEYkqktTWW+q2YkJGUyrt3UXK&#10;zJ2FhIjW8S6jtV6rDlEqCh75MBM+7TRLT8FrEzUjQLISLG1MRdnIkGLpY7ENlhAWY7jweB43PzxK&#10;gBzB6hYBcp0ACU21LUVm9yEopQNpRR0YnJwlQGYxPDPhBsj4a3j0j40wHebNGlLWP8aUZQNUIwUN&#10;NQjNLUZCQTGqWqtgJCg65cVUoxZ0j1iYJ0AGzYSJCXGFBEhGIXwIhtS8YhgMejSWFyM3LZ/wSIJX&#10;uAYQfwImJiEHsQnZWtMVLTxR6wcRcIj6EEUiI7BCCACBRohqviJwmA/mPu+4dITnZFN18HMIEEOb&#10;WDXz1Wgx6VDL7xpMgHhEJyGrhApEdaJTVhMc01N8AAiRyQkTOp11qg9ERmJJ34eFsJCRVjIbfRse&#10;YnZrBTpodpZXNcgyJnlaH0hlBnLykwkQOv/4WAWQhPQkhMfFICI8HHrCYzW/Cv2puUjwj0AJH+Ao&#10;OsvU6GS44vIwEp6OVq8oVHrHIJ0AkXb/OK9gBY+sAKoaAQiVRyIj8CRCJtQzFH5e0s7vHsK7N0Ap&#10;DnnHuL8HnaiHjM7ypULxQphvMGICCJDQCGTxu+SHhaAuNhoduakYrCrCpL4Cy8Y6NdnwJAEgS79f&#10;kXd4EBJ35L0g7jWYHhIoj6bk1bSiSFzc78BV3vvLsqpvnxFbPQac6DbAUpaLt3buw9t0zvKeDYn0&#10;d+/2JDi0d1bsperwZBpKgIhF7PVBNJ1/3EECJDIWLZmpmGyswkBmProS85B6IBT+ewIQdjAUkYSl&#10;9x5vNaw3aB/Ps9uXv52/k1AJ8GAdqjU/psGMtmP4u4tiElGVloYMOj9/Ok95d4a8L1ypD8JtB+Hx&#10;7rseBMguZNFJfn1uFT89fxi/oRL5/c1T+OvjK/j3j5/j3z95D3979RR/eXYff7x1FT8/u4kfHDuE&#10;D2Yn8NUm6986p/o//r+/+SH+59cf4W8v7uCP8j6RMyv46MgEPj4yh1er02pl3k9WJvHZ2hx+fGaN&#10;wDiN3944o+w3BMivqEA+XpvGJ4TNt1uH8Pkm4bExiQ8PD+H9lQE8o/p4OLu9HpYD63aZo9KEk50W&#10;TOlKsW5rhSkvE2+/tR///Z2D2Mlrs4dw3cXAQmake3sHIDqJ6j2ZAImPw/7YWBzg/1CaqfwjouAX&#10;EQlPOsh9vFZ7pMkrggBh0LGXauQAQbMjPAJFeqrXIxpAppdNmD3UhpmVNkyvmJhym2WiRAQeWh3N&#10;BCCqjGAR5SLbEwsEzIJJA8kst5mKjW0rkmmtf0RsUPpIxhtUvUv3CJBXJ3CRiuP03SM4ff8oTtHO&#10;PNrE9KqLvqgKvaO1VBmEyAjhIanbOsdq0cm0d7wOUVnxeCuAoKBSleamdxh47GSQs4cAPuhDlRsS&#10;jEAqL2naO+AGiMwZeYf2ri9B4emjhv2+tc8TOw/w/71/P3bs53+L5XuoPnYECUCoVoJ8UWXJQ498&#10;NhWRfD8nVZBjuAodg/QrAhFlDFC300FCpL8E1r4yWKha2ntKaTKHRet8N/3/6PoPL7nu7Dwb1X9w&#10;P2sSScTO3ZVzzlVdXZ1zzjnnHNA5AQ00co5EJkASBAiAJMAwDMPJQRqFubJsS9aVJcv2lS1Ltix5&#10;5r3vPtVNjvx9F2vtdU6dqm5Una6zn/380iEAJHbNQ6DRR3vpp83Eo0Q5JkDpZ8j8Gel3kce9BIk8&#10;18WfH16swo1Ha7j/wTG888U5PPrspAKQy29u0kCiw9v2vFloQwMIKABZZ2VwlH8wgmRzg3+kdSyt&#10;rmFpRTrVl5TmrLiJLBEe8ZBRWqUtjTDllMJZUEoVqyb1mgmPXsyuD2F6dQATBMnooR6+qQ6lP8SU&#10;VUgFjiKYXYT2tiZ01JQhJzOXVU0Q6XYBSAha2oTMBbH5s2EhOGyBbD4WG5FOdAFH3D4shIRYicVN&#10;++AxGZ1ldkdgIGTUDFtWjAApRntvJeFRiVZCopU20UKgNHbWwpwZQ5onhFgRAdJRvgOQODzi254d&#10;gPAPNFD+tXnsxo6BfNWMJf0kfFzflI/S6lwUVWShpCKKHOqwm9VbwO9B1s4M9Ly8XFRmZaM/Mw+D&#10;mVno4MWbafEix+5DpsunNHf1uPOwYMnGmCGARrUXueliIFb4ZatyIkfnRphQCcqEQi0thCYiiVKT&#10;YYWWSVWXZoWGSTaDBiIQUUtzDsGiYeJQ8WIwMXEEzHbEaCB5FgtKCJEyRpXThtawDyPF2VisK8SR&#10;jmqcktFZQ414fbwDd1kMiFnIsu/KEvCH+vHO4jAeL43grfkBPOBzcp+PO9KUxb/7jckWTFYWIumA&#10;Ct/Zk4a9B6SjWpqs0mgf6ZCbSMlzqbQPjQIPDSx8fw6ZKMgK2ZWgRZGJBpJNA+lpwEBBDqZYLIwY&#10;aY/JNjj5+QyEj57A8fIzBvkZ1QSCPlULmxhJug5OlVn5vFa1CRF+5komysoIYW6NL0KZxP9XmnTE&#10;iGQV3j2MVwUg3zoIp96Kzy4fwy+uHSdEzuLfECB/8fQu/s07t/DvH9/Fn799G7+Se5oz+X9+eB5P&#10;JvvwcnURf/PBU/z1y3fw14TG3/30M/zFR09oEdKXcVUxiM/PrhEIR/GDC9t4sTmPR3MT+HR7DT87&#10;fxS/d3Ebv7p5Hr+6fQG/unsRf3jnPD4/tYovTq3hF9dP8mc2CZ9VfLJ9CB/SBl8ynhPgT+VOkoT4&#10;+YFmHGuVm3lN4c7sKC6NdKOCBcy3v0X742c7wPN6MJlVNCM9wwgNz4vOZKeREwh+n2IVKYxoSQWL&#10;Mx98kRwmTTsSZA5JCk1RayJcrASNH8kshvZYLShty8eJswOERReOnOrGkZMS3BeQbPfgiEDlK7DE&#10;oSKhAGYHLoqpECrrAppjhAshsna0R4nVrbiRCFSWFJC0EyBtOzbSrLzm3tMTePLZNdx57zyuvXN6&#10;ByBncOPZBayfHFH6Sqalz2QpHhPLDQQJ4UGoyP7EciOTeRMcWV68QnAcMFsUk1BGUjGS01RITs9A&#10;Gm3CaLfC6LASIGa+zor9FjP2mPkzBEgi4aH8DL+H+5L4nU9KIaxTkSpzQaSpiyGTDg8YtWgeKqb1&#10;NGGCJiQjycZ33o/YkIBkSKDC42JMI0owzxwSoFQRIhWMSgUk/YSANFH1TpYQHDKqq4RBQxFQEBwC&#10;naG5OHzk8QAtRgGRPMf9/hl5XZFyvGeyAOOrtbj5ZAMPXh7Hk++dx6NPT+PE9QVcerCB3zEQIObc&#10;GWjDg3AXDvKPsIZNAmT1yBFSflOJtfVNrK6uKhBZ3G3K2ok4UBZR0dwIS04F7ARIaWMFulitTi0O&#10;8oQQHsv9/OP0UcW6qURt8BaXwBIrIkAiCBAkbW2N6GiqRCgYITiCSLUGuA1A54jAGcyDldAwB2Ow&#10;h6VPJEbzCO8AJN6EZRMb4e+yEBpWpTkrAhND56OK+wmVSAyVLSVo6a1Gk0wg7K5Ac085oxINbZUw&#10;00BSCZBoQQxdbQTI8r8EyOZ6bxwgvXEDGRrhH3OY1cFg3Dp2wTEoz0kTVz91k881NModCGNKB3pJ&#10;uQAkCi8raL8vgHB2DNGcbJQXFqGACawwGEI930eTzEfh+84lJCu5XxyIoo4GNmPLxqjOj3q1B0Vq&#10;GYUlzVYyjNeNPL0XUa2MyDJz60aW1qPMytYTMIY0BrcmlQNaQiRV+kFSZAinWeknkeYeHZOrh1qe&#10;z+qxkNVUKSvKKrcLNRIuG9+TE4M5QUyX5WKlvgBbzUU401mFS311uDzUgGujzbgyIkuzN+H2WBvu&#10;TrACHGtX9iVujjcraz0NlsYUs3jttXRW9ul4jfCQpUIO7t+1jzSk7Fcjg8dNBIHYhzEhHXYCxJPI&#10;5E+biDHJ97CClpFY7aX5aKBptlnDmLRmop/noZn2VcvPXMtzU6Jxw0XbCNLEYoSpP92EmEYMzYII&#10;QZTH6rmOxUW2KwCH0QWDxqws+SFDiQVsEnsZr+xLwze+kwhdihbvn1zDz69u45fXTuBP757Hnz+8&#10;hj+9cxF//PpZ/N6V4/jR6TVaxwweTw7idk8r/uDGBfzDDz7Cf3zxkBZxFX9y5xJ/9jR+evEofnye&#10;9kB4/Oj8Jv7o3iX88f3L+PzkJt6ancJbMyP43tFF/PT0Bn569gh+fmkbv3f5OP5AmrdunMbP+P//&#10;6OIRfMmf//yUrOx7CB9sTuMl/2+5z/yztXE8WhnGxcEWZeTVu5tzuDLFpN1Vhxwmu9/95n7FAMVA&#10;DvA7kJBiQArPlazerOV5UMlscwIkUQBCC/HG8pBbXIlofilURjsOpGqQmKFHiobQZSUtAEkhmPba&#10;rKjsLsTJs/2EB2FBgGwRHlunGATG4eN9OEIbEZgcOdWrQGTXUJR92QpEfstMBEQbx2kw270KSMRI&#10;4hCRJq32HYiIjbSxAG6mwfTg/vPTePL5Ndx6fg7XHp/BtXfP4OoTgoQAWT0+pIzUmiEoZqTfZFGg&#10;8XVMrjRikvCYXm6GPerZAYhV6ftIStcQHGqoMtRIV/McaNTQWli42PndkZFXfN0+AQiPHVBrFYDI&#10;EN4DNJY9BMlrSTTuxGSaHg2Er5N5IAKQZIuB1X45plb5/ytzXPheBCA770ksaVhGmc3TUHhcgQoh&#10;InaixA5E+qfLFCiIQQg44lYSN5NdUAg8/p+jFIOMoUMCmThoegmS6c1G3H56BG8QIE+/vIA3Pz6F&#10;o1cO4cKDdfyONWtw25k/ySq8H978Icwur5H6x/gHOvI1RNY3sLS+huWVFSyurijQmGdlJc1ZcYgs&#10;obKdJzuvHJa8YvgKShBmxSKz0sNVZYxyRMqrkVlWjWAh4ZFTALOMwnLH4IrkEyBNaGsohd8fQYY5&#10;Do8Usw8aRxh22oeYh5XgsAez4Qjm0EAIDAJEhvIKQKxiIISHGIiE2IdsjUzCMgpLVtt15ubAV5gP&#10;X14+/AXcFuQysuHJi0HjDyPdHUKYAOloL1fuRLix3v21gWz2YHS8Ht00mN6+eCe5NFEND5bTNGgk&#10;g6Q5t7uPR4YrGFVoaMpDcXUWygiQouIsZPM9hAmzIE0jksP97CxkcesPh+D2+1EYIuj4mYr5fiOB&#10;EHJ8QaXZpDKciUl/HqYtYaUjvZIAyeY2pnYqs9CL5I6EPG/ZyrImNuTo3fBlEBo0D4GGLtVKgNhg&#10;4TGtdKqz6tSlGpVmLhNhok3UwszkkW12oMLrQ43HTXA4UOd2osXrQqvPjWa3A51BDwZzA5gtzcR6&#10;XQxHaFjH2opxqrMM57vKcJHn5wLjUl8tLhMuF/trcWWoHuf6q9FHeCbvT1GWR99L45Dq91WGstaU&#10;TNiTmx3JcFIah5rVv3SeW6QDnDYgAPGxQnYdVCEzVY/e7GxMVhWhpSALuV4WGel25GscKCM0m7lt&#10;JTiaNR7Uqtw8RlCkOxBLpaElExwGwtfiQa7VhwoWDaWBTARsXtjNTmhpJrK8SQINRu5AKCDZx/fx&#10;CmH3yquJSNibhFuLk/j5xS0m9C38IRP6HzH++OpJ/D5N4Uen1vHJ+iyeTPfjRncr7o/00xou4d+/&#10;TXDcOoMfnt/Al6dpD8cX8fHGND5hfHFsDj+/sIE/oIn86uYpfP/kKp4sTePh7AjeWx7HD7ZX8IPj&#10;q/hye1n5/T87u4mfnTuMnxI+Pzq7ge+dXMTnx+fx0eEpvJQZ6oSIck+Q1VG8uTyKy6NdeHt1Cjdn&#10;+nF6uBMnaCCGtAx849uJeIUWuE8AQuNL5DmWtcEyZD4NLUTFYiLFH8BBj49m4aeBVKOurQcltU0w&#10;8nylaUwwWNzQmhxKZ3qKh8cCPux32FDPAurEhUFsne5j9DJ6lDgqW0Ijfpwg4b6E7CsQUUyFYBGI&#10;SJMX4fHbgIlDhNcljUSatla22ncg8nX/yAItZJ2QeuP9UzSQ63j92TlcfUxwvBtvwrpKkCwf61Os&#10;Y3q1iQUuYcF9BRrSGb/SjBmGbGeXW2AKu7CHYEi0WpGkN/Bz65BKcKQx0rVaAlQDjYkFGaGcYDTh&#10;IG1sr9lECzEpCyoeTGURkkiTZXG0lwDZR4DsTUxBEuGSQNuX5i5ZmDLFYWDir+R7asSEWBENaOIr&#10;G5IQiNCSFuKmtBujNBMJgcjgbKUCEQGFRBwm8aYt2RdIDB8qj8PiEGOe+WqexS6PKcf580Oz8poS&#10;Rhw0AqO5Iy24/fywMgv96Zfn8MaL49i6NIML91fxO4HC7u3sqnG48/rhzhkgjVf5BziGta0tBSAr&#10;Mqx3Y0MZzrtCeCzSQuL28TVAFtaWUdnZAgcBYqeFZFXWIK+hHnlN1YjWliKrthyFtXXIq6xCtKIc&#10;jvzdYby5tIo8tLe1oLW6HH5PFBmmACHipxb7oXYECYxsgiOmbKXvI94HkhXv+1CC1qEAZKf5ivAw&#10;u2gosiVANP4YVPw5XTgKQ4Q/H6bBsOI3RsIwMHHLVhug+biDiBTloK29DCvLndjc6FEAsi6d6Jty&#10;y90GdNFa4n0gcYCMDPNkMwZG+McYITiG+FiCxwQijc0ESFUmyiqzUFRIaEQzEc7KRjAWUwwkkiOD&#10;CHLg5ftxMnGLgQWCYYS5jYaz4HMGEGEF2MgqeSgzD5O2MLp18eRYqfUhh8CIqqwoIEgabVGUGHzI&#10;5/PFJh+ihIghxbzTfGWCMcMCG6twC81Fw2pTAGJNsyj9BpoELV+rY2VuQjHto8HvQUvQh0avGy2E&#10;SKtAhPvtARfagw50h+wYy3FhuiiABZrVSnU2NutysdnEaMnG4ZZ8bBAuqzSwucoopsozkS/rJO1J&#10;Vvo69hwgPJig5YZGUuUnyvBdhkzgS+HFpk5QERwamA9qla2dFbKX0PPweJj77YEwRvm3asoOIIsQ&#10;sNI2jNJZnkTbICBtB/XQKwDSwpimhdtuhZ0VocvmhNPkhl6lg5smU+oLIebyw2d1wWrieSFAUpPV&#10;SE4hRGQ4sQCECfaVvWkKQL75zQNY62nGD86v4wfn1vHz8zSDM5v4yak1fP/YMj7dmMPTmUHcH2jF&#10;zeFuvH9kGT+kQXy8PIJb3bV4c6aXiX6aYBjFs0NDeM6409eEcw3FeHuiW/k93yUA3p4fw+OVaTw+&#10;NIiPVgmZrUXayBI+PzKPL47O44cnBSrL+PL4Ar44cQjfPTqNDzfGaR+TBMgUnsgAhrUR3JsfwqXR&#10;HjxYHMMby5N4uLmAnuJCfIv28eqrKXjlNWlakdno8Xulp9Cw0lhIqHhu9GZpxgoiSWmaCiBUWImi&#10;6kbkshBUW5zKSsah3CIWcSFlFFaqAhAv9tktaBmqxenLo9g+N4hjZwdw9EwcIrKNhxzr57E4QGR/&#10;FyRbp/pwlCEgEXDsQmYXJIcJmQ3plJcOd4YyYVE62HdsROaMbJ4awP33T+KdT68p4Lj8+JRiHxKX&#10;n5wkQHoJDibpNVoGY4pJW7YClEMr0gwWHyo8u9QCQ9CJfQRIEgGSTIAINDL0eqQTDmncl9CajdDx&#10;+51otuCgld9zgmG/yYB9GTJpUOARn3wow38P0kb2JqQoy6Ak8PUyQXEv7T/dY6ZFVCvvY3LnvSlb&#10;vjfZxu2olmZUp+xLH82umcQhIkYiNsICV5qjFIhI3wjzE7eDs3FwKLAgNEYXCIvFSowwRgUi85UY&#10;5u+aWGtEx0Qh+ndeK81aC8falQ70Nz7cwtPvn8W994/jyMUpnBeAmLKGt615MzBkDsKZPYTJ+XWs&#10;nziOle2j1MWjWD18RAHIIg1Emq8WFPtYxtzaImZXdwDCxzWd7bDklsBG+2jsacTIdDcVsJ8a1kuq&#10;dZDq/Xx9P4an2xEpq4Axq4BfUNpFiABpbUFtCX/WHkaGJRPp5iDSpAnLGVGMQ0ZfxZuu4iOvlJFY&#10;Sr9HlLD42jx2w+QMweLKhJ6AUfniy5QU1RYqI7GaWvn+OkpR116EuhZGewWssSj/gEzchVHaUInS&#10;hHWY1qHYh8RhuRe7GEi5sh5WHCDVGB0R0+AfhCFbZZ8AiR8TgEgHeibKq2PIy8+Ej0YRIhiC4QhB&#10;EreQaB5NKDMTNo8HTlqIIxSgjQQUiHgJR4FIY6yQlX8p5ny5GKaZder9aDVGUKInRGgi2RkuNFmz&#10;UG8M0Ub8KDYECBAP9ASIReWAnklVAGKnhUhYCRJzGp9jONJpJ0kG6Jk4HWk6xPQmVLkIjKCs2OtF&#10;V9jDhO1U4NEZdKGXj7t5UfWF3RjI9GAoy4vx3BBmisKYKQ1guszPCGCiMID+mAe9MTdmK3JoNzbs&#10;2ZuidJrv3ZeK1wgTsZEDB9SQZUOS9zFxcz/tgAZ6Jm4DzcNAgFgOMNknGeFOpIHs1yBCE6m0OjFR&#10;nIuOiJ8QiMDOz68lNAz7tXAlm+Dh57XSVHQHVPweGFA5VIjCrhzkdRbBnxtjla2D12RCrtuHAMHh&#10;pX04+Ds1GSakEayy7L0Ma5XVi2VNrD0EyHdeS8H/63cPooMJ+LOdG0L9gLbwQ7m/x1EmcsLjw/lR&#10;vMUq/05/O54xWf/w+jn88PJZPBjqxnZ5Nk7UFeDhVA+ezPbgPZnJP9iIY2WZWMsL4nRNIR6MduLh&#10;dB+eMNnLLPRHS9wuTuATQuSzw/MEyAIBM8uYwaeHZ/HZkTl8emSWNjNFgNBACJD3NybxZGUcb6/I&#10;OlzduDzeiaeE0gcEztW5EaiTM/DtV2RocnyZ+kR+xgPKMF5WxPwOJBG46TJBzmCFTkZguQNI84Wh&#10;4fWh4/dX6wtAzWNqF4Pf0zS3BwkOae5i0efzYa/NgvaxOgJknPAYIUSGGf3c71O2x88P7DwewLEz&#10;w7QSbmVfCYEK4+QgATJAmNBiduLISTGWOFCU/hLaidLJvsUCbyveyb5CkMxvtOHw2WEayAk8/vQq&#10;rhMaVwiQy49O4dLbp3DlnZNYoYEILGbWW5SYXmtWErfyeK0Fs9IZv96KacLEyO/9fqNZWSgyyWpB&#10;ksXAMMVHpJkJFRNDtlYHDpoIEIv0g5gVMBwgeGQ5kwPSBMbrShm5xdiv4ffLwNfx94qByDBeVdCC&#10;MZrHzHozoSFg41agRiuaWCQoBCAr9ZhcJUwIlXFaicTYzkAA6SvZbdKKd7JLcxbBQSMRM5FjAoTx&#10;hSpGJX+2Rvm54cUajBMc42v1GD3ZiuGNBvTytb3y84cqCZJyLJ/uxt0X23jwchtPv3ced987gcMX&#10;pmgga9KJPrJtzZ2BPjLCynwEo7MbWD9JShMgK1s0kM1NxUIEIDIaS+Ah24XVRSXk8dLGKhr72mEt&#10;KIQxtxCVzdSpiU5MLPSSdL38AB3UxG4c2hwgSPqQVVMJYzQPadKHEchGGwFSXlIEvS2AVHMEKUZ+&#10;UZ20CyZ/sQ8FHISAMgprJ6SPQ5qqrIp58LUEickRUrZiIGZCRE8DEUgZA1koaShBZ181Onuq0dpb&#10;hZbeSrR2V6ChqwoOJpU0GkioIILWtiIsL7GK2eCXVPo/uF0/LHdmrFUAIhFfPFE6yndgsWMeuxAR&#10;MxkZqUSjjMISgNRkIzcvEx7pFA9kIkjLyIzl0D5yFYj4CRALk7YrEFAg4vL44PcH4SI8VGo7wvxc&#10;jZEijAYLMevIxJAphD5bDurNYZQSIvnpHjSYo+hy5qJMH0SpNoBAOivqRFoGgWFIZUJQAGKHgyEQ&#10;sdA+dgHiIFD0SUy2BEhQZ0UhL4ZGL+FBiPRFfejL8qOX2x7Coy/sRX/Eh4GoH4NZPgxn+zGeF8Z0&#10;YQizBMhMeRDT3E4UBDGUE8BYUYQWkgcfNX/vDkDkPhTxSXoyfFfNY0xce1VI3aeB9gDfKwGiZ/LX&#10;ESaW/To4E/RwHOSWz0eSDSjQGDFWkI2RaASdvhhCNBA7AWLi62QOiKyLZU3Rw3nQCI/Fxr9BDsoa&#10;s1DTW4iyriJoecF6eeGHeOEHjDaEHD7YCJJ0/oys3BuHRzxkSPGePak7HekJiDr9eL51CC9oEt/d&#10;msMXtILPmNQ/YpX/fLIXbwy34dGhcXxy4Rh+9sY1/OrJm/jp3St4evgQHhAwr4924/WBRtzob8QF&#10;Fi9Xe2rxOoFzo7sF90Z68C7h8ILJ/sX2Op7RYN5dnsbLhTGayAw+WpvGx+vxpq+P1iaV+HB1Au8v&#10;jeIF95+vjuApwfFocVRZdubaeDuujbTiJSHzcnsezbFMfPM7BxWQv0YgKvZHSxPTSkzU4QAtJFGW&#10;sidgdTozDHaCmdeFimEgQDw5+bBlxmAkSNxRXpsshuROnqZolgKSNAJln82K7qlGAmSCoBALGVGg&#10;cfx8P/fj8FBAQjvZPivPD38FEHn+2NkhQmSIYNkJBTJDBEfcUn4bIIqJHO1inupS+kQEInMbrdg6&#10;P4r7HxyngVzBtScEx6MTcYA8ooFwf5UGMsMEPbsRB0h826yE7M/ydxyizUwSIHqfAwf4XRGAJBIg&#10;qUYDUgx6pOmMSJPETxCkMPao9HiF5+2AxboDEdqFQVbk1TB0ynIor6q1ymz2PWod9iuTDuUeK7L0&#10;iRGaTLsChrmd9yIAkfksM9sE440JHCI8xzf4mNAco5GMi5Xw9QKW3X4SsZJdC5GOddnG9+WmXNV8&#10;Ph7Dy1VomilAF61DaboT+PBnq+aKUSWLOB4idBarFbsZJEBWz/bi9vtHlU70d7+8gNvPtrF1aVZZ&#10;kfd3NJHhbVvuHIyZo/xyDGJoeoWaeIp03+YfRpqxDmN5U2akx4fzSn/HwtoSlrhdXhGALBIuy9TW&#10;btgKi2DKy0dxYyW6BpowNtdN2vVieLYLY/P84671k+wDKGqspfEUKHZg9mahpbWJlXox1LYQkllF&#10;p5gEIDF+aXMYNA0CRJkDIvYhIX0fYhv8UotCm7k1EhomHjPSWmSiocBFR4CoGKZABBWNxegYqEb7&#10;AMHRV8WoRrOMwuqqgCuHF4DdjzCTfHNrMZYWWxQDEXgoJnJEbu8bnwfyVRPWiAS1kMCQ5iyZ+zE8&#10;KJ3ofDxYothJY3MhSiojKKvKQn5JJkJZIQSiMQSjUQIkG5HcOES8YQEekyArOBfD6XLD7fbDycRm&#10;MDjh1DoR0nthT7eg15yJadrGAAHSYY0SIkEUqDyo1gfQ68xDrSGIClqIn2AwKDdisihzQozprMrF&#10;QDJsCkQc3NpSLXClO+BR22Bm8pTOdEe6mfbiQpXDi1aaRxdNY5DveygnhJFYgMAIYCjmV0LgMUJI&#10;TOTTPooCOER4zJUFMcOYKA5hOJ9GUp6JmapcWHmx7VXA8XVI34fM/ZBmrZQD6VDtTSc4xEDU0Cdq&#10;CJB0WAkDB5O6nTbiTNAiSDvITNGiJzOKUZ7DbhYPZYRoTD4LP6+LSV+TxJ+Vn6O5aBMykFMZRUFX&#10;Hir6y+HLY+Ws0sJG2/AbrQjanAi6/Hx/dqQTtAkJrDD5e5JSJKHqsI9JVjr89zK+80oK0phk786P&#10;4PnmBN5box2sT+Cj5TE8mx3C48k+vDnVq6yc++nVY/jpg8v4g3du44+e3sPvvfU6j53C86OLyiKU&#10;18d6mNy7cWGgDVfHenF/kbZxZAkvT27gkzNH8MnpTUJkGR8QTu8tjOJ9/p8fcPtyZQIfrkzi5fI4&#10;XhBa8vjZ/BDenR3Ak0MDeOtQPx7Oxu8ueWW0Hccbq3C6vwHtuVEkyu1saXtiftIsJ3Yl4DjIz3tA&#10;IkGDFBpYapoBalbJBgJW5/ETIF6lCbmysR2BWD4tOYxYSRky80tQXFOLzNLS+BLwwSAO2mwYmG3G&#10;2ctjOHFB4DHM7dBOCEgGlP3j5yVGuD9KmMRBEj82yCBUzowQJjvB/S2aytEzfV81dx2mkRw+0Y91&#10;wkAMRBmlxe08E/+xi2N4+MFpPPr4Ii6/fQIX3zqpxIU3uf9gG0tbfZglOOY225SYITCmaS7TMjFx&#10;59jC4Q4m5RZ+drsCgwSnFak2mke6DHtWITE1A2kqDRweB+y03K4RDypbzcw5siKxgTZiRiLPoayD&#10;dTApFQmJ/L4z9ial4dUEblUsnGTIL+PbBh3MMSdmlf+7def9iA01Y1nM6+oE5o92on+G5sD3PS52&#10;stpCI2kiSKSJqwkTS7QSpY9EILLTJyIQkf6RnSauiZ0mqq7VcmT3elAzlKsYl/QDjS43o3myFJVy&#10;E6qBHIzI7yF8+mcLMHqkDkfvTOPhJyfx7EcX8PqzLRy+PIuzD1YJEBqIAMQQHoclOISBiSX+YXYA&#10;cpQA2TpMC1mnZawpFrILkOU1mscOQGTp9/aRftgLS2DKLUJhfQ2aeptoHj2YXurHyEwHowtTi/2k&#10;ah9KGusIkEIqcDaTfRSNfFxSXoA0s59KGFYMRG3Pgs6ZDR1BYPLRNL6yEAJF+j6k6crLxOsN0kZC&#10;MLrjANE7wjAoMBHtDilLlJj8YVQ1FaO9vwLtQ+Vo648bSAtNREZiyd3pVI4gInlRNLUUKwZy5HAc&#10;IEcO9yoAmZgWAynbAUj8HiBDoyQ1QSFAUYb1yvBdQkRsZHyskr+rSOkDKZY+gNIoIgVReFmtBQiQ&#10;MEGSmZeLaB6r84jYkwM2rwdunx9uGoiYisfhh8nogEZthkplgoEwaLFkYt6Tj1FbLkYIjGbaSIUu&#10;gCqtH12WLDTpQ6jW8ecFFBlmWFPNMNM+zCqrspV+EJfGCQ/DpXLAleaAT2OHLc3I32+AnbBxJpvh&#10;TrGj0BJEa0gMxKUAYyInjNHcIMbyCBOCQwEIH4/nERwlISxUhLHIOERoTpZlYqSAUCE8BSAmNSsv&#10;BRwyryJZCRl5JcuGyPDdlAOp0DJZG8Q8mPzVBIuez9kSVbAn6GDap1IA4WfCC9GWamwO9MUIUEK2&#10;wuBHmdaDgjQbCmkjHsIzgz+nIoAyUjSslHmR+63IKovClx/i+VTBpjLCpTPBS0Nx21ywaG3xOyDy&#10;s4t5pBAgsl6YNK/t3xMfNSZNWa+wgj/S3Y73Dk/g8dIw3l8dwnvLrPznhvH2eA/emRvEi2Pz+PTK&#10;FgFykeC4gd9/+yZ+j/HDe5fw/esn8PHZDXx8ZgsfHN/AGyvTeLR5CM+Pr+EF4fHx6SP46JTAYwkf&#10;HFvAB4dn8MEyYTXH/+fQED4Q21giOJbG8QFNQwDyggB7b34YTxeG8M7iIB4vDONNGsix7kZYkpns&#10;9h7Et8Q85LPwHMvQZBlZto/nWprrDhDW+3jOpSlLZqan8bugYpVsYOLUEB4ZhEO0uArlda3QWd1w&#10;RbKQXVqh9IeU1tcjVFSAZBY+ycGAcpOpkfl2XGDSO3lx5Ks4dXEUpy4Nc1+Cjy+NEh7cJ2ROnB/n&#10;Nv5YOt8FMHE7iYcCGJqJwCPedyLNWf2EyAA2j/cpo7PWj8kQ324sHOnAiSuTePDeabz18iwuvXUc&#10;5x+ewDmCQwBy/t4xAoSFLBP1bohxzBA8s4TGocNtSghAxpZakOpyYB+/IwkugkGjRjBLDU9Ij2+8&#10;shff3JcEp0+Pq1dz8NkPg/j5H1SiqjkLv5thJEBMSMiQPrQ0JKZIH1OKsoTJHsLkVYGJhiDi+d1D&#10;gHzLqIMjz4NDfO+HBCASfA9zEtyXYzLyamyZxsFjo1ttmOB7nlwjOJQ+kjhAJhYlpJNdhvoyHy3G&#10;4TEkAOHPT/K1oxtN6JqrQDdhIZDo4WubDzWifrwW7dLpTvPonqxEHQvh4r5y1I43YIFAv0UDufbu&#10;Ecyd7Eb/Ui1mj/di6/W5uIFYYzMwBcdh8A+jfXCefxTRvKMKQKQZK76kicxIl+YrGXVFaIiBMBZX&#10;5/n8IjpHB+DIL4YxJw/ZtXWo6GhA51gnhllt9U50KfcDkTsSDsx2I4+AMUbFQHJoGkHUEiD5pUXU&#10;Qz9SzBEkMSHIjHStIwqtNE3RIpQ+DzEPWf+KFqIYB6tPGWllcIcUYJil/8NBmDhDMDC0LgFIJtSE&#10;SHFNEWFRQbBVopHbus4yNHSWoL6tDK7sKDIcAfizM1HXmod5AQihsb7TfLWx1YOpWelELyVAyhRo&#10;DI0SJDSQePCx9IcMVRAe8Was8TFqYkseiivDyhDeopIYYvx/ApFMAiNKG8lCJDuHkQdPMAIDK2EL&#10;wWFxeWB1suIjGI1MbHoBiI4JUW2CRedEQGvHgCsbkwTIlKsQ/dzW68Oo0wfRKaO0aCrFAgUm0YCa&#10;gKC1WGgfDgLElkp4ZNgJDBf8Wjd8OrcygsmvFqAQMkyaLibWxhwrarLMiGj88Cb7UMC/S2sowIrf&#10;h9EcH8YLCBFah8BkPD+CmeIszJZEsFwty8LHsFQTxXRFJsZKw1ioz8ZsbTbBpWUClv4PJuOdkPkf&#10;0nmeQHik7idAaCIaQkWXoIKaVbKWAJF5ICZWyoZ9Gcp8EA8tJEQjKeT7bHG6UEdzLMxwIZZiRW6K&#10;DdkHzHAdMMBCozIf1MB2QEcQm1HWVMjza0VORQ6iBLnDaIbDYKR56OEy0sY0VqhYfaekxG//KwtQ&#10;piTolSYsWWpFRmXJDHWZUNhakI8PtqbwrtyXfGUMTxeH8c7MAB7IiCcm8Scbk/jgzCq+vHkKP3nz&#10;Gn756DZ+ee8yfu/GWfzo6gn84OZp/OjOOXx55Tg+ObuF717m9vJRfHx+Ex+dIUhOLCkzyZ9sSIf4&#10;OJ4REM8XaD2EyHOC4gMBiBgIQ/alCespofHB6gSeywishUE8oIWMluXjG9/Yi298JwGvvpbC9y/3&#10;dadRESL7uR9fwkQAomV1rGWVrEEiz30Gvy+ysKKByU3vdkEV8CG3qga5JVXQmKXzvJAAqUReeQ3K&#10;G1oQLiqELLyYHAggxeXE1Fonzl2fYCKngVwhFLg9cXlYAcjpywIP2Y+D5QRjm3A5TqBsK/vDShwn&#10;WOJQiVvMttJ3MrTTbzIYb9Y6Ochc1a9AZI0JbWW7B4us1BWA0EDe+OAcLr55nPAQiBxXAHLujS0s&#10;0FoENLu2MS/7h9u5385k3cnnurBAGI3MNTGHGJHsMOA1sx61bUG8/1EOnn5ciCPbRRgadmBs2IrL&#10;F9y4dseGhRUti0QjDtgYFgP2Ed5yz3lZzl0mzh5MTsL+5BS8lpSMRK0eCbJmlhiIXgdviR/LxzoJ&#10;L74Hhryn6SPdGFhqRtt4CQ2ijtZEmNDC1m/OYPpYlwKOeb52ar2ZIJERZS2YXKKVEBbSrzGijOKS&#10;/hJp6mpQoFExVITqsRJ0jleisi8LhSO56FhqJzAK0TyYi+7lUnSv1tFOGtDM71P9/CBqp8owdrQd&#10;k8cHsHpxEoeO9WHpzDg2rxMglsjItjf7EJzhYVhCPWjtn8XWqTPYOHECGwTJutwr5OhhLBMiK4fX&#10;sEyQLG+uYmV9BWvcX1lfIK0X0DM+RIAUwZxTBGdeKYlagkBRCU8ME3SRPC6FPbcY9rwCGHPzlImE&#10;Gd4c6D1h1DTU8stZhBQDv4RGacYKECABwiXKL3BUaX+VWecCETEWsyeqGIfRE4GW8NAzFAMhVIw0&#10;CQOhpGfo+FiWKNGIsQQZTN4WGoApk6CR/cwIzGFZdFE6BYPwxuIAmV1sjgOEFrJxhCZytAczh5pp&#10;IDy5faUKNIbHCAtahljIgEBEGXlV/lXH+hgB09yeh5LqCEoJkMISmQcSVu59HoiG4Ap6oLdakUY4&#10;pBocSNHZkK53QMsL1EKAOH38TApA7NDxOTVfp2xVZhTRDJZDlZi052MuxKqBQKlWedBuCqKL8M1O&#10;sShrP4VoGbK8iZNWYU9jYk13wp3hQJCQCRAgHoLDpZL5Iw54aTn2VAKE1XdDyIQNKvmxySzMd+Wj&#10;mOfHkRJAWB1EvTeAwRyaRxEhQpCIfcwUxTBfFlMAskZYLNdkESC0kMoolpt5PutyFRt67TWZ4R1v&#10;DpI4wCr4II1EFvVLJ0g0BImGF5tWAHIgg5EKI6Gi52tlNJYtUQ0Hq+jAQR1hoUe12oIGjxcFThty&#10;PTSmgBtVTHaFtJMsnoM8AjNEGMjkzeyGLFS0xHhe7QhGMxGgWXl53GYywqGnmfG8alh5S0JNSTEi&#10;jedPVjIWgEiyTeB7kqa2V15LhNdoxTtM7u+tM4GvMWkvjeAxzePhRA/uzfQq64E9ZNL/5NwmPqNp&#10;fHxkBS9nx/FybBAfjQziy/VFfL6xgGe09rf6evB4giazNImX24v4+CTN4+gcnh6eVu678uDQAJ4Q&#10;Ds8IJjGQpyzI3l8cYYzG+z+4/x7j2fIo3ifM3lUmcfbj7lwfyngu/q9vHFBWE37ttVRlWLIyt4Um&#10;pfR7EMbyeWUZExmunMjzK5BMp4mqZGVeJjkzzdgYDCK3rALeMM+fP4rs4krEiiuQVVSO/LJquGJZ&#10;NBBeu3xdOm3lEK+d869P4eS1USVOXCUMro4q8DhzZQynL00yxvl4DKf4+ATj+GVCZCe2ZSumohgJ&#10;Q0BDMxGQHD87pjRpHT09rHSui4UoTVknCRHG0rFunLo2rQzjvff+WZyneQg8zu9A5Mz9wwRIHDS7&#10;sbAl5sGkvdXFxx3ctjPndeGtBw14/rQQV2/kYnktDwvHc/D2J/k4f8WIzz8rwn/+Dy34d39ajvdf&#10;5mLruBXL6xqCJIir9zL52SpgMLJI2ncALreWxaMFGWky6i0JexKT4wsv6qUD3YJvqDQI0dzXTvQo&#10;739xa+c98f1Mb7SjpjeLIGji8S6eW4LuSCeGpqWDuxIzfK9TGy2MJgwtMR8xRgnFEUYvIdI1WYZO&#10;mkXfQjVaxkqR3V2A0v4StI1Uop1A6ZqtQjOL3Yp+Fp9jOSjti6J4IBflI2WomapFuCWAloUCXHt2&#10;GPfkZlI/uoJV/n36Vxqxwu3vjE2NbM8uTmN4ZgR900OY4Rd5lV/ulc0ZwmKShjGORX4x56nps4tD&#10;mFwYwARjep6vPTSMaX6ppw8NonukE57CchiySpBdVYmy9hpUddWjvrsWDT11qO6Se4FUI7+xGr6y&#10;Eliyi5SFDjU0heo6AqS4FMl6F5JNPiSZvEjlVmX2wyzQICik2cpAo9AJOCS4L2CRxwYJsQ6Bhy2g&#10;QMRIEzE4w1Dx53S+MOyZWfDmZMOfnwNfXowR5WNGbgzmUJiqHoI7FkFdcwHmqODSbLV2uIv20Y3D&#10;0um2A5DefoFFNSFShQFCI96MtWsi5Uq/iAIYAqSlPV8BiMxClz6QWFEYmbkRhDKD8ARkATYrDqqN&#10;SFBTkdXcZxLTmj1wywqfTNRWOyGjtSqTu1LT9dDweb3GBqfOjgmCYz1ahbW8akwH8tFmCKKdxtCl&#10;8aIw1Q5vilmZqR7VeZBJ03BnWOEhLMRApOlKIOKnzcgCjAE1k6qWvzdVDy9hk63V4VCrG2dnQ3j7&#10;bAneuVGGU8vFaCvPRtgUgi/NjxICvjPTj7E8P+ZKgliqzMZSdTZWG3KxSAuZJzwW63Ox1lKAmboY&#10;/LxY9r2qJUAIEZrIvj1ycREgtJAkAQcTtJYWouO+NGGp+JyOENEz4WkJHSMTnJ7Vs5HhZfLLSTCg&#10;irbQFPSiuS0XLf15aGgtQONoOQqaAoS0HQXl/N7oeH6/k4pQxIc2Vl4FnRHktIVR3pWHSIDnwmaD&#10;XUdLk4UE03RMrCqk0sQkiabxfMhwXkm8uyOzJNnu2ZOCkyM9+OT4HJ5vMImv0USWh/D2dB/ujHXh&#10;yjANtq4YRyvLcImJ93ppBe43NuKtxiY8qmnAu3XNeKu0Fm8UVuIeE/HN/BJczcnH6yWluNtajzfH&#10;evAWr6vbU714fbRDGZn1iOB4zuvtKUEl8JD4gAbynPbxHmH1/sq4Ek8ImgdzPbg40srPZMS3v82E&#10;RfuQUVcCD7GQ3UggQKQTXT7TXn7OxCTu83ia9IHwZ7UaPSwWnh+/n9dGLossH6+VTLiycuGJ5cGb&#10;nQ8bCzA1QZUS9Cn3U0/zujG/3YfzNydx5uoEzlybwKnrhMb1UZy9Oo6zV6Zx5vI0Tl2e2AHMGOEy&#10;rkAkHuO0lkmcvDyOUwTHcZrKMcJHtgpQzktzlkQcIkfODGGDRrJ+akCJleM9BMiMApD7BMi5N47h&#10;7BvbjGMKQM7e3cQy398CATHPKn6RWyVY/Z+4Vo4zd6qYoFsJpGp8/mktXrzIwstPY/jp7zfg9Xey&#10;aDURfPezAnz3gxx8+kEAD+4bsbCYiu1TRnz3i0x8/IUX3/3cj7cfh3D3QTbu3A7hJz+swq9+0YPc&#10;Ah9+d08yfveVA0i06KHP9SMlbEdaxIyspjDtgiDYasLcVqsSi3x/K4TKxFoL7aCAACFcNmgpJ/ow&#10;vN2Cwa16HDrdF+9Y32xGFyHROJaHwbVGNExUonGGcBgqVvo26mfK0DLXiJI+woJ5rGaAebo5gvL+&#10;UhQNVqNmuh4diw2onqhAIX8m1sucNRhDuMGLnPYAGueqMXGqE72Hm1A/VY7G8Qr0LFXjd9aPDG+f&#10;Oj+H5a0h0m8Iy0eGsLjGE7zai0Mr3Ti01I25hS7MLHRg6lAbxufbMMrtxFwHxmfalZiYbUffRBv8&#10;pWXQZ+WjsqMegzw2vsQPt95PterF6Fw3hqY6MDDTg+LmGhgz86AJZEFlD6KypgZ5xWVINXqQYvYi&#10;kVsBSIbRqzRNCUBkK6DQ0yjEPKSZSk+ISDOVnvagdwSgt8fhYeDvNHJfz20GXyud6QW1pWhVOtDL&#10;GBUM7styJr0lCBZlId0egTsrE/XNhQRIB6HRjzWq7AapLwYyO9+Crp4SBSLKTPRRif8DHjuPBSzD&#10;3G9tL1AAUlQWQR4BEi0IsfoNIhjyw8sLzWJ3QmWwKZOy0lhNp6gsUOkccPlDrJTjAJGbQ8mcDVWG&#10;ERnpMotcD5/BhUZ3DHO5FThbyUolUIgheyZ61G40ptmRk2xBJrcRRkztQhHNJCbWQVhI34c9zYog&#10;bS/I/0uOyf3UI7QfFxOmn5DK4v81mGfH5UPZuLGZg7cul+PFG1X48K1SPLxahk0m4npWnZk6JmNt&#10;CC2+bMxV5GKlIRsr9TkMgqMhHxstRdhoK8YUzaQw4EDyAUJkj4ZBiDAS9qczUpFOiAgodNw3JKQr&#10;AMkgZGQklob2ER/Sq4aO8BCICECyDxpQmWRBPYE63FeHlqFSxMJm5FT5eOHwAunNRk6FS5kD4g+6&#10;Ecj2wpvngr/CjcqeLNT1FiEStMJpsSoAsfNvIP0lYhnJSfH7paemMqHKPUqYZDMyLHzMvxOh9W1a&#10;SAUt5uMTC3j/MC1kYwwvGZLA35jsUwCyzQJqqbgAR2nipwN5OE5rPuvPxtVgNq5H8nDZk4XXg4RG&#10;JBcXWeQcpy1vs+jZdPmxGg5j2O/CoeJsXBlswV1C6RHB8XR2CM9YrIl17DZdiQFJvFifVEDy6FA/&#10;7hMgS00V2P9KAl57JZUAkX4naTYUgIhlSFOW9D1pGfzMBEi8CUsAokYSTUSKFrVaB5PJArPbrVi6&#10;IRiBPsBrLhjitRskOGj5oRDUIYIj7FdGYWUQJktM5AKQ89emcO76FE6/PkGAjOH8dTk2i3NXZgiX&#10;SZy6QQO5ThO5xn2CRgByktA5cWWKZkLwXJJ+E0JGTEVC6TchZM6PKQBROtfPDmPz7BA2zwwSJANY&#10;PdGLMzdmlSasu89P4+z9o7SOY0ofiEDk9K11rBAgK0e7GTsTE4/X49r9Mjx85sDtRzFcvU+Qv5ON&#10;F58U4M4bebj3LIYr74QwcViP8Vk1rl61EyxR3LriwuayDhPTaqyt63DzhhVPnnvx+Q/z8OIzFg6P&#10;3Hj/Ex++/1kMUzN26K0sTJwajE7noaDOgvb1QrQfj6F4OoTGlXIcvtOAkwTY8qlqLGy3oW26AlXD&#10;+eghCNpHijBPw5rh+52UPpFjTajsjyGvM4ah9VaMrbeh81ADSljc1k7UoIlmUTNehiIWVtWzLNz7&#10;ZBg7i+eYB4HyINrWOtG11k/LaEID813ZeD2yO/MRLPVTBPww5dHie3KR1RCCMWSDLmZF4UAOWvg+&#10;Bw63oHO+Ad0bjfidVQLk5PkZrGwNY/noMBYJkIXDjPVBQmQAC4TJ/Go37YMx303z6MT0QidhIkBp&#10;p3100EjaCYZmBMpKoc/MR0VrHQamezG2NIip1SGMzPfwcRsGp7oJlk6UtQlA8pUZ4tL3UFpVi6LS&#10;SgLDB7U1SPMIKKGx8EtLCChNU9LnocCEcHATGHZ+kW1hRgA6vkYeK1tpvrIx+HsMdhoIASId6cW1&#10;hegY4B9ioFYZgdUm2/5qRhVCJdlI5PtwMrk3SJMLDWRzqw/rJL4YyObRPkK0ifCIA0QZhbUDEGnK&#10;GpSJhKx8430j8RjjH7G9sxBFVWEUVEZQWJGJrCj/OHobfDorfEY7HAYrDUPamw3QqsQwTEiRm0GZ&#10;HNDrrTAxLASLOd0EbYZYiAZWVobV9ihqTAGM+4pwuYKG5CvGJO2jX+VCRZoNuWkWZbmTXJ0LWbSL&#10;Iq0HRcYgsjUehAgZf0Z8VFem9KnQUuR+6mECxJNupI0YUWZxos5uwNmxLNw6loP7Z/Lw7FYZPnij&#10;Ah++WY7P3i3HJ+/U4e75Wiz2F6OBSbBYm4uJknxstRfjMCG82cJoK8LhjmKMlYVQG7PDlhpCwh5W&#10;u3tTlKG8CQfSkcJEpuVWf1AgQtMgKGQ0VgYNRc2Ep9qbAc1+JrT90i9CA2GCszJ8BEhRkhm1CXp0&#10;R3hB0ELKagLIrXQjp9WPWn7Zq7ujqOorRlEbL7T6ECr7ClE/XMotbaW/ADn5LrhMJlbqOtg0BmhS&#10;mET5XqRzX1YFltv/HpRVgplY09MtrMzj/SMHCDC5SdV5JvaPj03jg8Njyi1kXx6ZxGOa+cP5Qby7&#10;tYD3jizhWc8QPuqewofNo3iS24w3guW45IziuCWEU7YIzroyccaXhROE8IlQHo6F87AWzcV8XjaO&#10;1Jfi0mAjTaQL79Asni8O48XSEGMYL5dH8HJVwDWOF7Sg54TIuzz2xnQPbk50oSEUxDd+9xVlyK6s&#10;Jiz2oSybz/cu0BCQyAgs2Y+bSHzeizyWfhAxEAGI3GDKYXfB4aDFEh6haD58LP78MdpoXgGyWfjp&#10;+X+lhGghsux7kABkcr9wewoXCAzpCzlzk/E6jeTGFM4SKOcJjAs3CBM+d5YAOXWDQUMRiJy6Snhw&#10;e/IqgUFDOU07OUMrOUMrOXWRcLkwjpPnx3GMENk6P4Ij5+IAEQuRWGV1fv7mvNKJfuvZWcJjSwHI&#10;GQEJAXLy9gbWjvdjdbuXBXMPraMdN++H8OYTPV587sGDp3n49MNCvP2mhZDSYHXTgYEJPRq6VCyM&#10;k1iopNEuYvjZz3Lx/vsVmOFzM2NpOLsdwNSYASMTamyd5s8dt+D0/SJceVCKM+e9PBe5mD3kx5nr&#10;FfjsF61450UeIeBB9YITzRtVGD7VgOXbFbj2mD9zqwKHjrUw4YdQN1WLwfUupclpYKMLPSuN6Fts&#10;JFyYy1jIl0ghPFmj9HUMrtShcDQHhcMxTJ7pQctMBWqYnyoG+dopfu8HsxBqjsFXxiK2LIByFl2h&#10;uggqhqv4e3tQ2F0Eb7UPmXUhmLJM0Pj08OSy+KoOIbOlmDbi59aHaKcfRXLb24UGGsjREQJkVgHI&#10;Ei1EAcgRgmR9AIsEyDxNRAAiJnJosQczAhCGAGRyrh1TDLGSwZkWvqkyZXRVWXMt+qjfo4uyDtYA&#10;hg91KUYyNNuLwbkuVHTVw5wlo7CykGr3EyA1KK+qUAxCI53nDDXhIVCQOR0KQAgPM03D6iQdnQE+&#10;70e6wYc0vROpehdUJi8thOAQGyFAdPLz3CoA8YZRUluETgUaNXGAEB4SHQM1CJfmItFNgEQiaGgs&#10;Iiw6cIQGIk1XuwCZnReA7DZhER4j1V/1gQyNCkC+bs6S7eh4NQFSFAdIFQ2oIoJYxA83K3wPYeAj&#10;GDxa2kW6LB9BeGTolJnQSbxw09SsdNN0SpOKia81M4xqqzL0tMjsRoXFq4y+mnMWYTtYgaOZVZh1&#10;5aJL70GFzo0YrUUWXKzS+1GidRMcDhRwv8AQQEQrJuJSAJKldyMoAFE5ENLaFPuI8n1Vmm1odNmw&#10;UO/Gw3N5eOtiPp7eKsfLh5W0kEq8ZHz8TjW+eNaAH71owpfPG3FqsR5l1iiO0Dq2Wouw2VqIrY4S&#10;bHXR2Io8GGYlE9AR1Exie/fKfcZTIB3oaUxselb92v0p3KoU61Dvkz4QNdIFIgIOPlYxNEzmBj42&#10;EyjO/VpkMfFV0wpaaWh9BWHU1YVRVONDZWcUjYP51PN8VI1XIquJ555f/s6VGlRO5KF4Igft82Wo&#10;as2igRjg0Jng1JuVhSUTD8r6XCkEiIyckX6PeHOP0i9CgChNPkyye/YkI9vlwdPNSRoIjYAAeXFk&#10;Ak9llvnGND69sIkvrxzFy8FBfL91GP96agN/ObaJf9u9jF91z+Ff9y3i583j+F59Lz6u78a7ZU14&#10;I78Sr5dU4Xp3B96YGsSD+QHljo/35/qUDvsXq4QUAfJymSBhfLg2ho8O00DWx/F0ZQxvLvTj+ngb&#10;Tvc2wUT4SYf/nj2JSpOb0nm+YyD7eQ7lc0iTnOzLMYFIcrLcZIyRpEF6mh46rREGgwk2mwMWM4ue&#10;cATZBeWI5pUiu6iYAGbkFsOSmYnkoBcJThdtxI8NJvnzt3YgwTh3i+CQJq3XuWXI8a8BQjuhoQhA&#10;Tl6jjVyfZhAWCljGmHD5GgUikzh9mXDZgcg2TUTme+xCRCYPHiZI1k/148KtBTx8/wxuPj3LJC4A&#10;OYrT97gVgNzawPqJflpIB45eHsD27SasHzPjxEkVVtYysECjePtaJq4dNWJ1QYvjR12YGdCjtV6P&#10;xnYDlmghV69ocP4Un18lJM54cep0GKMTFoyNGbF1xI+H70Tx8GkM998vxbW3i2gwxXjr/Wo8+qgE&#10;j7+sw+m7RTh2KYCCQSP01VrkD/Ba3srByZtRbF8PYft8FGNrTPoERcN0Hca3JzBxdhZDzNGDK53o&#10;WWhDw2gtituL0DUXH5rbv9CM5qVWNPJnivuy0DBRjJqJIqUvI9SQj5rhOpSw2HOV+GDy6mDN1iM9&#10;qIIuaoWj2IcIc5Qnz03gNKCDed6U6YAj267cZrdmuAKeCq8CqlBliNdTFkr7img4pWIgI9snzh1i&#10;tT2GlcMjWNkcVmJ5gyBZ7cc8ySRNWTPLOxYiTVkExiStY1qC+1OHpFOnjb+8DNqsfBTWV6N7og3D&#10;8/0Yne/DMKExTFsZnJGRDb2sDPkFjxZQg2NItpKEZRWoq6mCXcxChuE6I7QJaaZiuOXWtvFRVkoo&#10;NiKWwoqHlXUqk2AKK+t0gwBEbCRAK/EroWGo+PNqRikNpHewAt0DstBjJTpI7nbaR/tANcIVOUh2&#10;+eDmBVJfJ01YbTjCCkWargQiR7b7Cc82BSCyIq8YyMhYLQFSq4BkjPYxwj/UbzdljU4QTl3FKJNh&#10;vJWZKBKAZNJAaBlyHw9J1jLySe5LnSGdlkyC2jQr0vh8utbM6o9mkqqHlhWv3BjKwJ+R5ixZikRW&#10;lK22RjASLkaPl1+8lgFc7JtCfyAX9TpWB9LvwdeV8bzIkN48GkYewVFoCCKHz0dUrCpUduQa/Ao8&#10;lKXgNTZ4+XtzuC3XMCFnu9AfM+HB8UI8vV2I9+6W4MXDcoKjEt99XINPn9ThMwnu/+CDWnz2QTuq&#10;/NlYri7EsY4CHGnLx7HOEhzvqkBPtgldRfx/TFlIY2Ley4QmS6VL30fGPpoHAWJISIOKVb081hEq&#10;GbSRZCZysQ6xkAxaiQzzNTPZmQkTAYg/QYeiFAtak83oNNrQXBBCRVUAhcWEY5YD9Z0FyCc8Kmkb&#10;bfN1qJuhgayWoHYkhsaRPJR058BrMsBO+7Dz57VpchtdVut7kpSRYQm0ogQ+ls5+6XSWORLKvAnu&#10;y61g5XP0V5TgPV43762O4Pn6CJ6uMtFvzeL7lw/jxzdP4OPtRTxqqMUnzR34cX0/flbTj59X9OCn&#10;ZV34rLAFL4tb8Di/Dm8UVOBudSXe6G/Fk9UJPKFZyGq67xAUsrLxY9rHe2vj+GBVRlvRPnj8Jf+v&#10;l+ujeM79N+cG8PpEOy6PtmKkNBvf+d09+Na3ErFXmq+kyZDwEAuRkVeylc8hIQBRRsSJVQk40lnE&#10;JBHeysKKBkLEBLvVoYQvFEZOaRWLoTqU17Wgup4Jq6UbvsIiHPR5sI9A1WYGcPTSBC7fnsWl16dx&#10;kcC4dJPQYJy/Pa2A5Bz3Jc4SHLIVM1EMRZq6btBW5DHjK5Bcp43QSE7SRE5cHsP2JRmtNYZjF2ki&#10;yhBfgoTWIxARC7lwewFvvncGt989o4BD4qxYyBvbOPH6OtZOEiAne3H4TAc2TpWgqkuDmo50DE5a&#10;sXI0jCe3o3h9zYbNQyaszWkwP2pAZ5sakVgCulu02JrRorc1mQCx48PPsvHZjwvw+l0WSn06HFkw&#10;4dz5EM6/HiYcPVg9pcfyKRNuvlGIE5ccuPs8gjdfNvB95yC3VY2GGR/K+HPzxx0EDq+dqxFcvFOC&#10;vklW+FPVCLYHaBLtqJtuRc1UM3J4TeU2RtAzWwdzvg5VQyUY2mhB3UQlisda0LHWg6apSpQPFiDQ&#10;GoavmUVjdwFcVREkunjthC2IVftRN1aAhrk61I7XER4s5B3MNX4z3DksNlsz4a9wIFAeQFVnMQKF&#10;LlTweo5WegiPTNQNFjKfl6N+JCoGMrZ94mwcIKv/B0AW1wa+6guZXu5SAKL0hTDBTpCCsi8AkT6Q&#10;0dlOZFaXQ0OAZJYWo667Hi2D7WgY6FCAUd1Th5ruFtQycurq48N4/VEFIKXFpWisq4bLF4eH0ZkJ&#10;gyOTsMhSwiijseyZBIdESAGI2iIAITx0LgUgKVoX7cUXBwitRm31IsPigVqZC0IFKyGFW8tR3crK&#10;s60Mla2lKG/htr0cnqIcpPD32mgI1Y3ZmD7UTGj0KfAQiMj+LkDEQKQPZGSsTonhUVnSpAyjhEjc&#10;RuLNWgpAuotRTnCUltKAyiLIihBSOwCREAPR84JVpxt5wRqZoExIzogbiFZjhSbdpKyYKxMBVXxN&#10;Yqrcs8GEsNaJRp6TZlcA64UNuDFwCA9XDuP6JKsUTwFqjSHkaZzIUdtRTCsp5/nJoXWIgRQbwsjX&#10;BhBOs6OQViL3EAkSJhGtHV7+H/kqK2q435ftxmDMgvPDUby4X4aXb4p9VOCjd6jg79bi83cbGfWE&#10;SA2+/34dPnq8A5CqQhztyKd9FOBETzmNpBhTtU701MbgUoeZoNOwX2lSSVUAIqOtDASHrLorQ3lV&#10;BIcAJJXwkLkhqv1pNJE0giUDam4tBzSwHdTCsU8DD2HiY+VcnmJFG+HbFw1hpLkYTQVBlEX4mQsJ&#10;UGp5+2wNSnrzWSi4UdQcRF6NB55iO2J5BK3VBKtGD7NORmHJUvKpOMj/++B+maeSQnCkKADZR4gp&#10;/QVMwEr/QaKslUVLIfiO9DbgvfUhPF7ux7tM6u9tTuGzc2v4/tUtfHF+hVAZxoPRNjzp6cD77b14&#10;0dSFZ7VteFTTjDebWvCwvQ0PBjvxJoutd2kzzwgFub/Ks8NTytLsT2gf79Jsnq+O4b0VAoQhTViy&#10;fb40iMeH+nFnoguXhhpxprcWRU4b/q9/tQ+vfjuB5zo+EVKgIbCQzyD7u4MC5JjMSheAyCgsWQ8r&#10;OTluINKMpaIdWy12OO1O5c6ZoWgewjlFyC6sQCUh0szP482PA+SA1w9DLITjV6fiALk5wyBEBCAE&#10;iZjI+TvTynY3BBxnbxAsYieEy1k+Pi39JoTHGR4Xazl9g2ZCYzl1bRInaCPx0VoEyWXu7/SHHFVs&#10;ZFQByMW7S3jz+WncenIap+4eidsHLeTU3aOs8FcUgKye7GMS78HyWhZa+syoasrA2JSTZhLBo0eV&#10;OH/UjaaqVIwN2LB8yINTJ7KxNOfC1rwT2/N2THWrcXZNj0unjVg7koHFQ0YsTdpw4TCvmZNuHN6y&#10;YG3TiOkVI6aWjThMk5lbTMOVe3o8/24IV656cfNRAT74rAuvP8jEjbc9BKQD567n4PK9MB6/V4Yj&#10;Z6qQ1WJHZW82PKWs/JtDyG7OoXmUMYmXwVfnQ2ZLLirHK9C4wJxzfEqx7swWJ827GgUskIuHqlG3&#10;VI3GQ0UwhmmXxjT4Sz2oGczD9OEuNLOg9uYTECP1aFruRG5HDL4cC+r5O7Nq82CN2uEqdiHaGEUT&#10;C+ey5mx0j5egdTCGymYCRDEQAmTj6CjWqEhrR0awujmCpfVBJeZX+pSYW+6JA2S+U4ndJqzd5qwR&#10;Wki0sggZwShssXzYs4thY5hzqLgMGd5ryuaHiBbClMV9HlMHY0hg0i8sLENTQ4Uy90Ft5JfQHoTO&#10;Soswh6CRWelGQsFM67D4lWYtgYiacEjVuf9FaKTfg+DR2sPKpMR0/g61LxMZgUykeTMVYMnIL1ni&#10;XeaGaHlcF5TlTsJIor2Ygj5U1Ecxc6gJWzK+XADCOHy0HwvUQ7EPgYgsZTI8SoiMV+1A42t47D4e&#10;kSasnhKUlAdRWhZGUQn1n4CS4bL+DAbtw6+1QscLNH6hGpXVUJMUgFhpIKyI060w8rFMwpMVUo1a&#10;h3KvkEobEyTNYs4Tw8OeXvz+44f4o8cf4P3zV7HW3Id2Zwz11hBBQfMgSGSSXYyWkcnHxSbCjIDJ&#10;IjRkLa08njexD3nOT1Dl0XIazHZ0BR2YLHJircq8yiuUAAD/9ElEQVSJ92+V4uMn8SarLwiOL57W&#10;M+oIkFoeq8dPXjbx+VZU+mNYqy7Gcar1ya4SnO6rxmJdDEen89FRUgWfzo59r+5VRl8d2Msqn0k6&#10;40A6LASIKUGNNIJFLEN7IA2pB5KRStik7EtFGhN2OgGS/moqTHvT4EzUwM5E7jiggpsRIkRqUu3o&#10;VjnRzyp5oD4fLbICAPW7baBEmTyaVxFk8nMgN9cLHy+YYAGBGmNCtBphVmmhzdAR5GokJ6YRHLLc&#10;Ct+f2AdNSe5VIs1asgyLDHOV5is5Jv0kr+1NgZkWeWmsDe8u9uFNmci3Po6PTi3hi4sb+OLsKj45&#10;uUirGMT96XbcH2lTlju529+Ee4PNeDDWibemexXLkFnkMofjvc1JxWJebMkdHqfwdG2UEBoiRAZo&#10;G4N4tjiAp4uEFQ1fZp8/nOrGtaFmnOyuxjIBGjJb8Lvf2I9XvpOMvTxn0om+23kuTVdiI9Ikl0CA&#10;KItayo2llGateJ+IjD6TRRXT+b3UsuCxmR1wSx+I26vMYwpGc5CdX6kApLGrjwmoEEl+L/Z7A7Dk&#10;B2kVBMfdQ7hwZ0YJMY/ztxiy/Rch0BAbmVHiLI1lN87cmGHMfhVnX58jVGYViJy6RhORkVlXhhUb&#10;OXZhGEcvxJuzNs8N48K9ZVbzp/D6Y+nzOIJTBIiA5OSdIzh2bYGQ6cPmySFsnx/EyaMlWJpxoaE+&#10;DQMDdv6+LNx+JwtLR+yoqVFjY82HTz8twBffy8GNWzGcPRbE5pQJcwNaPDjrw6V1Eyb7VJgft6CJ&#10;r18aN+PMVha2NiOYGNFgaJgGM2/F2fM52Djh5vsz4+i2BrOzesLPjIuX/bh+O4Lzl12YmUjG4qoT&#10;V+57cPueHcdPh7B2Oowjl6PomPPSnsrRPkGAV+agvLcaxnwbzMVWZHYymTMX9fI7Ysu0IETDqGJR&#10;W9idhxivg6waFoz1PuhDOqQ5UxDuDqFwKBPWTAPMPjP0AQOCdSyym3PhyHfD4LHC4HYzjweZG3Vw&#10;V9pQRDBFKwJoHCpFRU8enDk2VLUE4wZy6vw81gmQ9aOEBwGiWAhtZHEHIIdWer8CyKyMyJrv2gGI&#10;GEgcIMO0kMq2emSX1cGZX0xIFCjNVMZYgTIyS8IQZUTyYcwshF6asMI5SLT5kZdfgpamKnhlVVwm&#10;NC1BoTH7oDIQAjqaBBOgyuBVmquk70MZnmvyI5nHk8VAGKmstNP4GmnKSuLvSDLwMV+r8kYIkCjS&#10;CIx0giLNzfDINoQM2olEKo0midai9fhQVJGJ6bkdgEgzFu1ja3sQiyvtBEjpV53o0oQ1Qsv4uh8k&#10;HruPh/kHbWf1W1YZRnl5BCUlmcil3kvfx28DRK82wGCgbWjMSKcBJNMwMnQO2ExuOHQ2OPjYxefC&#10;JiZ8uxeNfK99vmwcjlbiWf8Q/vTFTfzwzim8d+QUnp+6ipOjhzBeWIMWWwS1CkRcKKap5dFa5AZL&#10;OdKhrg8gl49lHa0yAjuLsJJ+knCqmQCxosPtQrfLgZVqHxZYqd/dzsWbF3Pw8cMagqNB6fP48nkc&#10;Il8QIj9+vxGfvNuGWv5dV+tLcLStAGd7y3C2vw6zVX6cXKhGrqUIi2M1yA45sP+1JEKEFT5DZpxb&#10;xUAOqhSAyAKIApC0hBRl+XdpxkolcKSvJI2JT8PHdr5WwknouHksSJhED+rQnOzEoN6L8eI81BeG&#10;0Fmfh7byTNTnBZHttSE3y42sgBn5BT5U0lJKs70I2c00PDVtT0vLiwNEoLFvb6JiIAIOCelY34XI&#10;a6/t9OEQIgISuTlTQKfHzYl2PDzUi0ertIPtOXx8ehlfnFsnRNbw8fYsTWIQb0124d5QC24ONOLW&#10;YBNuEyj3J7vxNkEgzVTSGf7i8My/AMi7/H2PCY/HhMZTwuPdBQFHLx7P9RE+PbjF33euuwYbTcWY&#10;qclB0GjGN76xD9/5TpICkP08R3ED+dqi0tLMyugrWdJEZtjL3BA5LhCRWfhqFjoZhIeOW5PeDDft&#10;w8PrwxsOwRONwc8CUMzDVVSMjGgEyX4f9nv8cJVEcUHsgwC5eHdWiV2Q/Aug7MSF23x8a1YJgYhs&#10;zypAiTd3xYFyiBARgMwQHvFO9hNXJCYVEzl2cVhZvuTohbGvAHLvvRO48c5RnLy1iRN3DhMeEgTI&#10;9UM4cm4Qhy/0YHqrCKfOVeLq2WLU1qowOOjH0VMOrJ4yMZ9psTBpwe0LETy8zWNH1Jia1OLGjQrc&#10;fjMf56958ZSJ/+qmGcOdBMKIAw3VNoYJVWXpqKlKwRJNpaNFjZb6DJw6FeVnCmPptAkttJeufj2G&#10;hlJxZtuNoyseXhsqHJlXYXnJgpVVB05tm3H9hhkzJ4yYP63G2x9l4+aTHIwdycXgWjU6psqQ3ZQF&#10;d5kHUX7PrVEXvIV+OHLc8NeEUD1Zjo6FNuRXxxApDSDWGENhZzFclT6EmzKZm21ID6lhz2PhWBlE&#10;/WwdaidLlc5zrc+CVA2LNqce/qZ85HRkobo/F+FaL4qHS5DVE0FmaxA987F4J/qJczNY3x7HyrEx&#10;LG3RPpQYxvymrF1FeDBmV7oIEWnG6lKgoXSgExzj8x0YYwxPNWNkegTji8sIVFQqy7Vbc0thYZhz&#10;SmgfYiJ8g5mlrPoJkHABDJm5SLC7lA659qYG5ESi0DABaGgeWlOE0AhDZ4xAoxWQeJRRWiliGwIL&#10;RiKr6wNqO5KYDJWmLMImla9N1HhwUOtFgrzOFUC6L4hUdwCp3hBSdoAhAEnjMWW1UbdMgIrA4A8h&#10;rzgTk7PNOHJ8ABtiH3IDHEJkYblDmYkuQ3mlCWt4tBZD0gfCpPjb4FD2RysxOllJA8lHaXkYZWUR&#10;WkgEedEgwSEzxC0IcCsw0TPxGE0WqLTxYaLpGVal8jNojLDROvy0g5hB+iscaHR4sRrLwe3CKrxf&#10;X4+fn9vCrz58iA+PzOGtrX7cXhjAWn0HDjX2oidSjHp7BBWmAAo1LpRzW0SQyL3TZVhvIc9NEaOE&#10;5ztK08mWRRtZlWbzPXQzyQ/4XVhrCmOZunvvWC0eXKrCvXPFeHSjHM/uyLDeSrx4UIUPH5Tji7fK&#10;8fxeA6poRAt12VhtzMJhQuQYz9dCewjT1N6mnALMzJSivTEfulQV7YOJmmDQ0EDklrUGJuJU2sau&#10;gaSx+k/am4wUJuxUVvlpYiL8GdmXobye/Tr4aR4KQGSV3kQDsg8Y0JZOE9HToFg9NRT4UZHjQH2W&#10;H9UBRq4bjTSR1tostLBQqMiimhMg1gwtdLQIuR/JQbEMxt49STvGkUqYEHaEykGxkh2QKMe4n0Dg&#10;yT1NvvnNgwhYTbg80aV0ZsstfZ9vTSsA+cFFue3sJj4/s6r0iXywOoVHh4bw5mw/3p4fIhhGCA65&#10;l8cMPjo6hw8ljs0p8JCZ5dJ8JWbyiPG2WMo892f78FDu9EgAne+uw9GWMp77QszUFcClMuBf/av9&#10;+PYr8QmEB2gZCvz4fpVhyskycMOqNGHtzg+J95GkKf0fYsKydI5Oa4PRSAsmkFwuD1w0EDvPoyXE&#10;6jWSRYPn9cRrKikQRkowhANuD9zFMVy8N48rBMile3NfAWQXJgo0/g+YKPs7IDlH+JxVggZya9dQ&#10;4nARmEgn+8mrU9i+PIljAhDG9qVxBR7HGEcuDCkAufv8FK4/Oo7jNzdw4vZhHCdItm9u4vCVBcyf&#10;GsXY4WpMrrlx+mQM64s5yCsxoajIgMOrQXT3qDHOhL626GBSt9NQtBgZ0mJlxoztE35sXPfi4qMA&#10;bt324di8Bw2VyRjoUGFuPIiKMhemZ2K4f7cGl87nYnnTj7E5E23Cj+U1B3rHDcipTEJFTRqa2rTo&#10;G7Sil9v5UQfuX8nG66cDWJs1YX3BhDNHNVjY1GFsjWA5o8PEESfmCLSNu0U4cq0Ltf1lyGooQqS6&#10;hH8TN3yFEXiLmWMq/CjsyqONeGB02VHAay5cEoY2bEDBUD5seVbo/GZaSykC9Xx9VQAFzGsFvRXI&#10;4e8LV0dR1V2Ogo4SmkolHLkBqN3pKB3IQml7Nqb6a7A81YATF5oIkGMj2ycvzP3fALJweOArgMyu&#10;0T4EHsudmFEA8rV5TCx0YmyhA6Pz7ShvrYG3rAJm2odOTIMQkTBkFSphzOI+E5vGLyYiEMnGQRsv&#10;4vwCdDQ1Ij+ahXS1kxCgSWgDSFH7+Jihko5yQoKRzIpaIKJYh+yrHEhjgszQuJHGnxOAJHGboud2&#10;ByAZcsMoDyFBC0kVC6GByPLt6YqBCDziZiJj3YsqsjExQwM5wSqFFiIAkb4QAUjcQEoUAxkeq8PQ&#10;eB23hAihsducJZ3osj82VYXO3kKUyhBeQqSIFpIT2TUQgkE60ZWLVAeThdUAH6emWZDGC1vDBOg0&#10;uODKcPL1NAjawWqoGG+W1OG96ir8dH0df/2LX+Af/+G/4jf4C/zPv38X/+4Pz+BHz5fxOsHeT0iP&#10;FdWhk6BusLICN4dRYwyizhRGVroDEZ67MtpJIc+j3EMkk/+n3FckQkPJ436H146hsAvrzREslnhx&#10;jon/vbe78PheCx7dacGTe014eq8R79ypxVs3ivH+/WI8PB/DibkY3rlZhyfXq/DkRg0+IFQ+fNSE&#10;RzereHE0YWOjFsV5NpjUauxjgpa+EBUTm6x3JQARSGgIFcM+DdSyvDsTuPSDpOxJUeaK7EJE+kls&#10;fD5M68hKNiHI/UiCHhE+jrHCbkq3ocnBirAsgJpSP2oIC2nSaqwMsToMobs+B91lmWjKCyDfbYdN&#10;pYcqRYNkAkQ6z3cBoQCE/98+Qkver9I3IgDh8T2KhQhEVDiwNz67+199cy8iJisujXbh/nwv3qNB&#10;SBPWjy4dxk+uHsXPbxzHL14/hR+dP4LPTizjE8Lkk2ML+JjxkcTReQJGYoEAOaT0fzxbHcOTpRE8&#10;IjTemuvHm4yHMjJrrB23hptxqb8e2x2VWGsuxnJLOYuHEjjStApAvkOAyBImMnlTTEkAIpGSoleG&#10;JUs/yO7KAPHhvbK0iVrpSJcQgFjMdpjNVmUklpMQcYaCCkAs4SiLQZq9P0Jw8HoLhXCQW29pNi6/&#10;sYir9xa+gsb/v9gFiwKSW/FmLAUgd2gb0rl+iwaye1zM5HXpXCdErs3ghEDkKuFxeYIWMqFARGKL&#10;NnLp/iruPDuJa28dx/br6wo4thWQbBIck3BXlqNxtAgVPVaUN9Hy/fxOmTOwvpSLHzzIxmy/BrGc&#10;FFSUHMTlTQJkUI3hdhVOrtoxPavDwIqJ1TcNYoxJfciGhYkAOjtoH0M++Ep1GJkLYftkHs5dJkzv&#10;5hNsWdjcdODQnBO1TXZkFqdhYNKMvn4DevtNGBj3wOHZj7oqPWrL1JibDqK92YjRPhVmxtJR25aO&#10;8uZUVPVkoGnGgKbJEHOpB/qYF+HmAgIhhHQ7oe82IdqVidzebD42IdVhhiPbg8x6wiNiQdmAdK4X&#10;IlQVgtplgjVsJxhYhOVzG9AzN9phz4pA57LCXVpEO8mFKy8GrcdBY7HQZBwozA7gZtsQTvZWY3Gp&#10;HL+zenxs+/ilQ1g7OqL0g6xsj2LhqAzlHcShjT4CpB/zO6Ox5mghs0syD0T6PgQiXXGAEB4Tc10o&#10;bqiENjOPbzaXkfcVOKS56rf3NaEcpSlLH8pFkiWEcCyXBlKL8oJsqA0eQsGDVLUXaWoCQOXkVjrK&#10;CRA1waHyUa/4GoImjcdUtA81E6GaSVHFalqavdQGL3Qyk12asZwEiC8z3mTljSh9ILI+lkBDhveq&#10;CJEUTwDJBInW70VBZRST0038AowozViHaR9iIEurbegZKEIXoSBLufeP12Jwog4jNBGxD4HGLkTk&#10;8dhENV9bhJLqEIorwiguixKQoa+bsBgy6snIatFgIECkI50JPJnHkvkaHc1DRdBEVHbcqWjCL5q7&#10;8XlfP/7wvXfxj7/+Z8T//X8JkJ9y+z7+6b/fwr/+yQY+ujOMhepytLgK0RmtQUewGM3WKBrtWagn&#10;TGqt1E+1DfkEbLFO7h3iRY6aUNHYEUg3IcaE3Ot2YTBkw2pdBEs0kJPDuXj6Zg9ePOnBy6fd+OBx&#10;F16+28fowfvvdOHzD7vxw89b8OMvWvCLH3Ti93/QhV9+vxM//7IdP/6sHd/7uAXPH7fjxpVuzLLq&#10;8djTkXgwiUk5gQBJIkBkFd70eAe6zAvZLzPRVUhmMpeO9hQm51QJJsJUJrt0humAWIgK0UQj8lLN&#10;CPNncpLMiB00ouigGe0sKnpKCM+aMErqgmhszUZnax46G3IwSC3vKKG28+LKpoGYmCzTklRI5P8l&#10;BiIAEQPZtzcOuQN8L9KPIMu6y5pYuwCR1+w2bcm+xLeZuBtYCF0da8Wbi0P48MQcfnB+BT+5vImf&#10;XjuCn145ih+c28APz9JMzqzhy1Mr+OLkEj45TpAcJzwIDrEQuTGU2MeTpeH4CruExoNpxlQ37o13&#10;0DxacY3wON1Rja2WCmy2VmC9oxZztUWwpGnwr353D155lQB5NVkZiZXA8yNzWpKSpflKhombFZAk&#10;JMabtqTpSllYkUCUjnSZtCod6GaTA1arhF1pwnL5A3ARHDJ015qdA10ojGSvB0mhAEHiQ6gyD1ff&#10;WMJlWogYyP8Zvw2QSxJybMdGztJGxDzOESBiIWcEHrJ/hway08SlmIgCkUllBvvuLPZtxrErvGYv&#10;jhMga7jz9AQuPziOYzc2sH1rA0dvrNFCNjC+PohIsR+lTX7kVNmRVW6DLcQkGtPg8uUKvHveg0PD&#10;JpSXaLA2Z8fnb+ZjqtuAimIVJgZMGBu3oaAqBYXVepQzwpnpCIT0UNuS4KjgMcJg/kQU1+6U4NL1&#10;KObmHRgcs2NwlDmgPA1ZhRq4IomY2TLi8n0PX+PFiTMxVDfS9MyvwelORmGtB8EcPdp7XGjv1aKu&#10;MQNFtVrk1KSjaUCF2i4baob16N3MRMdSFWJ1dlQMFSCnM4ZouxuuQgM0PhNM2VYYYia4qpwY2O7C&#10;1NkRmDPN2JfO4iid1xGhqXJpYHAa4C2JwFIkA45Y4LktyrpxVr8VezNSoCFA0h1aJGqSkMKfq2Ph&#10;1d0bQXa1nwChgRy/KAYyhk3G8jHax7FhLG4N0kL6CZH+r4bzKk1YCkAID4JjZkEA0qEYyOShLmX+&#10;hyFWqABEHxUDoXXQQHSZhMVvQUQAogvnESB5SLQEEYxmo7WxltUij1ndBISDJiFm4aSBuJDOZJCm&#10;2Aatg0YiWwFKKhNfBgGSztdnMFTSzEWIpBvcSGICTmKiTJfmKoJDmq0EHAKRuH3EASIGkuoNKgBR&#10;+wgQVqvjk404dmI4DpBjApB+LK0RIP2F6O4rUgxE4DFIA4kP561U+jy+7lQXgNTwtcUorgwoS7or&#10;AImFlL6P3VFYsm/MkHWH+AeXyYTcV2uM/CxG6GknZSYn3qhvw4uaejxbOIS//ss/i3OD/34DQuQ3&#10;/xG/+c1P+OgFbeQ2/tNfnsJf/PEGHl8YQLs/hmJTEA2BPDR7c9HizkadLYJ6eyYaCJN8WlqpPoBq&#10;vqZcTwthRRpmYslKNqDNZsZ4rh3rjUHMFzlxeiwfH7zTjxePe/DJ+wP49IMhfPx8AB896ydEevHd&#10;97vxs+8P4idf9BIaPfjlD3rxB9/vwS++14WffN6FH363E08etuLm5RacO9qExjI/Px8r4v2JyNif&#10;AjuTtwBEGZHFBKZhws5gVZ/O5J0u0GDiTt2Txv14Z3oqE6KBiVyasPx7MlCQbkUhI3O/BgVJtKmD&#10;elTwczRaPKjNIyg65E6TeWiriaK7NhstBEsLj5fwQgmbjAQIK/JkjQIQmRkv1vHaq4kKJPbx/z7A&#10;//OV70gyluHHUq1Lk5CARl4bD4HIflrLq98+CAv/fkc6q3FlqBFvrwziuyfn8MWZBXx5dhHfP7GE&#10;zw7P4bNj8/jy5DK+u3UInxyZVe4t8vHhGeV+Hx+vTeHD1Um8tziKt2b78Ib0m0x24v5EJx6OduDu&#10;cCuuDzbifFcVTrZV4lhbNY5112GzswHTVQWwpGrwzW/uxzdfSVDe955XBYwyw1wT7xxnsSITIqUp&#10;KyV5ZzkTZRRWfPl6mQeSwdekpWqh1bBSJUAsFqsCEDct3ak0YWXCSIhoCJT0gB/JBMh+AiSrrgjX&#10;Hy7/3wBy+X68SevrkD6SfwmU84xdgHwdh74GyE7Em7JktNbETn/IGI4zjl4ewVFaiADk9tPjuHj/&#10;KI5eX1fgIXHk2hq2WCyfvTaNiflGFFVb4cthQs+yoLTHz6LQh9cvlmJ6zI/CQi0G+kNobpG+nwTU&#10;1WjQWpuG/k4jPN6DcHqTYHanwRNK4/lQsWpPgz1Tg5xaM1p6PFhez8LyWhj9NJS2zjQUEEDZxVpE&#10;8sQ+bFhcM2D9hI7FuRbnLgT42IVIOBnlVTZYfanIKVOhtUODlTlei4NGNLU7UNuiReuUHiNrAWzc&#10;9OL4gyimT5XycSmKOiIoGypBtDUXgRofSvsrEG7ktT5Xjqb5cnQxfxV3FSPFwmvIpEOqXofazlI4&#10;Yj7ovRa4SqPIZGGVW+vH4jFZPaQd5S3SKkOghHzQuMyw+MzQETbRmmzkt4Xhz7XFm7BOXZjDxolx&#10;rNI+ZDa6TCiUkGYssRAZyju/3K0ARGnCIjh+uwlrfFG2HShprYZBYBEmIKI5MOXEb10bNw/CgSEw&#10;URMgmjAtJTMXidYA/NFcBSDNlUUkMI2AwBCIpKjtrMjjoEjjfhq3ClBoHwINOba7zaCBqKWTnfDQ&#10;6F1IUtlIWTtSXH6kU7NTnQQI4aESePD/UCBCcEikeAPKrTsz/B4UVmRhbLIeR08OYetEvwIRieV1&#10;MZACWkW8CWtEmq/G6xm1X9mHApJRGaFVR4DUo6evHBVVAo8QisoykZNLWGrjBiIA8anNMDB5qdKo&#10;n9xq1EboZA6ISocWpxdvVDdglRfnzZVV/K//vWsdvyY0fo1f/+Zv8Ztf/7/58EcEycfcf4z/+rdX&#10;8e/+7Cj+7e9v4tJULapk1JXRjSJHGKXOCBrcMbQ4mECd2YRIFJXGAGpMIdQbgijkazP5vrJYeVbq&#10;DBgvdOJIRwjT/JKcmy7Clx+O46Png/iUAPns5Qg+ejGMj98fwifvMZ734bvPCZdnPYRKBz57rxM/&#10;eL8XnzM+fLeT5tKCR3ebcftKKy6fbsF4bwwhH5U5OVkZrmtlYjOxEs5g4paJggIQZRKhApJ0pBEY&#10;MjNdgcpraVBxX/VqGtwJekRTjQgyqVfwb56dpENwjxqxRAMyE3QoVllR5rCjrsCHuiIfKnixVOcE&#10;UJsVRLXfhSKCMmK2ECAyaVOP5ASxEBVBkE6bkNFWMn9CIgWvvJLISCZYBBTpSkUvQ2T37on3heya&#10;yB4ZILA3EWM15TjTV4dLQ014Z2UAH26N4+NNuX/HOGQdK1k768W6PJ5Qlmh/uTJCaIwqS5TIY1mu&#10;5Ml0H94e78IbI224NdKC26OtNI8W3BhoxMXuWpzqqsRJgupkVyO2u5uw3l6nAMSapsK+byXgVVmF&#10;l+9ZwHeQ5zJNmq74OWXEX5qM+EvQKJ9DALn7mWWSpFiIGIqsiSVNWVaLE06HB3abW7lHjazVZguG&#10;YQmHmVx4LXlZ1AUD2OumzTYW4PU3V3Dl/gIhshDfEh4SinUQHJfuznN/HhcImXjM4cJXIBEjmcf5&#10;23MEyiHl+V2Y7FrJ6VsEiMwV2Rnuq1jItSkcuzyhxKX7K7jz7BjO3zuMrWsr2Lq+iiNX17k9jKkj&#10;o8qqGJWtVShlgeTJVEFtTUZjpw9ljUyOeRbYnEaoHRqkmtKgNiVgfiqKjZUcNDa4UJiXgbLCVORl&#10;Z8AXSWcQsg41NBYVQrkZqOg1IafChvb2MJr5+1qbdRijubQ32RErtsMVTsf6ySAOnzGjcyAZLV2J&#10;GBjXYWqWYBh3oazWhJVjPswfDmFzJYhrR2lEgyr0t6VjekiH6m4Nuhe1OHbTiuULVqxcLkTLaA68&#10;OXZ4c71wVjgRbPAgUk+rGa5F3VgFijpZOM7UYuD0KLpXu+CIMn9aNYSeEcl6NZINKhzUpEDFY65M&#10;GyJFHvizXbAEtdAF5U6MWpj9ZnhjRkTL/bBEHcqQ+PwSS7wT/fTFQ9g4PqYAhEbCDzCigGTh8KDS&#10;DzK/2kMDiQNkfrEb8wvx0VhT8zSPRQJEmrC4X95WC6My0oqgkCaqaNxA4vYhRlKg7KuC2XGA0FQE&#10;IL7MHLQ316OmOJd0jyjNU3GAOJCs7EszlsBix0ik+UoBCoOvS+d2tylLo/dAb/QSQg4CxIZEu4cG&#10;8nXHuTIqS+DBSBP7UJqvAkpnYIbPg3wm+jhAhnH0xCDhMYBjJwexdrgTvYNFX3WijxIecp/0EWnG&#10;+m2AjFXxuThAZM6IjMIqrSBEKqLIyw8hRIAEmahDaulMN8NIcKh5kYqBpBMgZq0dbc4ALhXkY8xq&#10;waWlRdrG1/9+g38iQv4LAfLvCJKfESBfKgDBb57if/2ve/ibv7mIX35/Ce9d7sVGezHKaGExo8x3&#10;CCCL56bCGkKlOajchKnKEka1OYQ6I02F2zyex8xUMyr4HgZjdhxpiWLYbcLlWQLko3F872OJUXzv&#10;kwl8yv1PPxzFZy9G8NkHI/j0PQLlGYHxpBsv3unFB4/i2/ff6sWzN7vx5I0uvHm7A7eudGBtoRB1&#10;JVY4dOnQHkwiQOLzQNQ7ADGwGhZwyARCgYhAQwCiYqJLJ0zUss9jOu6HMkyIMiFmJqpRquFFmkB4&#10;HFAjK1GP7AQjcnm+cx02FASdKAy6URYJoNTvR77NjhyHA34TEwahrWHFncHkKkl172tiGLszt2UN&#10;KUnCyXELkdvB7kBE7hUiC0OKscicEOkrkfucvPLN11AZDuHscDsuDjbh2nADHsptbGXtKoHHwgie&#10;zvfj6cIAZHl2efzBoixREl9lV+6V/s5UL94iPN4a7yRA2nFzuAWvDzUr5nG1t14ByLneWpzpqcOZ&#10;7hYcI0QUgFQWwJRB6H5rP+zfycA3vxUHn5hUKo1D4CEQkSYqAUoCz5XEAdqdfLZ9hLH0i4ihqFTx&#10;+9Do+X2wWXwwGuywmB1w8HpxhCIKPPQB6WP0IzUUxD4aSkFzCW6+vYarD5biTVm/BZArb8zz2AKu&#10;3l8iSBZoCBJxgFz8ylC4JUAu0DwEIApEdrbnCZd4BztBsjPcV0CiWMjVSWX+iTIH5Y01AmQb5+4e&#10;JjgIj2urOHxlXYn1SwKaMbRIcu0sQkG5C+6IkYVhGJUVLOhYYRucOpiYPFNsKcgttCCbNp6kScW+&#10;jGSahBnDfQHk8pgnooPNz++N+QBiRRoMLnowecKHBlpHc5sDNy6UYGsjD/n5WoQihIw1BQ0dbly8&#10;kYe3nuXg/MUQjpxx4uS1GCbHDRiZM2HjSiZefxrE3IYaI0NG/h4nRkftOL7ow9CgC6V1BrQPadA/&#10;p0LHhBrNw0HU9MTQPl6CIJO6K8cAW6GN4UfFQCUKOnOQ1ZaJ3AHpJC9AXntMgUmgOojMEuZFYwas&#10;QQesASdhkg4HAWJwMReZVPDnsRA3Z0DjMCK/2g8HP4PKkQ5D0IJAsRPZNTSQzWNj26epddJ8dfj4&#10;ONYIkThApCN9GIvShLVGA5HhvMt9ShNW3ETaGfHOdBnOKwCpaa+HOSYGkk9AiHHEm612t7tNWepQ&#10;NiGSBT0NJMlKavJxa0sjCqJZ8Nj9Sqe4QCRZRYAwdvdTxUYyaBxKx3kcIKkCD4JGw9doCBed1gud&#10;gV/odAcS0ixIsfuUznOBh0BEmrBkgUWJNJ+MIhGA+JHkDkDt9SK3JBOjTP7HTo1gS+7LfOJrgPQN&#10;Sie6LGVSrQBCJgtK/EuAxPtDxidr0D9YxopC4BFAQYUP+YVBBOxOuA1WeAwWuE1WmI380prMMFm4&#10;b7Gh0e3D6cIctHpNOLe0gF//egcfv/kN4fE/aBr/mbt/xsd/xO2PGd9lvCBUnuGff/0W/uF/3sGf&#10;/8kpfPbONF48mkR/cSaCSRZETW5EzR44VUZk6RzIpanlErIFWiZVvZfW4UOtgclV60K5xo2BsBdr&#10;NSGMR8y4u1GG770cw5efTuDz7xIin03hi0+nCJJJfPHhGD5/OYpPCZFPng/QQvoY/fj4aR+BMoCX&#10;j3sJkgGCpB+PH/Tg4d1eXD7ThKGOIHICci/2FJiT0mFOjC9nYmIyltnmcj8QMQ7pC5GJhGmvxicd&#10;yiq9qtdYLTEhqpmsTXwc01qRQwBnHVSjRIBJo8nkfviAdLIbEdEYELTrEfNZked0IsBz7jFa4ef5&#10;9nJr09lgNrgUiCTy56TPQ+xCtjLKSob1vvZqEl57ZWcrTVs7o7Ak8e4lzHaXQJHj3/72Adh1Jpzq&#10;b43feXC8DVdHmnB3rB1P5gbwbGEXGgSK3GWQ1vHRAs1jdgjvysq7BMfbMpprrAMPCY97w62Eh0QL&#10;rvULQBpwpbcRF7h/rq8JZ7pacaKzGUd4/U2UF8CckozIt5JRvc+Ib3zrIL7F2PNaApKT1HFw0D6U&#10;xSJl0iCPKZ9jf/xGX3uk74efQ8xDRmPFO9SN0Cod6h6YjASug0YSDMIeyYSsg6XmflokhAO05rL2&#10;Ktx6so7LBMjlB4QHQ+AgcZX7ApAr9xcVMxGgXGYoAGFcVgBCG1GCwKB9yIiuy2IrhIc0cX0FEaUv&#10;hPB4ndC4LgAZw4nLo0rn+pWH67j77nGcvk2AXNlgrOPI5XVsXFzF5oUZbPP19YNyt70WDPI69eV5&#10;0dKbhd7eAM1Kh1iBDTkEhSOih8Wrw97UBCSY1UhjIs0wqpGYkoiD6SlI0KYhKSMJ9Q1eFNRYMbIR&#10;xcyWCwNLJlT3GzC6kIXuwSwEc80IF7LQKbZgfC7AcxDA0lEdVg+bCUAXlk95MDfjZV4N4PRVN8+T&#10;G4tbKnSOaXl+96Jr2ImNw9koKMtAbaOOoUZZmwYVTRo0tUVQ256H7PoQPDU+aAPMJTlOWAvt8Nf5&#10;UTpcgvLxcoRaYoi1FyBaF0WghH/HqAVFfKxngRguCsAeshImOuQ3RJBZGMCBjBSkGFVIIlQMHv5O&#10;rxnptKz9Ol57BIwt24I8/s7fOXJ8bPvMpXkFHoe34wCRfhBlJNaRISxtDmBROtIVgMh8ENoHIaLA&#10;Y6Edk4c6MLVAiCx2oaajDoZoLgGSSwOJA0SgsQuRXYDI/A8trUPHSLb54AjG0NLUoIzCchMg6Uxq&#10;Yh7JKjuSM6QZixChfci+wCOVx6XpSjESbtW/DRCNBxqdF2kZ8nob/+gBgiKMFDEQT7zpKj6El0GA&#10;KP0fbj8jABUrqBwmXBlZdfTUMI4QHhJiIutHugkEAqQnPg9EALILjv8TIMPjfJ5fzD4CpLQ6hNLK&#10;oAKRXALEn8k/ltfFi9AOOytgq9vOsMHhdqKcBjQZ8RIiOhw/vB4HB//9RuDxm3+gdfwNt3/G+CMe&#10;/Dm3Yh8CkJeMZ3z+Ef7n/76N//rfruP3f7SGH305jzcuE+xOH3ypFmSZ3QgbHHCqTcqExiitLcaQ&#10;pU6KCe1ytRt1hG8tgdJiCWCIyWEi248byxX4/P1xAmSaMYvvfVe2k9xO4IuPxvDpi2F894NhfM7t&#10;Fy+HaCS0kaeD+OjxIF6+IzAZxnPC492HXXiH2zdutuPwUjHqym2EqVZZxsSSlAH9gVQYmchMrOx1&#10;B1W0DsKCiVzsI53QyNibpvSLqPakQMN9DROeYU8yPEze1UxeRQRBNEmHIpVVAYiMysqikRSpebG4&#10;7IgSylG7hdZhgo22Z+c5cOoIbo2FFmhCiiRTAklGViXw55MStAw1wcDE+lq8+UqaqGR9KcU2uC/V&#10;exw28SSsAOSVBKQcTMdqSz1uTvbj5lQX7s504/ZoG27uNEW9NdGJx9O9eDLTp0Dj6STPD0OBB63j&#10;zbFOPCA8Hsg8EcbrhMiNQRrIQDNu9Dfjal8zAdJEC2nG2e5WnKaFbHbUo6cwC3VJepxODKPzNQMO&#10;fucgvkmgSX/NQdrU7krDiQl8z9J3w/erhMBPiVRlMUUNz8nuaCzpN5HVeQ06O8wmmzLs3BkMwBKO&#10;94Gken1IFgNxulFJM4oDZPErgEhcEXjIlsAQgFzl8/JYAKIARgCyYym7wBGAXNppCrsoBnJvNt6c&#10;dZtxa2dYLwFyUmapS1OWMsGQAHkQB8ipW5vYvLymmMfmpVWsn1/GxnkC59ok6voqMXioBWMbzZAZ&#10;3j5W1FpaRyBKg81SI1bGwiJswn5VMkGRjHQrCwlVOhJV/D5qCBFVCpKM6XwuCSpzOjTeNIzMeNAz&#10;akRppxr+UoKFVlPbHSag9AjmmZGZZ8LYUiZmj/nQ0p+G7vE0tI5raQoGdI/5WbxqWXAmoro3GYXN&#10;+zB3xowTt3w4csGG1aNBxIozUFStQyh7L+pbUtHRq0NDoxdZpT7UD1QhUEYA1gShjZpQ3JOP7M5M&#10;hPnZwnVB2IpsMOXzM+Xa4Clww57FIqDEhXQCJMNhoGXokWbUI6cmothHolrNAsEHlV2auTQ8pkGK&#10;KU2xD2PQwJ83oqjZEzeQM5cXFIAos9HFQLYFIDISa4AA6cfi2qBiH18BhPCYWu7EBC1kfKGDwf2F&#10;LtR21SgTBo0EiD6UQ8oJPAQacZhIx7qO1qEOxaCJ0ECi2Ui2+mD3Z6GluRk52dlw0RgEEkozFhNb&#10;GitK2SYzwSVLk5U8JkDERFIzXMjgvpbHNDQSHatnHeGjNcgoLhuSZQVVm5+WIZ3ktBKCJJUASRXz&#10;8BEsVHHpA5GtzBNRESTZRVnK3I6jp4Z2ANKvmIjMSB8eKkV/X5HShDU20fAv7GM3hsYk6jAyWYe+&#10;4XJUyA2lCI8i/nFzCkLIZEL2RfgH9Dhhd9FGvG74PW7k8P118aLs8RqxOtr9W+Yh/R1/x+1/YIh5&#10;/CEP/pTb7wO//oxPf8znP+Djp9x/C//4z7fxd//jGv7qP1zAr/5oC7/48SGcW6lFDhOlM43VOAES&#10;NPH/ZkKwpbD60LDa0joQ4/mTjvR8ntcinu9Knv8G2ly3P4zlujxcXm3EkzdG8OHTIXz6kqCgjfzg&#10;8yn8iPGDzybw5WdjNJJRfP7BkNKx/smTYTy730PzGMa7t/pw72wznj0UiHTjnbuduHGpFSO9IRSH&#10;zNCxYjYzeZuZuGQ4r8zzkNDujS9rIhYiw30zmNxkraxUJnMd4WLmYyOBYiVgsjMMqCVEYikESIYV&#10;BdLPxIQZPGBQbnVb5ybEi3wIuOUGUnqYVbJQpU6ZRa5KlAmETAYEmSyiuFud7842lypdkq1SqTOU&#10;Kp0GJJ3T8easDMh9TQ7KMi0CG1pKwitJmCgrwetT/bgzLQsi9uL+oT5lNvrd8WbcHiRc+mtxe6ge&#10;92gnD0aa8XC0RYkHhMw9wubOcAvuCnCU5qsWBR7X+2khvS0ESDsu9LXhfE8bztJAjvW0Yqm+Ehve&#10;bLypLsDre/0Y/ZYGlm8n0pzEljT8DOlf2YYCOwGI9OEIXPjelYmTBLNAU4Ch3D6AoSZsZV0suUeK&#10;DOu1We1wB0MwR2LQBTJ5PQWR4A9hj9uNqr56AmSNFvA1QAQU1/hYAYiE7DOuyb4CjK+hIa+/pFiJ&#10;9H/Em7jk+AVp6iJMpDnrws6ILAGIsm6WrJlFiJwQE7k2xd+9jjvvbuPk6wQHzUMgsnFxBWvnlrB5&#10;boagmUFddwVGl3owf7INuZ0sqmgHSZY0FJV60dMfgb9Ez0RJkNppwuYMVuIsGJJTkZBGCBMeKdpU&#10;pFr5fXRnQO3PQP0YoTBoRF27BY5QAqK5GcgqSIW3yIzscidsoRSMjWXj1LlydA6bUd+pRWVLGvIq&#10;0tE+okX/mBVVLWbk1WoQrlQhUpGGzgkNzt7yYvuKBQ3tGTA6D/I1NlQ0pKC1Q4/FyQC62nwobohi&#10;dLEN/qidZpKD7KpMZJZlorQtH2q3HinWDPgIGX+NH84CBxyZLji8DgTyPTBnmmCNSZ7k5zSooHeq&#10;kcptblkIXj6XSqhoHWZk2DWw51hR1hpG71A+uoayMDa1C5AdA5F+EAHIKrfxpd0HsagYSBwgczzh&#10;swTINA1kiiEAmViMzwOZJEQa+xoIkDzogjlKR7pZ6fMQeAg4dkOG+eYQIPzy0UCSbF5YmNhbWlqQ&#10;S4B4nH5k0CSk8zxlxzTSZMuEJp3o0myVImYhzVi0DBW3ah5T83XaXYDIZEOVDYly/wYCSgxE+jmS&#10;mUSUeSBMigIR6QNR+kFcApCgApCswqgCkO3TI4qFCEiOnR7i+enH0FA5NbdYMRBp5hqbqOW25qum&#10;rN0+kBGlf6QOA6OVqCDRyypDKKkIIa8ohGh2AOGwB76gDy6fF16PC/nU/xK+p56AD4dKs/BXf/nv&#10;4/BQOszFPP4av8Gfcv8PCYmfckt4/OZTbj/k4/f5POHxm7cInfv4H//rJv727y7jP/2nK/j3f34W&#10;v/rjo/jJlwtY6S+BK4VarhIT8RAkLlh5fpzpsoS7FUEeDzEiBK+f1bgsa5KZZkF2mhk5BEsxAdPN&#10;inO2rgDnZ2twbaUB94534o2zHXhyox/P7w4qoHh8sxdPuX3jZBcuzNfi0mQDVqrycGy0BG/facP7&#10;j/oJog7cv9WOo6vF6ChzwGfixSoz0pnITUzaRjEQwkPLZKYsrCgGwkQnzVrptI/UV7lPiJiYAKUJ&#10;y7RXVudVI5vJrsRgQjYhUkHbiqTr4CSIIgf1KNVYUUhVD+Z4YNNqYGVSNGZooSY4UvbLwo4pSEtW&#10;Kc07qal6BRqpKRpliX3pG5ERSdJ3IPdwl8mF0v8hTVfSrCXbg3yfkqBl6fRkgiX920loj2Xh6mQv&#10;7s31Ex69eLggy5XIzaIY050ERCOu91bTKGpwu78OdwbqcZch21sDTYRMkzJb/RbN46bMXh9sJURa&#10;CRAaSG8bLvW24kxPM7a6mrBd04A33OV4mVaMR/syce1VG5Ze0SP/tVSkKHbEqlnmeRCIux3+Yhwy&#10;mz6J4I43ZYlB8b0rN9OS5qu4eWhllQR+/gw+NhossNud8BAgrswILCEpxoJICkaw1+NB7WAjq/91&#10;BRK7ENkFyPU3lxRwKEYiz3O7ayACDdnfBcilN2S7qGwVgAhQpPP9TjwuiIUQIrsLL55iKAC5Ps3/&#10;YwN3nmzj+A2C45IE7ePCMlbOLmLj9CTWzgzSQGrQRDg3jMaQ3epGsMSL/RmJMNNSy+qzoLKmwOhW&#10;8bEeGqsWr+xPwMHUNOakDBhsRlbrNGQ7vy9Wnj9rIio7fOgkiLr67KjpNKOmW42aLitSnXpkFnlo&#10;H1rMzYRxdKsUPUMe5JWwAAomI0ZQjAyacex4Beo6orAG1TB6U5BVrEG0JAX13Wlo78tg8HtdbkFm&#10;gRGZhRo0tVqwPutCczsL0HI/AjXMe2GCrDdfmVZRWJuL5uEaWlIqXk09CC1BEmMOipZ6cECdiMwS&#10;N6FTgL5xO9bOBtDa74eGRmXxWrEv/SBqO7NhD9FgNRlIE/uw0ora/WgZK0J+uRFtrU50dIW+Bsjm&#10;yQmsM9Z2OtN3R2PJvUGUuSBr/ThEgEyv9GBKgiCZXOpSYkIZmdWORl4Ehpj0fxRCHc6CLitH6Tjf&#10;7TzfDZkjIhYiYElw+KH3+9HU0oDC3Gz4nT7ahNiGAEQsQ5qsBCK75kEz4TZFJTO27bzAHbQQhs4J&#10;DeGh48/qdR4FMgdTjUi1eBVYyCgr6SiXJU1kNrqENGdJX4j0jcSH9Qb4x45gYKwa22dGFXAcOz3M&#10;/XhzVv9gpdKEJQYiQ30llA7zSWmyoo1MCDykg70BE0ycg8MVKKWBlFdmoaQ8jNxCAiongEgWK+Ew&#10;v7RBL/IzQ8ilKvp8LjT6LPjywW0FHYp//ObvyRAxj39LQPw+QSEjrr4kNKTZ6kM+fs7tu9y+jX/6&#10;9T3FPv77/7yB//S3F/Af/uNZ/NlfnMCf/slx/NEfHqYxzKKfKmtlArGkGhDQ2xEkOOwEhD3dTJAY&#10;CBG5i6EJPkJFmriko19ZQyvFgpgs+55kQihBj0Ier2RCrtLZ0OJyozcSwEA0hP7MMAazohiIZKLN&#10;7kar3YMqAqk4UY+52hieP+jDi8eDePJmNx7SQq5faMR0TwiVWQ6lH0QmFFoJErkHutw8SuAhTVXx&#10;kVhp0NJENHsy4n0iexKh3psEC5O2Za8KDkIimKRDsd6KXFbLpWoTyt0eOJnwffs1KOLnDFt1tGMj&#10;fCGLMtTWIEvop6qgTuX/laKCltaRkqihjTAxMKEamThlhrohwwgNt2nJkoBlmKs0b0lnO21Elgqh&#10;gSSywj+4T81jKbAQeOpvHUSJx4fL4924Ox8HyBvzfXh7cVC55axA5MFsB26PExAjjYqJ7IaA5fYQ&#10;LWUoDhGJO4THrQGxEEKkr5nwaMZ2TxNONNTgXnYtPjVU45OUQjzdH8Qj2se1fS4s7TWjYr9WuddK&#10;wgFaEkPsSkC4a1lKExVhIZ9JgCILKcoyJvIaDc+hjAwUE5HQ6gwwm1lhO5m0wmG4+d1V8dpNJEBS&#10;QhEaiAv1tKl7764pwNiFyFfwYPw2WJTgvgBDYKJYijy383wcJDtBA7lCI7l0d5EAWSJABCLxIb27&#10;TVkCkFM3ZnDtrQ3cenwU29dXFXgcpoGsnl/C8tkF9C+14vjWCsYHptA63IzhvjaY/bQsLy3XpYG/&#10;0AOtT4NEYwoOynyJtGQkalKQzuSqttBEVPzuGWjITMiJmmSk6vndNNHo0vbzOndgfDYTPQtWjBw1&#10;oqzLDC1/r7/Sj9KuPFpPCMdP1uHEyXzatxWeyH6+Byeams3oHpIlYvi9dCcwNySir83M0LPwTEV5&#10;TSIGug0IR7Wwe7SorjegpcmEljY3Civ80IVMMGRbYIqZEKz1IdoQRklTHpbP9MOV7UKKXYuCUheG&#10;J2MEnAuVpUb01xsxMKXH9GmCZMWGUpl74lKjnQWdx8NrzMECzsXviTkdiaZ0nhs18ht9cOc5EczM&#10;QGM1C3+7kQCRPpArC1gnONZPjCuxenwHIIqFCEAGFIDM00JmlgkRhoBDICIGIgCZ4eOWoUZl6K42&#10;XBAHSDSHEMkjVKQTPd4HIgay24mu5eMEe1i5r3lTswAkBh8BoqZJxIfvxjvNUzMIjh2ApCj78RCA&#10;pDOxCVykU10t8NB6oNfLZEQ7DspkKQIknQaS5CJACA3FQBi7M9KlX0QAkqp0snsRLgjTHAiQs2ME&#10;x8hXsXVyEMM8Lmth7Y7CGpto3OlMr1HMI36fdEJkrFaxk34aS0VtFGVVWSikEuYVBRHLCyIz5kco&#10;7EJuFoES8cPjc8PpMqO/ohj/+PeEBv/9+jf/RFj8Z8afECZiHQSHYh0fMZ7TNp7x+BO+7i38828I&#10;j/99G39PePy3v7+C/0KA/BUB8ud/cRz/+k8O44//aB2//8s1fPfFJFqorXLjJgurby8h4GWCl/W2&#10;rEy6ck90mSEvq/L6eEysJLhjI37aigAmLKv2plrgStbDnWSAh9sAE3c4kZVRMg0myUprYRLPoL2k&#10;23nMgCqzAZeXqvDi7UG8eDKI9x734+03unH/9Q4cWypBV60XmVYjLKyMBSC2RC0hEr83iCxtomaC&#10;loUUNdxqCAsVIaIAhAlPDMR2QEtQ6OFPMCirCVfpbSigTZQ7XIhkGOBm9V1Em8q1mOHKsiGXVmgy&#10;mggHDQxy72+eC6MspkhAqBj6NA0sYig8H3qGTqpxAYeYB/9PuZmUdK7LbXn370tX9hMJvYOEnkwm&#10;LN6vh+8bybBqDTjV24J7MhGQ4HiTBvJocQhvLxAihwjRWRrcdDvemGKMt+H+WCuhQXgMx61DMQ/F&#10;RJoJEBpIXxOu9jfjTH89zjRW4HZuFT601uCHKRX44mAOXu7z4/l+Hx4e8OFUghODCayE95lgpi1J&#10;s9qrryQp5iH9HwIQCcW4CBIxEwkBiozU0mktygKeKlqcTGiVia0GnSysaIPH7YUnFIYtM6YUZgks&#10;vFKCYewlsJvHW2kgcYAIMK4xds1DwCHHBBC7+7vHvwIIj/0LwCghdsLXMC7f2wXIofjSJ7doIYSH&#10;jMY6SYCcpIFcf+swbhMgx64tY53wmD4+jYXT85g/OYeqwTJ0TbajoLEQzWMN6BvsR2NtAxxZZqTa&#10;MxAoDcJT6IPKoUWCivBQ0Uz1PJ6lhyusUybWJWjSmZN4vtJpyA490s3cV6ehpSOA3hEPOmZoIotW&#10;FLeplGXiO0b8MGZaESr3MJfUYmQmD23NLHAqdZic8COalYiJsXwUVbvR1cbvcFEyTSMNAz0utNTr&#10;MdjJ31Oih5ZQS0pPQFeXE62dPkLDCUOmCxq/BYGqHNjyXXCV2JR5ING6PPTPNCGvyon6wWwMd4Sx&#10;OmTHrRkvDpfrsV5uRks0Cc1V6SiIpqO3xovhiAGHsvUoDhqg9+ngzXXC6LexyNbB4DchVpwFA/OU&#10;yZyKoJ/Xv0sXn4l+6uoiwTGBDcbayXGsnBjD4rFRzG/JUN4hzG8O7sxG76OF9CpDeKXTfEKxDwFI&#10;HCIt1GxTtszzkH6OKPSxXGj5WJstEMklPAQiuTQUAUg2NDSRRGcQGlcEzS31KC6Iwe30IkPjJOkd&#10;ioFIM5UM3ZVtHCRyzwyBSrxJK0UBCwGitiv9IWIgOoMbyQTKXiaNRBN/nzdTmQeSJp3mfhm661f6&#10;PaT/Q/o+0giXJLef+16E8kLoG6lUAHJc7r1M+zh+Nj4ia4iA6OmPTySMw6NhJ+Im8tujsEZpIwME&#10;SHUN7aMySu0LI784RID4kJXtRXYuQRKliUQ8cIXc8Nh1ePv6DQUeMt7qN8o8j3/DLc0DAo9d6/iA&#10;8ZTxBP+b8PjHf76D//FPN2ke1/Df/uEy/va/XsB/+c9n8R//42n85f/nOP7tvzmCX/3xGn758xX8&#10;/s9X8eL5ECpZ6eiY/MzJOtqHBh6tCQ6VETYmWyuTiU9jUfpGJCIEhp+G4iUUXISImQnWysTjStEp&#10;S7H4CJUAASPNX7JYo8xml/CkMHEnaQkWDabKMvHGiWY8er0VL58N4IPn/XjyVh/evNeD6xebMd0f&#10;Rn2eHY7kVAKEhsRK2ZZAgBAeCkRoHhkEiAzdFYAoj19LQvreFBiYtK2s/l0H+H4OapCZSAtRG5CX&#10;pkUuk2Euk5+FkMmhBTWaaH1uO1RGVtc0CpvBrABElZKumIg2nfDg+TATJsZ0QoxbA2FiSONxnhcV&#10;31cSf5f0dyTsNGHJMF/pK5G1vaQz+juvJqBwrxbH97OiI1QWmprw+mQvgSGLIY7gyfKIsuT74yVC&#10;dKEHb8/34M25+ETBO2PtSgf7rZFW3Pyq07wJN0aacY3V8oXeJlyoq6ZxEMa2SvworRQ/PJiHL/dH&#10;8b19AXywx40393lx4YAbs4k2NB7Qo/aAAX4aWDLfbxIjjX875f4zhESGzD9iZBAiGTJHRECpNFvJ&#10;PdHlLpmyGi9hwiJDwszvidvC74PPB0c4E/pwDMm0j0ReU2kEyj5eu+1Tbbjz7nocDjvx2wD57fg/&#10;zURgsfvcLjzij8VGFnBRmrRkZJYM8SU8lGas2zIvJH6zqnhfyAwBskmAbGPmyDB6l/vRPNOGjoVu&#10;9G8MoW6yBnWjFchuyUZWcyayOqIo7mTwsT3mhNqjh85rg9ZJQ3UbkSqd5MYMGFn5p+rVOKCiyTFe&#10;PXBQsRO1w4C96QSKSYt8AqCpRY+OQS2K6jOQXZmBhk4NTYGFVaERMSb2Gv6f2fk6dPX4aRp6RKIs&#10;wDxpyMs0IhDUweHVwkNQBfMzUJhPiLSnYG3Co8w5kRFidr8R4XwDsnJNyCly0HD4vS9wI1ZNoOc7&#10;kdsWRYBW4uRn6WoLY2HQg76mDAwUqjBVmoKlYj36gxlo9xAetIt6XSqqnFo0uPk++Zlzoka4CrUo&#10;6QjBHXNhP2HpLvbzby1QMWJ/WiJUehZtdhUGeuV+IApAFrAhTVhiHwTI8olRLG2PYlEZyhsHyMLa&#10;gAIPWZV3Zqn7a/tYkFFYBAqjXW7knx1fqkTNL5c+SoDQPlSZO6OuInEDkVFYAhBZ9iSR1b/aKTM+&#10;G1GUnw2X06PM50igWcioK2m+UkJMZKcP5CsT2bEPmQOiBJ/X0lo0OhoMAbIvPQ4QWShRRmGlSH8H&#10;IZIucz7EQAiNNLcPGe5g3FCo5qH8IPqGKxV4HD83EoeI3G/g1JAyw7ynrwQDApDJODy+asqajE8o&#10;FHDIdmyqhq+rQEV1prIOVmFZGHmFQYJDVh8OI7bTF5IZofUQIDWE53/6y7+IA+Q3/4Px7xm/x/gR&#10;Q8zjJaEhTVZiHW/jn3/9UGmy+vt/vIG/+wfC478THv+N8PgvAo+T+Ou/Pom/+Itj+LN/u0UL2cAv&#10;f28eP//JIn7200U8ezyE2kxqL5OeIUUDE5Okk4lE7pToVVvgZDIJ8NyFM6wKHLxiIRk2AsKCUJqR&#10;RmKAlwkowNdHaHlRHo/QONypepiliYxhSyKYCJksxmB2CCdGSvDO9U58/N4gPnx/EB88HcbjN3vw&#10;4E4HTq4XY7jFgxy7HhZCw5ZASNFEdDQlDUPmhYh9ZLyWymPSjEWQsJKW0VjSVyKjtmRSoesgLz7u&#10;R/h/5/B9RwiTnHQr7PydMVpKjdYGu5FJQa1FSlIy9ISHUcOEmUTLkUjm/8fQJmco4BCImFV8Txl6&#10;AkQDbaJaMZEEWRvrtRTFPg7si89C38f3sp/xrVcS4Pl2Cj5Oy8aj5Eys5JTi5GAXbk/14NECAbIy&#10;imfrY3i2NkqYDDEG8c7iAN6c7aWJ0Eqmu/HGRCdujbbhKqFxZbgRl7sbcKusBo89ZfhYX4KfJhTj&#10;p/vz8P29Ifxwrw8/3BfEF/tCeLnXi3uEx1aCCw37jajYq0PbPiaugwYYkmkRGWZeH2ao+XeTJilV&#10;GqtaAkK2ApFdG5G+jhQWCqkMo9YKLT+/UWOE1+KEn9eM3e+DTobuBiM46AsgQZqwAiHsc3jQPdfx&#10;fwOIgEJMZPexQEGAcn3n+G6TlXJ85/nfjt0+ERnZJfNHLt8lTAiRC7fmcFYmFcrdDqUf5JrcOndO&#10;MZDX3zmOQ9vT6JnrYQVeR1jkoKC3BEU9heicb0Fhdw4qhnJQOxVDdqdHGYFlYgWebE5TZmZbgzQu&#10;jwkaC+HLJHowgwVCWjr2pqaxME3Ft5MSkKjVYE9iMl5LlH6GRIQqTdg6HMFEvx65BYRBIAOhWDoL&#10;SCOqWp2IljmQZExAS3cuASBr+6XD4WeRRXhYXWrmrWRkEFZ6azK6O/3o7rCjqV6DWDAVTp8KwWwb&#10;X69XJj/6csxwZ0mRnIisyhDqh6qZ6COw5noJsgI095RhnHko163FQJEFrZlqVHvVKFUlwPfaAbiS&#10;kxDSprJATOe1n4Js7ndG+L6D6agutiI33wObRYWDqTR/pxlmgiXNnY4kUxrS7KkI5LjRN1qF39k8&#10;ObF9+toSNk9NxiEiBnJcOtLjzVjzMplQYjV+X5BZuTvhSpdyh8JpgkTmgciSJjOLPeiigjty8qEP&#10;xeIjrWgaGZFcJWT2uSoYU8ARjyzFRpKYvOW+6E3NApBcOAgQFQ3iIBNSotoKmY0us8qTmMwkZCSW&#10;HJPRWGkESEaarBnFioHA0BAgOo1b6QuRZUz2y+8gQGTklfw/Sa4AjSdAG9kNPsf/Twwk2e5hOOMG&#10;MlSF4zSPY2f7GWM4xv0tAchITXw599EajE03fW0g0/UYnaokPCQEItUYn67FACudMgKkuDwT5SUh&#10;lBAgRQVR5OZFqK1+xKJ+5NJCIm4TVmcnFXgA/5sE+SvGLwmKH+7A4yPuv0cTecxn38Q//foN/M9/&#10;isPjv/39Vfzt313Bf/3bC/hbmsff/M0p/NVfHSc8tvDnf34Yf/7vjuBP/2QVf/jLBfzyF0v42U/m&#10;8aMfzuOj94bRUeJU7i9uEYgksqpgwvATDNKEZUvSwUqDcCZrCQxWPbSLLMIim6YRYyKKEiqZPJ5F&#10;4GTymC9ZD7vMKE9S0WJoBPxZf7IRRRoDpkoiODtShbcvtOP7MgHxoxF89MEwITKAdx52497VdqxP&#10;5aG9XCwkRfk9dkJE7o+u2ZOqjMiSe6HL/A81H+uYsJUgPJTHtBR7Ai/YgzrY9qvhpb1kEyBhfoYY&#10;4eahoWTzuSq+16CNEPE6EfR5EXQ4EbE5YBdAsDKXfhB9qlrZKvuEiJ4wMfK8GFLUipFoUjKQKLB4&#10;NVkZwST7B2RI786orO98OxHOb6bg0cEg/nVqCX6uKsGTnHrc6O3EjZkhPJCVd2XG+cYk3luXxRLH&#10;ldvVvrM0pPSN3GfCuznVgasDbXi9qQVP8hrxub0GX2YU44cJMfxgXyZ+tDeMH+8N4McEx4/3Bvk4&#10;hM/5+MU+H+7ud2NpnxUOmpKTVpafYISbn12TJAMBCAnCNVWWKiHsxT6kXyeVfzOJ5ARCWu4FQujL&#10;aDNpztLQJI3pPLc62qXFARdBYQwFWCSGkRLJJEB47fCYWMheuwtDzA13nq7j2lvLSvw2EH77sQDk&#10;Bvdle+ktAmT3uBz7rdj92ctiIQ/ifSEyrFeZzX77UBwgsujizSmcJkAu3JzHtbeP4Mo7R7F4ahoj&#10;K8NoH29FToNML+D3mMVcJQvEgu4sVPT5Ea01w5ZtQLqT39so80iAMHXzfJjUSNRokaTTYU9KihKv&#10;JCbioFqtAGQ/E26aW48kewbBwsfpKfAV2LF2uAIdbV5obEzQOYSBi1bN5O+K8PrKZIEVNCBW4YbV&#10;T/tjFe+JGBHN5ntwq6G1pMNoTYHbnYIwzcTmVLOgTkduthaRLL6GP+Pm8dJGfnernTBmESgsQO0h&#10;ByxZzHshFyI1eajurER+fQHyGithdJgRKjDBU2VBgJ8t15gGF8GVvn8/jXkvCwVaVGIKSh2pWKix&#10;oCqkglelZjFnQkueF2m0rjT+Dp2s9xVKgTVPi7KuGAoa8lDUUE4DOTm2ffLKIaX5avPkJA4f51bm&#10;g8i9QWRJE2rfwjoNRJqwlgmRpR4sMObmuzB3qAuzVMM5wmOWOt473gZbLPf/R9dfv1eRre++cP8R&#10;5+zvXr26Gw0hgbg7Udzd3TVEICEJxN3d3d0VEiAG8YR4QkJwd+imgfu9R03otfa+3vPDc42qUaNs&#10;zqrn89zDCqoEhlAaokuvsmj7EGYlawMRDejCBFyEibaHxbqm2LZ1K9auXAFDoyXSdCRzCYV5NDGW&#10;YwHhIEeYzBcgoUMQJvXI4jZFQmXRYm0sYnQpemIpKupBWcVQ2ud3Orx56sYSQMRcV6IRXZjocSW1&#10;e+hznepHGqWuZ8KHwQjGy8xx4swWCSBBUecIDxsaFUi4NaxtBUA24LQ1FcYPBSLaQs5TFp+/IOCx&#10;RZrGXUykaHdxJ06f34qNW82xdqMZNhEg29dbYuNqSwkclkJ9UHmYLdGBibYy2hobJXx8//6KNoLv&#10;3zrwTXTTlcZ4EB7fS6g68vDX39n49FcmPnyi8nifiFdvYvHiVTSePwvHM6qOx4+C8OB+AO5N+2B6&#10;2htTk94SQEYG3QiQK+jpckLHrUuEiDMaq21xkZG/OR8YHTp8XTpNXUbgRnQYSxSUYMxUm45VlVG3&#10;+Gqg9jyWo8PRp+MxpnMxZGqwQEnKE6pDjw5KqBAjKhRTOp5lyprYbUQJbWkCpy0WqEw7ifbr9tL4&#10;kaYGWyoROtPS0yjOPoGkiP1wOGOOdcYqUP1NntfB485RghYVheiyq0qYKM1SkAYQqlA5qdBBiuor&#10;MXJdAEaT4BBtIdqEhfZsvgRzlbCECsRqgQaBooTl81SxjaDbScW509QMB8ysGHEtx6mlK7FGV58O&#10;lseUVyI4eB5CYxHXFxGqAhwavE81bhOqZDF/IzEzsByvY+6v8zGH9rsYG/IvOfzrf+bj//mfudD6&#10;HznkzjZBv9xajMltxOS8jbijvg1VGw8h6fxJ5LlYEyJ20idqyzzOo/CKmNr9FHJtjqLgyBFUbduP&#10;q0v3oVNjF3rnb0D/3BXomWWBW7PMaWbo+MMMnb+b07hMeLQTHjd+M0HNb4bI/10ffr9pUZERCPxP&#10;5HndivxPxOeRxZcvf5oi/yMx7mW+aNsRquqPBVgo1AfLzZ1DByPUCP8DRcJGS0EVeioMEvjbaS0x&#10;haq5ORTNqOppc6hARPuHmI1XTKZo7XECGWWekvOXgJH/Hwj8BwyECy210J1qwU0Gj5/lf5QRy2Kb&#10;UCg/jxNPFSJGqkvTomQ6SQCJFnNlifmx0sTHpsRncp2RUuSPeJpT0AXY8Pc94XQM24/tgLy2AtQt&#10;tWG0xRRqVlowXKENTRPClFG/qoEG1AwJEFMVLNRn5E1A/CY/H78pLMDvjNJ/VaDSYLQ/m8sLdBZh&#10;FtXC74vm0bmKdpEFBAsjcw061/3L6ENUeVwF2F+0wuatDGDMF2EJlYieuSrk1fn8aPD5Ihy0LDWg&#10;rqcMDV0lqOjwt9eYDw19eazboImV2/WhZaQGPR0GVGaqUDfXgIL+YizSVYfVKqpAcwbP+spYpKMG&#10;OTWq4yV6kDfUguZKQ+n+lIx1pGXjQ0tgtEuHylt8NoGqXlERlodXQ9tCl0r6dwbectBXYgA2by4M&#10;qUp0VRksKcjBYokqlYwVNFYYYpGFNmZTjWiv16WKWwZTqierTVa01fglMtAxKDXOAzGhzogLu4KI&#10;YP4RQY4IDXBAkO8FBHjbwpcU9/I4B3e3M/C4cgqeV07D3eUkrlw6BleXE/AQ+ZTi9g4nob+akCA8&#10;lK3WStAQva5EKhrMpd5X5lQjNNH+IaYzWahvLn2/fPWKVVhhaQEdXSMoquhgAdWD1H1XDBhk9CNH&#10;KS1GqEvdd5mvQBWiSKiIDzEpKmtBgQ+4ojLLK+lSCoq5sbSoYjQYSZCiRhYEiICHKeYbid5YBArB&#10;Nd/AHHMJkfl65oxAmK9rDBNLU2m0eXCELYKjbQiR8wiOsiFAzklVU8dPr8OZs1vhYLsHF2x2wd5m&#10;J+zEd9FF115KOjtC5qLtLjjY74LNuR3YKj5nu3YJNq0zw5plBlhlaYgVZkawNNaFmZEOX0p1HNq+&#10;CX99/iSpj+9SjysxzkO0e4hqKzFAsJSqI4/gyMKHz2l4+zERbyXVQXi8iJCqrB4/CsajB4GYmfbD&#10;vbs+uDvp/sM8MTHugbFhLwz2u6K/xxW9XS7oaL+EtpuX0NxgjVCXZdhlTKnMh8uMsnyJwmKYUEUs&#10;kVOBKZ2HPtWGBkGiToio0Lkoz1eEGiNWoTbU5y6EFtd1FyyGEZ3OEjogUzonMzopCyUNrKIC2cH/&#10;wm65Ceryz6Gh8jSaG+3RWH+eZov66nMoLz6B/MyjCA/YBuv9JjyeHCHBqI0OTG8uwfAHlQDX1eZQ&#10;JfzO81N5qBEY4tvoP039N2EykEh5THUZgYueYwZULyuZblXUwk4qkF26OtjD5+wAlecBfSPY79qG&#10;FSZ8UWZTzfA+BUAUCVKhQtR4X0KViDxJndAEUJVnK/z4PK/46t9cSN8e/1UevxJ2mv+SR8psQ/TN&#10;X4Mx+c2YXLAFM7M24b7cNrSZ7UXKicPIdT6Lsis2KLp4GlcPnETX2lMYMD2MAfW9uLN4BwaoXvpn&#10;r0QvwdE725JmLi33zLJEF+EhGZWIAEk7gXKd6qPidwPk/FsLCbTtf4jZdRWwkHAXPcoWUlXI4MFo&#10;m8tChYieV3N5L2IUvTwDiMVUn2JKewUGBbJyhDmXtRerwcTQBIaWS6GzdCm0VvCd5vu6eNkKLFrK&#10;INCSQZiFKWYbLsE5z5NIL/NAYqErASCcvwwOCQWECC2RMEgocGe+Ox29DBKJhR7M+w88fsImhdsk&#10;K+Ky2CePsMkhRMTYkGwxDbyYM+syotNdEJZyCSEpjghPc+YxvRGT6wOnwIuw97HDSefj2HVmlzT6&#10;Wnx9T2uFPhSpBJSMVKBHoMhrELSEiJwyfyt1VWng3P+eNxv/okMV80DpUzEssqJSo9r4TZHKjMrj&#10;f8vNxmwxo62RKiNzBrYaypijzWdwuT7W7jSBmKBR10KLykODPlEbetvpq/So/hjRL6STFuMqVE3V&#10;oEIALSJQ5NTksFh/oTQOQ12fsNfmb07FsWGVMv419zfMUpfDQiqIP/h+LtbXhZoJ70FLHfN5zQs0&#10;qTBNqUgYmKou04PuKl2oGyrBcJ0eDFfrUDkqYa+xBqxUqEp5z1subyNEzDFv0VyYU5XtWsUgS5PP&#10;/Nw5UNTWhLamBpYTSutNtKG+RBfzCDgFfTUYrVgC3fVLMGfRQuivNIGmpR5+iQp0DsqK80V8mCui&#10;Q5wRE0iy0yL9nBDqdQlBnvY0O/i6WsObkZKn02l4OZ2Bt8tZeDgTJFwX+b5u5+F86SxM1orZdpdC&#10;yWw5lMWkiqZMubx4CU20eyxZRsrLTJm2SI8RDSP/5XwQVy5bBl19Y2jT2WsZGvNmzaBnbAYdLmtT&#10;NegwX4+S2Yh5RlQNhnT+hoSAobEF82kEgyhvQFDoGBhCjRHRYj1jzCcY5vE88/WXMDXGHNpsOpDZ&#10;OqJKiz8kUzleg5y2AZZameOM+MZCuD3CYuwleAgTPbHO222VZtgVsHBzOAI3RxpTV7vDcL1wBFcu&#10;HpPZBa5fPIzLtvuxk+BYv8wQawmP5aT+cjM9rDDn/VoaEZhGMNNVRVpclKQ+IBrOxVgPqeqq8Qc8&#10;ivH1ewH+/JKF9x9Tacl4Q3i8EqrjOeHxJEQGD6qOB9O+mL7rTWh4YGL0MqHhgskxQoQKZHzEE4MD&#10;V6hCLhMiLujqcEAnIdLD9PbNkyjJ2IZLJw2wgxJ5g4EyNupTQTAyMaUDN5i7GMbyKpLq0KWDFVVd&#10;OozMZaYIAwEbwsOC2y0YrZsvFOBRk9pMVhDy6wigEyYGyIg+IDWit924iJbrF3Gz8cIPJXJOalTP&#10;STuOEK8NUiO//P+aD106OWM6MaO5fNHnKENrNhUJTSgPMd2JLlWGDhWH+MytugCLaCOhE1ehE1cj&#10;THQIkSVzVaHD7WvnqWG3ih4O8Lk4xOfpqIklTlEBHzWxguepY4gOuAwzDXWoLyAoeF+KVB+KcxZA&#10;YbYc5GkiVZwjVMkCqNExK9P5zpslL6mP34UK+U2MqVCQuvfqEmaJf+iha+4qjCzYhLsLtmJmwTbM&#10;LNyOp/K7cE1vM8KP7EGFjQ2G1p/GuNoujClsxfjs9Rj5g/v8vgLDfyzD0OxlGKTdmb0U/XMsCRRL&#10;3PnDCgOzrAgTS/T9YYkOqpC2303R9LsJygmQrN+0kfpvTXj+pg59cb38DZUIddHOIRSGPKEsuirL&#10;UZ3MpVITY0JEW4fyInWqjsUsQ8WnqAIF/gYK/F+1FqvzHTOGgZUltKwYkRIgKlYrsHjpCihaLYe8&#10;uRXVhzkBYs5I1RJeEY7ILPJEcq4b0vLcJUuhifWUXEKFaVKeB5JpqQSC2Jaa50k1wn0IlaR8dyRk&#10;EyQ5V1iOAJL2oQl4iPaPDG5Ld0d8OpepNqJTLyMixQXhyU4IT7qE6LTLVCteCE51xcVAexy6dBj7&#10;LxzE2mObob9hCRT0VDCHjnQhnbTuMiMYrTSmWqDTNNWU2jl+p+qYp0xHbqkFrTUGkKNTV1pKqBgt&#10;hBwVhmhA/5Xl5mstlo1MV10MRWMt/E7o6K41gOlewlR7EeaoKUJOj4qDTl9/ixHU12pLM+GaraCa&#10;M1YnIKgqTKkYpJHdC6FqwedLTw6LtAhwLQWqEXkoC8Wkw/9pMfMIFiUx8aMRgaHG/1JNHSr6BJPV&#10;EizQ0sBCQz2C0YJKxQCayzSgu4GANFSjutGBhYEq1q7QxJZVeti4WQ+W582w7IwFFNXnQXPRAqoT&#10;PstycpCbL1SUJhYqLobVMnOYWxhAf5UV5EUPyaVi4kkzmGxYxiDCFBrL9KFGFfRLgJd9UHTIFQR4&#10;2cHPw5pqQ8DgHHxcz8OLUtuNkZIr7TIlttPFE3CyPwEX+5NwuSCWj+GSHdcvnITzheOMvkn6vbux&#10;atNWWG3cTImzGcs3bsHSDRthsWEdLDeuh9X6jZJZrtsAi7UbYLZqDZauXIYNG9Zi0+b1TNdjFfNX&#10;rFmLNavXYsXK1bRVWLZiGaxoy1auwCquL1++HMsZAa1YSuWyfDXX12AFo6JlhNBSq2WwXL4CpitW&#10;wIgPvS6BpmO2DNpLGD3RYWgvMYO2yRJoUX6LVMOE5DaiPDcxwto1ljh9fCcCQm0RGmMn9cL62RPr&#10;vD0BImbjPbUNF8/uh6P1Pjie348LZ/fAgcsO5/biwpndsD+zExet9+D8ia3YscEUW1ebYfNqU2yU&#10;UnOsX2OGdevMsWWdBXastcDk6NAPgDzE92+9+IabBEctwSHrafXX11x8+DNN1lguwSMGLwmP56LK&#10;6mEwHgp4UHXcn/DCvWkvTEy4YWzQCaMDlzB+5zKmRt0xPuqG0ZErhIgzBvqc0dftQiVyCSP9Dhge&#10;OI/+rjOoLt7NoGEZrPfp48RmLexfrYHV2kowI0RM6IgM6VSMGYEvWahMoCgRHIrQozM1ouNZwnUz&#10;Oh7zxYSHorLUlmIgpw4jOixLOQVcOWiGazXn0d3pjNttjrjVcgmtNy4QIraEyHnUVZ2XIJKVehBe&#10;jitgqKAAJcLASDToy6nyOMrQFyAhELRnKxMY4txKMBJtNXTcar8vwGICROFf8yE+SiW6rurNXgQj&#10;Asfg3wuxlddyUMOA8DDCYf7nx5ZY4DSDmlNmK+B+7CQqcmPgefEMrPS0oSZHIPF+RNfen1VaUpsI&#10;711NNK7zfuWpvKSvFP6wuXPmQ2Uh1Y+iKsznqyD2Dy3cniMAIlMg9wmP+4o78WjxHgzJbcQVbUNU&#10;bj+JicW7MTZ7Dcbnr8Lo3JVcXoHR2culdGTWckJkOUbmLsfwvKUYmkMTQCFA+v6wQD8B0vmHOVp/&#10;X4Jrfxij7A995P2hQ4hoIfN/NHH+34xMqdbk5jG6JNTleS8L+HvJz1fF3FmysSsLqEbEp3wV5BUJ&#10;EAUsViSgFzFvHn9DBgRi9l0dSwZ7VkuxyNwCSuaWkLcgNJgukODBdfOlmGNK57ViKXLTAlBdEIjy&#10;3ABUZPujMle2XJ7jj/KsAJQKywtCSX4QivMDUVIQgtLCMK6HoLwwFKX5wSjOYX5OAEqy/FCY6Ydi&#10;7i8sP8uXx/dGTqoPchLdkZfghqwkD2SleCEj0RWpsc5IIjhSCv3gGXkBO89uxeoTa2F5YDWMd9AP&#10;rDVkNE31xYhdnspC2Vhb+rCSosZi6CzRgQIdszxBYGBuCMOtS2B60BJz6cB/05LDfGMl7kfVRoj8&#10;Rocup6OMPxQW4le5+ZjDwGOWkgrhsghaG4ygYKZCtaIozZ+1QI8KbrUBFuoQPgpzsXGXDjQIA9GO&#10;omSgDe0VVAibGd2vowI0liOkVaFqoiiDCRWLnBIVi4roKqyARcb8n/QIJuUFmKfI4y9g0EQ1oqCj&#10;SRgZEzyahNp8KBrwGV3D92WjAUFiBK2V6li9jgHseg3o0SyOW0JvmyFMCEbxLZNZVNLz1cS+hKWu&#10;ljRdi7wAFFXnQj2qHSobrbVmWCTaQnge0y1roWKuQ1jp4xcPV9ugYP/L8HCzgSfh4eFuDXem7lQU&#10;V6gsXC6fhbPLGcmcqDicqD4uOZ7GJcLE8cIxmkiPS8t2hMmh4wex7+hR7D58mHYIuw8exO5Dh7Dj&#10;wEHJdh7Yj+379mLL3j3YTNhs2rMDW3Zsxr59O7CftmvHJmwmaNav34ANa9bR6dLWrce69Wuweu0q&#10;2hqsY7p27QraSqxfu5qgWYENtI3M37BuNdatWYNVq1dj6SqqGq6vIbyErd+0Ees3bsDazczbwmNt&#10;4jE3rsGajaskW8flLdtW4tTxbQgWAKHyCCE4RHuIMFv7bTh+fIO0/czR7Th7dDPOHd+Ks8e2SHbu&#10;2Fbmb+Yy7fgWnD6yEQd2LsfuLUuxS7Jl2LV5KXZstsSWLZa85iVwsz9NaIip2v+Wuu3iWzvh8XOs&#10;Rwn+/p6HP//OwodPqbIGc9HmIRrLn4bh6aMQPHkQSOXhg3sTnpgmKGamCJG7npgYcsFwnwOGeh0w&#10;NuCECcJjfNgNwwTKIAEy0OuCO0wnhh0wNW6PsTvW6Gw9itrSfYzGN8LF2gw2x/Vxaq8W9loyillE&#10;582oW3+BEvToaPTplPTni2omRUmFqM5fAHUuazPK1eODrU/gmMyi41ZXgvfZlWiuZbTd54oeAqTz&#10;lhPVj5MEkZbrF3Cj0YYQsZG6GJfknyREDuDsPhMo/jpHGqEuVIi5GIdCCIixHgZUI9pUIOJTuCaE&#10;iziXxm9iVDpfMtFDiya26zPS1qYyWfbbYuxX1sdBXRPs1zei6rDACVMrnLZYjuNMfa3PorEmGwUp&#10;YfB0OIUd61ZBZ7EalAkOHUbg2oSChoIKVAlOBUbrcnOE8xXfDpGjQ6ZSmc+IVX4RDJU1sZaO9BiD&#10;mdg/tNE2lw5//gYCZCumF24jQHbgwaJdUho2Vx9pFtsxrrIHk/PWEyCrJZuYx5TKRdjonJWEyg+A&#10;0IbmUJXMoiqZtZQqhKrkd0t0UYnc+sMMTQRI5SwjlPymh6z/pYHE2SaI2n4c9ketYaCuh4X8v+So&#10;qKQGc9E2wlTM/6VISCygqlrI6HPRD5CILs1WppbYvXM/DKk0VAgLraXLobecgRiViAaDNI1ly6G+&#10;dJlkYl3F0gLLGQBmphIWeYEoJjyK6OxLswgOQqGIICjJIExyCIq8YJTlhaA4i/DIJTxywlCQTkhk&#10;BaGIgCkgOIqZFqb6IT+NluHP4wWhkGlukjfykryQGeuKjJgrSGeaEn0ZSVHOiA93QFziZWkQYViK&#10;G3ac2ALzXRaw2LcSBtssoLpUiwAkKAzUIa+tRqWgCkV9DWlcx2IdMZmgEjQM6RgJkyV7rLDi1Foo&#10;mGtB3lIFSst0IKfO38xAkxBRw3wCYz6DpXnqyvhdmfDV0cEsrivy+Eo8j1AhC3RYRl0BC6noF6gv&#10;xmz5hZi1aCH+hypHfC1Q0VALahaiEV8di434DFtqQsVUmceSg4qREtQJuIUqSli4eDH+mDcf/5o7&#10;CwuUqHwWUiUxlSfof59HEOnrYQ7htWAxgx0jdSiYakBznT6UzdWw2EIZOpsNYLDGCCbbdGB5VA9G&#10;u/Whs1YXZutVseesGebqLqRSWgzlpepQ1tWEkp7o6q6BP/icz+Ezr2xmCLUVxjAjRB0OMQDeaAk1&#10;/k4LlJXwS6Df5aCEaH8EU8IHBzgjMNAFfgFO8PVzhLfvRXj7yMzTyx4eNHdPmoc93NxtccXNGldc&#10;rXGZ5nLlLOFijfM2J3H27CmcPHMSJ06fwPHTxyU7copwOXGcdhgHjx/C/mMHceDEIew7vB8HD+zD&#10;yeOH6ZwP4vCR3ThwYCf27NmOfbRD4jshu7djr1jfu0NKf5pY37N7G3bu3IS92zdg97aN2LWLUf/2&#10;TbSNVDRrsWXremzbtRlbd23C9t2bsYO2ddeGH7aJ8NqIzUw30TbyGLt2rsepY9sREmyDUNGAHio+&#10;LHUWfoGnYWezEycIiOMEw8njm3GGD+i5k1tx7hRNSrcz3SZbpp2lAjl6cB0O7l+Ng/tW8V5W4ODu&#10;VTiwaw32Md220YyOq1wmPvCC4KAS+dZMkMjaPqRxHl8z8fGvVLz/lIxX7+Lx4lUUnj//0WD+MAhP&#10;qT4eiwbzMTdMDl+W0odT3lQdrlQXlzDUc4EQuUBQuODuMMEySCUiemT1O2GIauTuqCOBc5H72rLc&#10;efR2nkFD5VHEh26Gr/NyuNiYwvGMKU7tovxdsgjadDaiwdyY0bkJFYeRAoHBqFyLzlZLVG0xMjdf&#10;qIAtWqq4sm8JimL24lajPQa6XNHX5YIeYYRId8clqR2mvcVRpkSabNFYb4OaMhtGoaeRHHsAK03U&#10;Iff/zoPWHIKCUb25vAaWLtCACVWFaCjXJFwM51BhzGYEKVQHo+3Fv8qUix5ViibLiOqrbYt1cNxi&#10;GQ5YLsVefRMcNDbHUTrIE2YWTM0RYHcWNxpykJMexGg2HLeam5CZnIJVLC++3y6qshRnyUNOqqIS&#10;X1MU80UxCuXvsIj3LubT0lPSgJWWAXatXAP7A4cRrmaFplmm6Jdbj7GFBIjCdsws2on7i3fhkeIu&#10;5FM1JGivxJT6ftyduw6T89fgrtxaKR2fJwPIGBXM+JzVVCIrqDxWYFioE6qSYaqSgT+EElmGnjlW&#10;uD3LAs3/XoLq/9FF7hxDpK/ch2yvcOTFZzBKT0OAmzcObN+D1QSmpaGYBdkS65etxkqqcj0VbQmM&#10;Ompa0NPSgyVVxZH9h/n++yM9vwDJ2Xlw9fbDSZtzOG13Ducu2sD6wnmaNc5yXdg5+zM4d+EMHK/Y&#10;ITHOG+mJXkhL9ERqggfShbNP8WXqTZXghexkH+Sm+iM7xY95fvyd/ZFBS0v0Rkq8O81DSsW+qQmy&#10;Y4hjZfA4Yjk5jhbrifgoN8RHCnNFTLgLYsJooS6IiBZde+m/Yh1wyP4wVh9YC9Ndq6G9wZyQ08Fi&#10;M00o0sEqGGlioSFTAw3I6apBidsUTdWgt9oYFvvXwOzwMpgcNMXOy4ew5NByKCxjQGFJh2+lSyBo&#10;Ql5HFYsIgAU6alDksWapLSIQtKG3cQmUzLTxPwvmYZGRNhSXaEHFQh//XiiP2QTBbNXF+Lc8FY2G&#10;KhWHHlRNdWG8zhjqBMlifTprwkbFgFBX4XNHRbFIXZ0AUSIo5uHXWbMhJz4HvXABQcRgSVODUJmD&#10;eapqVCq8HpZXMOD1GCtTrTBPl2rSQtYxYDHBpLFaXTKDzbpUZcbQXK+OpQd0oLqMz7TmXCoyFchR&#10;hc3jOVQN9AhJqiwGjcqExWJLPZirKiJtvxbsV2lARVsD8wisX8IDLwdlpoUiNspbshhaVIQnIiI8&#10;EBruhtAwNwQFX0ZQkAuCCJgAmr8wv0vw83WEL+Hi430BXt4ysDg7ncUlh/O4yAfMzu6MZLa2p3HO&#10;9izOnD+N07YncNb2JKzPn8Q56xM4ffoYzpw6Chvrk7Dj+tnTh3Hm5EGcOrGfDvoAzp04SEd8iFE/&#10;jcsi/+Sx/Th+dD+d+QE6833S8snDe3HyqFjeg2O0I0d34/CBHXwZduDwoZ04RDt4mHZkL5d349DB&#10;Xczfw3Q39h3ahf1cP0RwHT+8C9Zn9sPb/Qy8vc/Aw/MU7+skVdkJONjvh/Xp3Th/Zhcu2OzDRZu9&#10;uHB+D02W2lvvpYl0N+9lN2zO7sJpqpUTR7fgxJHNOCnZFpw8tBXH967DxdP78fHDOxlAvj+iiRl2&#10;r3NFDBYsxZevebLuup9TZO0eb2Jk8BDqQ+pxFUwVEoSH93wIAleM33HC+KAz7o274/6kO6HhTCjY&#10;Y6jLFqNUI5Mjbrg74k61cRkjtNFBF0yPEyCTFzA1Zsft9pgcZfn+c7hacxhp8bsQ7LsGfm4r4eu0&#10;DO5i8rbtWjBQoLOevQDmjMLWaatjO1+ofUs0sd9SA0dXa+DCHgOEOqxEfsx21JUcRft1W/S2OxAi&#10;zrjTcwW9XU4EiDO6bsuqs9qbBUQu4sY1e1yrtUNlyVkqkRMI8NgCzQVzofiv+dI0J4ZzlWAmpyaB&#10;xHDOYmhS4egx1ZtF5UOlIdpC1H5XlLom64gqLKqSdcpaOLliBU5s24BDW9ZjNZ3kLgMT7DNeQpgY&#10;YpuWDmI8XNHfeQO32m6gr7cft9vb0XjtKlIJEZvTZ7F8iYU0FkTWuL5I+nqhIlWXGlWZiY4e1piZ&#10;Y+eatfxtduHyGRtE+AQh7YwLaudaoZsQGJLfhqkf8JgR1ViL9qB+9lJEK1ngruYBTM1Z9w88Juau&#10;JTx+KpHVhMgajMxeRRWyEmMEi6jmEjY0ZwXuzFlOFWKG9v/XBHVUOwWrDyLfPwo1uWWoySpGUVI2&#10;8hMzkBqdgOjgCAS6e/M/dIbTWVvYHTuNM/v4Pu3Zj6N7+f4cPQE7WwaL3v6M4lORSnDkV9Wioa0T&#10;bb0DKK2vR2hcJPxCfBAS5ouI8ECERQYgPIrRfqQfQiN9qda9kJsbieLiGBQURiOvkGlRLIqLYlBC&#10;Ky2ORSnXy4rjuB6LwqI4FBXFo6g4HoWFcSgoiJUsPz8GeXlRyMmLRG4+jcvZPG52XgTzuJwTiazs&#10;cGQKywxDWmoQUlICkZjoh+hED8RkuMMv2oHR9X6sO7oN+oSH6nJjLKBDX2ymBxUrRufLDagUDDBf&#10;ZxGO79HDoeNLoL7GEMorCYEdZtDdZg69LSbQ37oExrstsWi5Cgx2mlPJiA4DVKNrtXkMAoIKRsVC&#10;D+rLDbGQikaMDFe2NMA8AmaupjIBogt5PU38prgYc5RVoWJiAHl1KhhFBl7LrKCzwhK6y/RhSFtI&#10;taJKdaROoM2myv83le0cBmPzFZWlVEDkDyqOX+fOx28LFmCuoiJhwmBGTR1zqX7mKKvgdyUx8eN8&#10;qgjuoyyHhQSVqKJT4TUb7tGC5io1KjFNaFGV6O8wgKo5Vaio+po9H/JqqphPE1Vjcjy3ohKvk8+9&#10;aPdRIUA2MKDbbkhlZKUHvaVmUFuih1/iotyDshh5xUTyh48kQPgQxAiAhAuAuEsACQ51RWjwFYRS&#10;nQQIdeLviAACJJAACaD5+zjAhyDxIkguX7GGgyONELlw4SwuXjwnW74ozBr2F8/CnhGL2CZSW8Lk&#10;vM0JXLQ7CSe7U3S8hMnZI7A5cxy2Z47B7vRRnD91hBH9YVgzFXZe5NFk64elbQIy1idZjgrnDPNO&#10;njqE0wI+VDWnBJAEmE4fIKCO4DT3O8k8YadY7gTT04TQmeP7cPbUftjbHYGX62l4e5yGF83T/RTt&#10;JC47HoSj7UE4XTgEZ9FI7niEqWz5/7RDcLp4EA4XDuI8H+Jzp/dSnezhte3mde7C+eO7cGr3Bsr3&#10;dAkeENOWfJsgNNr+qb76+3s+4ZGFT18ypdl1RdXVa6qPF8/CpaorqeH8cTDTQMzc86bzv0wwOGG4&#10;96JUfXVv4gqmxl0IiosY7rLBSKc9xoacCQoPqg03CSKTw1cwM3EJM5P2BIkt0wu4P3UJUxP2GB62&#10;Q2PDOUaH+5EQuQUxQRsQ7rMKYd4r4H3BEocJCqvFcjCdI4el8xTpqFWwhxGdzQZteJ8xQoLPGpQk&#10;7MbVkuNouXoWXc226L99CYPdLujvdpINauxwQectR0JE9AhzQHPTBULEFvU1Z1FRfAZF2Wdw+oA5&#10;FP71B5QIAw0CQ51KQHP2QqqORVLvKgPRaP2HgqRC9AkSARYBGn0CZKOSNs5u2Yiz+7fgzKEd/I93&#10;QoWRmhWhslPfGHa79iA7IR6dHe3o7etDe2s7GurqcbWuAdXV1cjPyUVCRBRcL14i8Pdh2+o12Ghp&#10;iY3m5lhtbIR1ZqbYu24Njm7bhPOH9sLX0RE5cXF04CVorrqGJvcw3NTchAEqiLsK2/Bg8W7cV9xD&#10;gOxD7/x1SFG0xLjuIUzOXkuA/FAgczcQIjJFIlTIBKExJuAxnzCZLxTJSkz8vgzD/9sKvf9egTat&#10;HWg96Ymr0TlorGzEjZprqC+pQn1+OWrzy1CWVYCijFzkpWYhJSYekYHBCHTzgJ/LZfg4OsHv8hX4&#10;e7oh0D8QCYlpyMkpRGFZDSobbuBqaxeauwbRNXQXIzPP0D85jcbm6yivyEFJQTzycoXTT5KsuCgF&#10;NXX5qL9WhKqabNQ15HE9F9ViuSoblWVpqK3KQm11NsrL05ifhZraHKmsSGtqc1FXX8S0ALV1hbh6&#10;lctiG49RUZWPyupCVDK/rqEEVdX50jUUl2bKrCwL+cXpyMxPQnJWPKKSIuDDoHfnyX0w37UORuvM&#10;oWZpBHl9fcxm5KxsZQCNlSZUDJrQsNLBxqMW2HCOSuXwSuhuMYblkdXYaHcAqxjsqXG7BsGiaMUo&#10;frkajPZYQnurEbS3GUJlnTZUVhtAfb0hdDabEk7akDdWhx4ho7VOD/N0F0OBTncRTdFAC/OpGFRM&#10;DKFpKnoyLaKzVobecnMsIjBENZVw4nOo8BerqmC+igp+nSePWVTA8xepMdpXwiw5Ofz6+3z8zx/z&#10;MHuhmFKe2wiIfysuwq8Kipi1WBH/M282yxI6SlyXX4jZ8vJQ1CZAzFShtFKoEKoUKpSFJgTJch3I&#10;a1NxcL9FvJaF2po87mL8RsUtunLPmiUHOZ5noSaVi7kxDFfowXSjMeZT5SzdbkH1sha/xIS7BmWm&#10;BCA6wo3mTvNAFOERKdRHiAvtsmSiekuq4iJAAvydEEiABPkSIkwFQPx8CRECRFRtOTvbwcnJFo4E&#10;ibMz111s4eRsA8dL53GJeY4O5+BIsFxysKadw0X703B2PIfLXHeiFL5w/gSjeCqSc0zPHocdzUak&#10;52R5NgSL7Y98Oy7b/ICJgIrYfl7knT1Gp31Y2mZvQzAJ43HtqHzOU+mcO8ft547KzJrlzx/HeS7b&#10;2RyHk+NJ+HpaE4428Pc+LzOf8/B0PQU3pxNwcz4Bj8snaVQnLkxpInX7Ye4uJ+DKMpedT8HB7ijV&#10;yiHe0yFcpNmdOwD70/vgbH0Yz58+lvHj2318+9bG9CbhQYB8q8TXbwVS28enP1Px9mMCXr+OxqsX&#10;kXj+LIz7hVGFhFKFBOPJYwJkxodqQwaQ0V5HDPfY4+7QJSoLVyoOQqXbFkOdVCH9F7kuGtVdCZnL&#10;mB5xwYNJB8yM21O12OPBlCMeTDthRqQPGJX3MoqW2iWOITd1PzLidyAlbBsSg7cgPmADgl2WwfGg&#10;Pk6sVcOh5Uo4vkoVLnv0EeexCjkxW1GVdQhXy0+guf4Mbl+3QXfbRfR3XMJAtzMjfhf0dgoV4oiO&#10;dkfcapUpkeami2hqsJM1qhecQWrsIWw0U4fSr/Og9G9GVv9eIM3Sq/SrHFR+mw8V5mn/sRD6Ahyz&#10;qEZ+XyRN7262UBUn166HnQgMjhDcR3Yxyt4JVb4Q+zZsRUpCAlpaW9B+6xYaGq6irqYWNVXVUlpP&#10;iAiAFBUUUoUlIjokDAHunrhifwE2x6mYDx+A9UGqzcP7YHuEqlTAw/kisuPiUZ1biJuVDWitpjOv&#10;vY6m7GK0H+b9LtqCGbkteEj18WDxHkwQKMXyyzCkd4DKYh0hsQaTcutpG2mi3WQtJgiUuwTNNFXI&#10;uKjG+nUpwbMKnaYH0X8+ABNpZZhq68Xj6YcY7BrA7YZW3K5vRjOd/426RjRVXcXVsjrUl9eiuqQC&#10;1UVlqMgrQnFmLrITU/jbJiCNaW4mnXppBWrqG3HtZhtu3qYK6x9D98h9DNx9ipH7rzDx6C2mXnzE&#10;o7d/4g5BEuDvxUDpLBXqJYTTWXu68Z3nu36SQdx561PS++rt6YC4mECEBHlK752D7Vm+E/a45GIH&#10;a76PJ07sp7+wY5B5GocP7kFYsC/Lh8Df3xXurvZ8r2zh4mQH+ws2OHvuNPYf3I89Bw/g+Bm+V84O&#10;uHT5ImxFlZrNGZyjnbWl2ZzEKZ778NGDWLtrEwzXLZV6Ji3UUcNifQMoLDGA9loLaC+3kBqdlegM&#10;VQkAwz3LYHJkJSyOb4DZwdVYfWoHjLcsp2pRg8Y6IyhYKmHeEjpmcxVoMnrX2U5obDWEgpUqFlhS&#10;eazTxwITJSgvI5TEfHPmOlBbqgPjrRYw27Yc6lQpCwVECLCFuhpYZKRDiChAzO47jzZbjilV7VxC&#10;Y6EinboSz6ciuhSrYe4iZcyVJzAUFuHf3D5noRJ+myuP+YSKnCYBIuChsJjHWEjFIBreVfHrHKoU&#10;qpVZhIwY8KhNxSWnR2jpL4SCwSIo6ipD2Vi0w6hDXmMRFFSVCBA1LFBXwR9yC7CAqmYBz/3rrLkE&#10;1SIs1tGQ2obkNQjRJRqwO7EEew7p4JfIAMeg1HhvhIU68UG4xD/RBeEhboggPMR6aKAjwoIuISTQ&#10;GaFBl5m6SNAI8XNCCB+eIAETf6FGLsHPiwBx45/uYk9w2NDO4/JlWerCB0eCCZelfALjyiVruDB1&#10;djhLx2sLVycbXCFQnIVCsTlNh3sKl5g6imXaBa6L1IEPi1h24PIlPjSOwuzOSibbTiCJdZYTZS9x&#10;+RIfXgcqoAs8/k/1Y29/ikZI2Z+UHmJhDg5n4EYVFRRwAeFBvPdAB4QFOCA04CL8PM/D2+0M1ckZ&#10;+Lif4/JZycSyyBNjYbx+rrud40tgI/Veu3zxhNRLTeq1RrM7tRc5KbESPIApAqOD1kYVIkady2bZ&#10;/fq9GH99E+0fSXjzMR6vqD5ePovA08chtFCCJBQvnos0BI8eBVBZuMp6XfURGFQcY732VCWiOusK&#10;xgYu0sFYY6jrPMbvOBAgLrg7ehkPx53waPIi7o3ZUbFcJEAu4eE9ZyocVwLEA2OjnujpdsU1OvTq&#10;8jMoLzqKkpzDyKUqyUnci6y4ncijyshN2I68xG3Iid2C3JhtKE3bh+q8I4yET+J6zWm0XTtHgNih&#10;u/UCem85oI9KZKDTCX1dVCJdl6hCHKhCLkrVWW03nNHc6Ej1Y4vaivMoL7RmtLwBq7UWQ/O3eVAj&#10;OFQJEbXfCREBkN+5/scCyXSpTkT3YTMVdRxcvwo2VB1nD+2E9ZF9VH17cXDnZjidv4ibTS24fqMF&#10;FZXVqKioRGUlraKCsKyR4NHQQAVSU4OK0jIUZOVQhaUiOToGcaFhjOD9EeTtDn9XOs1LfCacLyE5&#10;NBhFaWmoKShDIx329cp6NJXWo63qBrpvdKG/vQu9ScXoX2uNuws247HiTjxcvAv9CpsxqneQoCAw&#10;5ER33824t3ALpudvwAyVyN3fVmP411XoXbgBt5YdxW1rb/RlFmL4djeePHiMN69e4+XDx3h+7yEe&#10;TEyjt60b3c3d6LzRgds3O9ByrQ2tjTJrvtoiWcu1VrQ0cZ3WcrMTrS09uEVgdPeOoOfOJPpH72N4&#10;6hnGCI3xx28x+fwDZl7/iYfv/saj97QPX/GMgvnus5e40XIDpcWpqCxJQUZKFKKiAhgg2tFHeMHj&#10;kh0DTGfER/vDx1cEol5IiQ9DZmoUIRHAANIGHu7OVDwJ8PRyZhB5Drnpsagqz0FhUTpSkkIRF+lP&#10;f+SPkFB/uLo54fx5Gxw8fgpHTp2Gr58vwiNDEB4dSt/lj/CwAASH+MLPT8DHGSeOHcWabRugu2wJ&#10;lI20aLpQMTamwzSExlJTOk8BFU3M12JUvt4UpjuXwmjXUuhssSAADLDm1HZorzJjlK4PzU2GUKLi&#10;VlmjDb3tplBbpwuj7WbQ3qgP1ZVahIsWFJdqQ9FUBSpLCYclqlQ8elA2J6DMeG4TfSgb6EJ1iSHU&#10;TIwgp6yE3xWoDNTVoaCsTIgQCIz65RYtxiJ1VeYJxSHGfCzCPK7/Lr8A//p1DmYrKGGOkjJ+n7sQ&#10;/xbfcpm1AAupHOSoQoSTF+NSRDpPNK4TJqKd5N/Kivh1kTzmUmUs1CSUdOTxu5L4SJYCVM10qEwI&#10;Nf4GChqaBKwGlExlU9DPUV+ERXpazNPCHwsX4PdF86FqocPjL4aqsR7W7jDBiVOW+OWy/bGgEN+L&#10;8PK0odnC28MOvgSBnw/Njy8IU39aABWGn/dFSW0IC/B2RKAP4eErsyBCJICpt6cj/8CLBIkDXH+k&#10;MnP8kUfIiPwrTP8xe/h4OMDXw5EO2QGeIs+FxqjOw+UiI3qxbk/A2DLPnmYnrYttnpdZnubOZTfn&#10;CyxzAe4s48HI5QrLO18ilFje9TL3v8zjML3MCOiySGlXeC5h0nXxOtyZ+nrZE6JOiIm4jJjIK4gJ&#10;Z0oL9hf3b0dFYs97vsgXhCnXZan4ncQ2W2nwZYC3HYF6ET4EqvcVgocw8WLqeZmqjKpkdLCd8Jgh&#10;OMRo817Co4NGBfJNVGFV4ztK8OXvDHz8TIB8+DlJYsQ/AwYfPwykEgllnmgPCcLMpKcEkNG+S5IC&#10;GRIQ6b+AacJC2CDhMdB+httsMUWwCLg8mHSWADI9YouZu45S9dWjh1eobjxwb/oKHt33xYP7fuju&#10;+NHd9tp5XK07i+qyU6guPoHy7MMozTiIqvzjqCw8jprCE6il1RUfx7WKE4zAz6HlqjXam6zRcdMW&#10;XS12BMgF9HU4UIE4ypQIIdLb4YQuqpDONgd0SN17HXg+MdjQFjUV1shKo3o7bIm1mspUGfIwmrdQ&#10;qsZa+O+5UPxDDvKiC+/v82DCKG7fsmWwObALNge348zBzbA+thM2x/bC5tRRJMfFEUzXCY0alDEi&#10;Ly0t/wGQClRVVaGuthZXqUbq6+tRW0dFUlnF+ypGSVYe8tMzkZOahsykJKTyOPHhEYgLi0BOUirK&#10;c/JRXVDK+67GtbJ63KxpQue1dvTTmd9pH8DwrQGMdg1hhDDpcwhAv/YejMttxrA8AaJ7AKOzqTZm&#10;rcbI76swPHc9BpR2oNvyFLqOe6AnKAX95fUY7+nH9OQUZsamcHdgHOP9Q3g4NYPnD5/g2f3HePHg&#10;CQODKfR1DxHMtI4h/qb9/G3vUOkNSuu9nSPcPo6+3gncuTOFoeH7GBl9iNHJJxifeo6J+68x/eQ9&#10;Zp59xIMXn/HgzV8SOB5/+I6nn4CXf37Da8Lj5VfgNZ/e97R7L56h+dZ1VFdm8zckbLOSkJAQjtio&#10;QAQHudOxeyMqOhCpKZEMQJJRnJ+AqEgvBmhuCA31RXR0iKRmYqKDCZZgJMSHIzUtHrnZySigpabG&#10;IywqGD4B3nB2c8NFl8u44OQEu4uXYGvvBJ/AAHj4uCM4OAD+ft6wsTmHkyeOY92GDdi6dzeMVlpC&#10;04wA0NfEIm1tKOjoESRGWCico6Ee9KkMVm8T3ZO1CQxDaG60gObaJTQT6KwxhfGOVTA7tBGrz6/D&#10;pkvrsNVpB0z2roQygbHIjFBZoQv11cZQoCNeJMZ0WGpDTky8yG3aPI6qlS4W0TEvFGM3tFWhY2UM&#10;ZT1tzCcsFBjli/aQuQqisXohlDQIG00tyBEe/6J6+EORpryAzn4xfp+jgH/NkSMIlDFLnkqFefNV&#10;uLyIaoLHF9/smK9MFaK8CL8voKKhEpmlSsVEGCzQVpepHVVFwkyL966O2WJsiaEq1JfpQXOZNjQt&#10;dfl7qBB66rw3DcgZLeJvwt/MRBMLdBYTKAQcU9FTTZNQXsjfcz4h84v7xdNBgXR0rm7n4e5pR4jI&#10;HJ+vaCAXUKDaCPaXVV8JtSFSoUJCA12pTNwkiwjxQGSYOyKCvZjPP5NRgL8/ozRaYKAnAgI8eDyR&#10;58ZlVwQEukn5fn5c53JAgGhfcaXi8ZDt738FQTxGkK8nHbMbnfJlBPg4M3WW0gAfqiBGNQEi35v7&#10;e7vKynldoXHZi9s8LsHTnWD0ugQvb5n5ctnfi5Bj6k34eXN/Ly+atxM8CT5fT94vzxES4IjoCFfE&#10;x3rwgfZEUqzMYiLdeJ+XEcF7jQxzQzSXo8NcEBXiTHNFRKizZJHBToikgosIvCIpNSHzhYXwd/R1&#10;t0VuRhS+fRVTtJcTGN3A9wnabQJEwKSO8KjAt2+F+PwpBR8+JeLVu1i8FO0fBMgTKhAx7uPelI80&#10;6lyqxiJAHt3zJRhcMdLngOFeBwx2nscIYTE5dAn3J90w2m+PgdZTuNNxDpODlzA56kxgCAXiQMDY&#10;SQB5QPXx+Jk7j0ebdsezGU9GtlcwSdXST4i0t9pJPaZEW0VT3Rk0VpzC1XLxDfQzuEprrDqN69Wn&#10;0Vx/Fi0NZ9HWSHhct2E0bItOwqOr1ZZRsi2dmb1kA52XcEc0rHddRv9tZ/QQIt2EyO1WR7TeFOex&#10;x7U6ewLrPGIDt8J+jyHWqClCe/ZcQmM+5v82B3K/z8UiQsSQL8xWMxMc37wKp7avwYltq3Fkx2oc&#10;2rISZ/bvQlRoCAoLClFcRCAUlaK8rALlFVV0etW0StRQcQhwXL16FdeuXUPD1QbCsh71okxJGcoK&#10;ilCUm4+8jCzkU5WU5xehobwKN+uvEZA3qLJk1nHjNnoY1d+h8x6+fQcjnUOExzDG6bzHukcw0XcH&#10;fZUN6A1Ixu3dzmjfaY+2DWfQdZQgdYvEUFIhxupaMd0/wv9nBk/uP8GTqYd4NDGDx+Ncpz2enGHA&#10;MI0HdwVAnuLl4+d49eQ5nj96gYnRGYwM3pVsdGgKY8PTGB+5h/HRe5gYuY+7Y48xOfEY0/deYGbm&#10;JR7MvMKDR+/x8Cmh8fITHr75jCdv/8bTd9/w5CPB8Rl49ud3vCA43n79DrIE4oMD3CSlYv6EN1+/&#10;oXd4ECXlRcjJSkEmIZKemYiU9Dhk56agoCgTWdlJ/P1TkJ+fKm1L47aU1Fgkp8QgOTlalqbFID4x&#10;GknJ3J6RhAzuk5wah8ioEISEEUjhwQiOCIY/1YYHYeHm402wBMDH3x+ePj5w9/KCq/sVqcrL4ZIT&#10;bOwuwtjSAoupNBbTaSpqExoGelAyoiLQ04WCrh4Ob9VH9QVjrN2zHEsOr8GaM5ugu85UcrKaVqJq&#10;azXMj+6Gye7lMN27DOZcN9iyDFqrhIqh0yU0VCwIkaXGkNNXk7ruzqGjVbTShsG2ZdBcYwKjNUtg&#10;wWOKke8aAihLtLFQl46Zznj2ogX49wJ5zFNRkqYlUaCzX6BEhcK82aryUNBTkj43O1dDBbMICNFO&#10;IRq9xTgU4dzna6lLvcEEQMR32uU0WY7K5bfFCpA3UofqMi1CQhPaVgQHr0tBnwqH97ZIWwXyukpQ&#10;NFGD8hJlqFtSfSxRo6lCY7nobKAMRTNVbleHugWPY67CcypggfgCo54y91WB4TZT/BIX6RWUkx5O&#10;+vvSWQYgkZaSEITkxCAkJgQiKT5Qtp4QjCRhzE9KCkRaUjAyKDNTkkJk+SybGCca4wMQFRGAiIgg&#10;hNOiIgO5HshIxI9S009KI1kmjPI0kpJXlI2O8Ed8pC/ND9GhPnTAjFpYNjKY+1AOhwXQAn0QHujN&#10;1JPQ8kZokI8klUN/WEiAJwFHAAX7UPayfJAHQpgGB3Eb9wthBBPO44YSUkGEVKAEMQ+ZBRBa4riU&#10;2RGhoieaD+8rAJlpwZJlpQVRoovfhtcY64eEOH/JEuP4m8X50LyQEOuD+BharDfzvZiKPG/ERdHC&#10;fWjeiA0lhILd8PxJNV+7Ynz/eovQeEqbJEBu0hokqIiZdj99SsOH9wl4/zEBz99E4fnLCKkH1pPH&#10;wXhI9XH3rhcdgyumxtzweMaXjoZqYZoqhM5+tO+CBIr+W2cIEcJhTHTvdaECOYve5hMY67UhbBwZ&#10;wbrg0V0qkFFrCSCi6uo51cfjaVc8nXKj07qCewTQ3TsXMTUkGued0NfjjLa2C2glGG7Rybddt0Vb&#10;kw1hIcyadg63rp+XTKiOjmZZ1VVP20Ua1Uc77bYAkqNMhXQ5ShAZ6HRG7+1L6L7lgE4xV5fUO+sS&#10;lYgDrlXbojjjCCK9NsDhqDGs1Odi/q+/Y95v8yBPeBgpqWDHMksc2LQS+zcuw/4NVti3YSl2c3nf&#10;5pVwd7iAlJg45NHxlxIEFQRCNcFQU11DcNSilsqjob4BTY2NaPxh169fx/WmJjReJUy4rZZqpJbQ&#10;uV7XQCC2EBK3MXhLgKIbPTfb0dV8m4AU1VXMu92Hka5BqoZRAkNAYwSTfaOSTfWNYWZ4CvfH72Oa&#10;Dn6if1xKH08/oYoQVVIv8XzmBZ7efUJQCHA8wDPa07uP8ITrT0Q6/RiPZp4waHiEFwTI2+ev8fbl&#10;G9p7PHv8BtMExMzkU8xMPaM9x33C4r6ABRXGowdvqWLfMUh4z2DhI55QaTx5+SeeUlo8o9p49v4r&#10;XpASrz4CLz5+w6vP3/DmyzcJHu8FQL4RGt+/4zMB8ifTPxnu/CUZ8OjNW1QUFyE1KggpfLcTwjyQ&#10;EUt/Esn3iZYa5YtkWkKEeCd8GdBd5nvqichQN76fYtkDfgzmfBnE+TEYDGAw6OPhApdL9vBwdUYg&#10;lUp0eBB9RCBi6FPi6Vsi6CN8vNxZTgSQwhf4Mvj05D6OsDl3Dju2bcZqM2OstlgCEzMjRvhqkNOg&#10;c9RUp9NWxpKNJtix0wDL9y6F85W9OGuzARsuEBg7V0N//Qos2bEW2mvEQEpjOmMzOn8d6K4xJzz0&#10;qSx0GI2bQGOpCbSWLoESgTJXV3zcaQnVB8ssNcI8fXXMp3JepKkKeW0lyGkrQtNUA+u3mEkzfy/S&#10;UsF8NQLHgArGgNG/mTY27lqOtVuMobZKFypLdaC3Sh9Kluo0rlsZEG6amKslFAIVyzJ9yBmrSN12&#10;hbNXXq7P6zGksyecNBZC3pDOnqZizOMbU1noK3J/0WCuTPgoYo74SJaWPOZryxNqKpinsZjXyd/H&#10;QJXlVXm9VFO8xnnqCyGnu5AKRRlqvE5N0aONyueX7KTQoKqCJGSnhiIrNQSZqeF0mlHISY9iXgTS&#10;kykpk8KQnRxGuc7ttIzkEGSlhCI7LRzZLJfF8ulMk5NDER8XjNjYIMRSmsYKWRorZGkonWkw4ill&#10;E2KCJEuKFxaMRJZJpNxNiglEcqx4KHwRQ4cbzQcskhJXgCOUAIgMIVC4HkkHH00IxTEiiQkNQCxT&#10;yfhQxTE6iRHQIpAiCaPICNHdkEBi+ZhwlonmwxcdgDimCbT4GO7PBzqGD3xsdKh0reL60xNDkJcZ&#10;ivzccFok8nOikJcdwXslUFLCkJlMqPC3yk7jb0LLTuPvkhJEC+ZvFoLcdFmesAyWTU0Ux+RLFeOH&#10;q1VJfNXyCYoKAuMNGOdxuYsQEd82F2M/iqQ5r8SI87dvY5nGSe0fAh7SnFdipt0H/pgiNCZG3KRe&#10;V2MDjpgZv4Jn930kZTHaa4+Rblv0UHH0t5/B+MBFRrPuGOuxR3fjETq945gevkD1QRUyboep0TN0&#10;SC549cyTTsmFDs4JD8ZdcH/MGVNioOEQVcqwI52ZaIB3wZ0BGUhEL6quDif00PH30OF3t16UlIZM&#10;bdhL1i1BwwF9VBa9hIi0TED0cz8JHt0OBAiXOxmBU5F0Eyrd3CZ6Z7W3iClP7NAsBhmWnuPzdwjJ&#10;kdvg5WCFHau0oLVADvL/azY2WZrB+ewRuJw/AVfb05JdtjkJZ9sTcDx/DGF+XshISEQxFURlcSlB&#10;UIn6qho01Nahvo5G5dHU2ISbTddxg+C4ceMGmpubcVMYl28w/zpBcru5lUqpk3Duopq4g6Hbvei9&#10;eRt9zR28/x6CcQBDXf2E9gDGBTAGJvjbjdPGCOJxzAxN4P7IXTwcm8bD0ft4PPEIz6ae/GNP7z7G&#10;08nHeCaMAJFS2vOpp3g2/RRPaY/vPWWw8Iwq9BlhwLzHT/Hm1Vu8f/uB9gkf3n5hgEJFcf8NHj98&#10;x+0f+Nx8xLPnn/gMfaKK/YyXBMarl38xMPlLgsZz2guC4yWpIOwVZQWFCN4SHm+pPt4TIB8Ij49f&#10;qTwEQAgMbpag8dP+/GHP375DFZVINgOt3MQAZDFNj/CS1rPj/ZEZS4iEuyE+RAwC9Ec6g660aHfE&#10;BzsjKdQVccEuiA6kqvd3pV1BJMHi7mQDT+cL8He7hDB/UUMhYEFV734RQe6O8Lps96Pa2x6ujjZw&#10;c7SF9fEDOH14Dw5s3YDDyyxwlhA4tX45DvFZ2W1lik0W+ti00ggbjq2B4f6VUFlLMDAKN98gxkcY&#10;UGVYSqOuFXV1IK8qvo9uCCVCRN1qCYzWrSQ8qCQMdLDYUIcKQAdqSwwICTWoLtGHiqURNFeaYzGX&#10;lYx0Ia8lxmioYa66aNNYROerg01UJ2p06NJ4En2qGCMxl5URdFcYwniNPqFlCIMNJlA1Ed2EtaEg&#10;lMEqPWitNcQCQw2qHDHuhKqB96G+ypjKQQMLdBdjkZkmYWYAVTMtyBkoYZ6YAoVQUjbUxxwqHnmu&#10;K1Np/LpoHlWNsqRsxFiWeZoEhOYizFFdJPXMWsjrEjafQPl98UL8pjgfszTmESLy0mDIzRYqcNqm&#10;il/q8gKDOuvica0wAnV54biWH4FGplfzorkcj6aiKFwrCMONogjcLGJ+Pq0wEg0ipTUVhKOxMBoN&#10;xcyjVecHozInEFeLuM596gqDUJ8XgIbcIFow6nJDuB6K+sIQlud6URDqCoJRlRmEyswAVHPfmpxg&#10;WgCqsvxRlR6IirRAlKf5ozTNDyWZ/ijPDkJZRgDPE4ryrDCUZYWgMi8KhVQK+Sl8UOM8kJvgiaJk&#10;b5Qke6GM+1VmBvLYYajJjUBlbhiqCiJQkx+F2vxoVOdFoJznr8gMRnlGMCqyeP78MG4LR30+r7NI&#10;WCgaxD7ct7aA18/fopbbavJDeY8RXI/kfTAtjGJeBLfR+NvU0Cp4nWVZQbyHQCqGDL5m8fj+bYYA&#10;+YvQ+DH241sN01J8+5aHL+IjUWK2XQLkzatovH4eKeu++2Psx4P7gbg37YupCU/Cw5mRsK1UXfVg&#10;8jKe3POiwriAsT47KpDT6Lp+BENUI/cIhGnCpbvlOB3eQUzfscHDCQeqE2te0xk8e0pl9IgKpt8W&#10;EwMXMDP6H4jMCOPyvdFLuD9B1cJz3Jv0xNAdF/T1X0G/mF+r24lGFdFxSWaEQe9tRzpVKg3JCA9a&#10;v2j/oA0QFP2dFwkQAZFLhAmhwn36xL7SOBEx0PAiIWKHlqbzaKy1RmX+SRRnHUFuykHEBW3FxRMm&#10;OLXTHPEBznRWQciKkzmtvMRAFKWFIsLnElwdzjHiDUJuairKCgpRV1GJa1Qd1wiOaw1XcY1gaLx2&#10;TQJF842baL5Ja2lBa0sr2lpb0dLM5eY29HR08zr7MNxzh4AewnDHAPpudqK/tQeDBMdg5x0Mdw9T&#10;/Y3wPxmlapvE1OBd3KPaEHZ/eBqPx+7jyTjVxMRDGtUDwfDi7jM8p1p4fldmAhwCGC/FtulneHGP&#10;NvOc6uQFntOeUaE8e/SKSuMVQcH02QvC4A0+vv+Ezx/+plElEAbPXxAWLz/j9au/8fq1zN68+cqg&#10;5BteM339juri3Xe8/gC8/vidwODyD3tDaIj1t399w/u/IYMHwfEzFapDwOJvqpD/NqFIvjD/w99f&#10;0XH7Jqryk/gOxPL9iEEtrZLvXl1RPPMS+e4n4XplMhpK4vjuxPD9ikFNdiiqaTUFMaguiEdJRhgq&#10;8mJRkZ/AfWP5jkaggP9tNlV9DmGUHuWFZKqcTAaCOQx0c9IikRoXxODSi0rfHSHel2F98hAOr1kO&#10;602rcWrjCpxeuxR2BMDpVSsQedICGV5WsNppiVXbqUS2GGDFOk2ssdKAGtWDuuUSLNYhKLS1oEcI&#10;KRpoQ4VQ0FthyQhfk7AwhrK+NnTWWUFzhQnUCAFVYwPua8p1C0b2qlI1l5qxodQNVygeBU1NpmqQ&#10;JkHUU4f2CnPoLjWHGlXSAh11KDJP2VgTC420CB5lyKkqSGpgloY8NKz06MCpDky1obvODIo89x88&#10;jgKvazGXxfQsWkv1sUBfVGHNhZqFEVTNDQk4Ho8A+5fcPMxSXkjloYS5VBl/EBZicsbfVBQILz3M&#10;UpLDXKVF0DAxhLyGKv4Qn+8lFH9XXEiwKGKW5gKqF0KF5zRcqgvXE0b4pSbuUtDtXG/UJzqjLvES&#10;GhIuoYnL9UlOaEi9TLuC2iSup7py2V2yumRXrruhPsUNNYkOKIq1R4XYP80dVUkuqEhwRiXXq5Jd&#10;UMv9G5h3I8MDTWlutCu4memB6+kuaM52wq2CK0xd0JByCVeTHdCc5ozrLN+SfgU3WOZqMo+b4MLz&#10;uEjnrElxRQ2vpTbDHY3ZnmjJ9cT1PG+CLJhpCJrp3K/TabdVJqK5JBrt5bFoK42W7FZ5DDoqYtFT&#10;k4heWnd1Arqq43G7Kh7tlXG4zW0txRFoLuT+LN9cEoPOcrFfJDqr42iJuM1y/Q3JuHMtBX0NsbjT&#10;mIjBxlRpXWapXM/CwNU09NfE4059MpdT0FOXgJ7aJLx7Jb46mMdX8AuBMUFwNBMkjbRKLpcSLLn4&#10;+0sG/iRAPlKFCIAIeIiuu6IHlpj76v49AmSKamPcQ5oscaTHEQPtpwmO81QVl+noRVdeazo0a/Tc&#10;OMIo+SjG7ohuumJ0ug26b+zF3b7jeDBxHlMjpzE9fg4vnrgyYrYjYE5K8HlItfFo8orM7rriHsFx&#10;XwBqxoMAccfTB154yHRqQsz0606YXKa5YrDfTZqsUUBloNsFg92XMUi1IgOFzAaoOga6REM6gfID&#10;ImJdqJDBLkJJ9M4iTLqobDqoWFqb7aRG9abq86gvO4Wa4uMozTnCCHYHUiMPoLUyGAM1ceipikZ/&#10;bRx/83h0VkbDy/EEgr0uIyMxEqV5uagpK8O12lrcbGjADULjulActJYbzWhvbZNMQKOtrQ23b93C&#10;7fZb6KTiGOi7g5EBwkFY7wju3CI82vswICmOIf7+hEbvKCb6xzBBcEwOTVGxTVHJTeP+6Ixkj8Ye&#10;4Amh8XRCqApC4icopl/iFU2kL6YJCCoMAYxX937YA26nvSA0XgpoPH2DF7SXz97SuPzsJV7/AMhf&#10;n//G35QDX2gfP1E9vP0b7wiK9+8JFQEWwkIsvyMw3n4E3lFpvBOgEEZoCHvzQ3W8IwlEddV7kkFA&#10;QwYQUX31H9XxlXnfuP7TfuYLuIhyXR236dSjUJwXj1JCoyAjCgWZMVTvVPQZMYR6BHKo6PPS6fxF&#10;jUZSCPJTQ5FL+GelRyGd29OSQ5GeFIw0BgjpCUFIivZFPBVNjGicD/VGRIgnEggQUcMhqs8jwnwk&#10;C6R6EVVfRw7uw461y3F4gxXObVoBu63rcG79KpxauQqX95gh/6QxDp60gr3jaqQ6L8PKfSZYvtEI&#10;yia60KTzV9VUx2I1FRgtM4XO8iVYZKwFBX116BESBgSJqpUJdFabQ15XDYv09LBQQx0LjfWgYm6C&#10;uQSI5loryFFhiB5f4vsiYgoVo80WEhgWGOvQwRtBTk0Z89UZ8aurUbEYUEmICRYN8ZsYPLhwnlS1&#10;tIC22ECDIOCxmGoQcKIjwBzuK2yRgR7mqqpCR1SnLTeWZg1W0NHmNWlLEz7O01SGiqmB1GtrNhWE&#10;1jLCcYkO/i0vjz8WK0LZnNdOuM1aQLCpqWKesqzBXDT+zxc9vBQVsFBbQ7pWOR5PxVgbqssM8UtR&#10;nHtQE6PtiiQv1Gf4oTqd0TrTggQPZMdcQVrkJWRFO6OC+VVUCFVMK1K8UZdNpSDUQLI7SuNdUZ7i&#10;gfxYZ2RFXEJutAuyI52RE+WMfB6jON4NZcmeKIhxQXncFULGg+dzY74TCqIuoizmEkqjLyIvxBpF&#10;kXYojmRelAOKaVlhF5AaYIfcqEvIETN9htjzmC7SemawLc/tgtLEyyhKvILyBB47/jIB5kZzRzHL&#10;lfE+alJ8UZXohcpkN9Sme+NaViCu8dobc6h6eC0lLFvEa6xMcUd50hVUp/qgiNedHeZIMHL/DF/U&#10;ZwdQCfmgONEdZeL6UzxRlerJ8m7c/zK3+6EhyxvVhGoDyzdl+6OJ6Q2mzVRgN/P8cS03AC8eh/H1&#10;auELd592m8BoJzyafgCkiC9lDsSXBj9+Imx+KJCfABHweDATIDWeT016yQAy4iZNmHinwxoDrcfo&#10;yM7i0YQTVYQ9Hdt59LedRHfjIUbMZ3B/3ElSEz0thzHefYTlzmBq6Cgejlvj3pAAyxF0tpyiE3TE&#10;kyk3yR5PuhI0l/Hg7hUJHk/ue0r29IEnHs8QJPe9pPaXGV7P2DABNeiB4TvC3GluGB64guF+Fwz1&#10;OtHEyHhCoueSZD8hIsGDJpSIMNEzS4xaF2qkR7SJtNlL7S2tTfa4ec0GTfVn0VB9GtVlJ1FARVKU&#10;cRI3c6+gPcsL7RmuaEm7jEw/a3g6nEFKVBAKsxJRXVKAq9WVuNFQx+NcRcv1JklxtFBxtLU2y4Bx&#10;6zbaaR0dnVRQPbjT04/RO6OYHL6Lu6NTvJ9RQm6QCmqIoCM4CJOJvnHCmGqj/y6mB6b4e9JGpnFv&#10;ZIa/9QPafRk8xmWq48mP6imhMAQgXtwjPGZeSRAR9uK+rA1EQOQ57eVDgkMYAfLq6Wu8fP4ar2hv&#10;nr/5Ya/w5sVrAuQDvlEhfKeT/0bnL0DykQR4//4bwSGzjwSHSN/TuwtwvCMsPvz1He+FERoiFeuf&#10;aJ95DFFlJSAilIfMCAau/38BhEVkSuSHQhE2MTWJ8uxYlGRHE/zpKMsmTDIjkZccjMKMcBRmRqM4&#10;OwkF6fEoSItjGou8tGhCJJrbY5FPy04nbDLjkZIQjtSESAIoAUlxEUhJjEJiTDBS4kORHB9GC0dM&#10;RABCAkRnHB8E+/rAz8MNThdscPTQXhxYuxb7V6/E3rVUIGuXESQrsHUV1cIyHazaYYzVW/WhtcEY&#10;2uuWQJvOdgkd5gYdLZxauwIHdq3D8jVm0LfQhwbVgulKM5isMqcjN6XCED2rDCCnrQM5DQ0sZgSv&#10;vdISBhtWQnOVBZQtDKBipkco6REeS2G6w4ow0KRS0IQSYTNXQRFzFi6gw9eAir6YVdcUumusoEjV&#10;oKBD1UJQKOrrEELqUiO56ASgoM39qQ4EmOR1taBJcKgvM5FmDNZZaYo5mlQQixdDQVdHKicGLaqb&#10;G/OYYgoSBWgRXNoE3xwxaJHA+J1QWaihiX/Pk5OmS1Fg3mwqj1lSd2NVqeuxvKoalwkx3qMc1ZRo&#10;A/qltykv6NHQNYy0l2D8VilGOirQ21qEnuYCdDTloONmDh1TASa6KjDeWY5BkV+bir7GbAy3FGGo&#10;vRDj7UUYvJmJwZYsDHN5qK2IaTHGbpfScXGZNnJL5BVK6VBrPkal9SL0NWVhhOcZbsxgZM8InscZ&#10;bcvFaGsuRtryMCauqZUmztNRwrxCjDG9w+saup6DsdZCDN3gtTRnYoz73e0swhiXJ1uEZWDmdhGm&#10;b3HfmzxPcwamu8pwr7cKUz0VmOmvltLp3kpMdpZiqpPXzGMM35TZ4I0cXkeBdN57fVWYEOdtFtdV&#10;KC3f7eS1sPzY7XxMdhWzTLV07Gn+TlM83nR3CSZv5WPqVh6mOwox3VOM968r+Fr1ERziU7WdTMUA&#10;QvExqf8A5NPf6XgvvvkhAPJaAEQ2/kPMffVgxp8A8f0PQIZELyk66V5G8a0nMdRyFFNUHjMjdNJd&#10;5zDUeQ79N45i4OZhQsUG08zvv3UKo52H8WDkJKYHj2Oy9yS6Gg9QqZySenDdHXb5AQ+ZAnkyTZj8&#10;gMfTB9549vCHcVnkvXjsywjZF4+4PDkp+/bI6BCBMuKJkWE3jA5ekebfGu2/TAVEVUJ4/ATJf0Pk&#10;H5VCgIiGdTHoUIwb6bkl2lNEdZYj2podaI5UDfa40XieMLFFXZU1CnPOoqmQ0GqIR2tJKHwdDiHU&#10;8wJyk8JRXpiO+soSXL9ai5amBrTfvIZbLQRHcyvVTTM6brehs7MDXV1d6OjqZtqL4b5B3B0Zx/TY&#10;NKapIEapLoZ6hmVKo0+ojXHJJHD0U23cuYf7gwIa97mPSB/iPtXGg0lCg/D42a7xVLR3TFNl3Cc8&#10;7lNxzBAY96ksmL5g+vLhG2n9xUOCRUDjMYFBe/3kDV4L5UFYvKaJhvN3TN+9eIt3XP7A5a8fP+P7&#10;p8/4wvQz7ePHL3yGvlCFyOwDCfDhA1XJp694J4DxX/aBRPjwFyHz5Tv+IgW+ECAsJimP/1Yhwlhc&#10;Ash/w+O/TVRjieosAR/RS+tWZxcSAgKRGhqKlDA6+9AQJAQFIFFYSBBigwMRE+CHOD8/RPr4IDrA&#10;X7JIP6qNsBDEhAQiKigQEf6BCPMNoAUhxNsP4X7+8HVxQZC7K4I9XBHm5YYwTy/4OV+B72U3eDF1&#10;vegAJxtb2Jw4hZN792P3+k3YuWsH9u3ZhUM7dmD3lnWwstKHovYiKJlqQNdcC+pUDrp0oKYaythk&#10;qIGzq5bAfp0VzlPJnFhngQMEybENlji81gIbrJbAzMIUhsYm0DUwJFwIFEsanbWqhTEWGxEIlibS&#10;tB+6VDFWu9ZC00oPSob6UCVQ1A10pWlNlKlGFouBhnT6eqvNpO6+8uoq0qBDOdENV0U0Zqtirvpi&#10;KBrqUiEoYbZQCYTcIioNNRMqAhMdqZpMlfejznP9sZjKhlBQJATlRFdggmMejzlLcQFUjETjvAVB&#10;pMX9DDGHxxKw+GOhvAQLoThmK4ruwvxd9EQXaA38Ljdf6iG2kEASkzkqqqnjl9Fb5UHPRm9I4Bi6&#10;XYY7BEnX9UL03CxGb3MxI9gi5tEp05FPiO10rN1X09HdkIHea3TKBMUknfQwHfoEoXBXgIblJjrL&#10;CJwyjHbTbtORcvluVzlGeSxh0yw3easYU8JhX0vEUH0chq/GY7A+HmMCIu05PG4e7hE+U7fpfG8T&#10;Yu15GGnJ5nUU8XjlmOwolWyK5+ioS0F+gjfNC731iXjQmY+JtkyCIwN3r6dhuiUdM12FeNhXhsdD&#10;9YRHDe4PVOH+nSo86KvA44FqPBwQICmkFeFBP7f1EAYd5Xg4WIcHd+rwZPgqXoxfx7PRRto1PB2p&#10;pdXgyUg1rRb3eMzHI9fwfPwGno41Mq8Oj+5U4kF3IR71FTOvFp/e9zI+ayI8Bvm2CWuh+hCfrBXf&#10;/iBAvhMgX9Lw/sMPgFCBiKnbfwLk/j1/TE/5YHrCk1GxOybonMfpnMf6XDDceQF9N44T5kfo2GwJ&#10;FjsMdp5FX+sJ9Fw/xP+XgLh9jnYS4z1UIKOnGRgcRkv1HpY5i6k7LjyeMCc8pPJ4PEWFQXA8JRie&#10;S9DwwvPHtEfeNB8JHKIq68VjseyDZ0988PSpbOzI3Qkf6UuIE2PuBAkhMuRKkLhijLAb6ZMpERlE&#10;/gMSAQ+ZOiFAhBrpEm0iFwmRi+hp/znY8KLUwC6bAoXrrQTKzYu4cf0CGusu4m5/NporYuFuewDx&#10;Ic4oSo9EbWkmrleXoZUAab/eIE2WeLv1JtrbWnGrvRVdnbfR3d2Fru5u9PX2UWkME6KTuE8QTA/d&#10;xXjvMH+vYYJ2hL/rKO7dGcPUgDAC5s5dzAxO4/7QPTwYnsEDAuTBuDDRg+oRHku9px5JvaqeSw3h&#10;zyRYPH9AaNBkPa8IhkdvCI3XNJnaePGEAHlGgBAOr6k03j1/izfPfvS2esF1mkjfcP3Ny7d4/ewF&#10;IfICX96/wd+f3hECX/Hnp7+pZIE3774RIH9LABGq5B2lhQwcVCO0j7RPtM+S8iA8BEBoYvk97ePf&#10;Mph8Jh0+EwwCHgIS/zc4hAkVIrZ//sbjEiBv//oqNbgP9A8hIyYKWfFRyEyMQ25KIvKSEpCbEIec&#10;eKoOprk/0rxEpiyTlxhPpZKA7OR4ZMRFI5vbcxMTkJMQz2XuJ5XlclwMsmNpMTHIYprF9YyYSCSH&#10;Ez5BwQQPgePlC183DzjY2cP27DmcO3sKh48cxMk9O7F/jSUs6ZSVNBZBkRG+lromTFTVsV5LG/tN&#10;jSR4XCA4zqw2hc3mZXDcsgyeO9cgaM8GeO1cBYdNy+GxdwsubV0Hm20bcHDLWuzhcdeuX4Nlqyyx&#10;lGrHbKkx1m9dBaNVZlChszdYZkGnb4xFmpoSQBQJAXk1Ond5OWiIKjA9Pfy6QBGzF6vht0WKkBfV&#10;R6LBm9cnr6GOfy9YgHmqYmp60fWX4BEjyBUX4X/LyXNdReraK7r9ylNxiMZ+OXWqF1FNxnVFAmkR&#10;1Y5QMXMJBKFAhC2gwphLeMzhceeKqiqea66qGLy4CH/Iy2P2QjG+RAGLdbUxn0BTEgDprksNmmY0&#10;3Vmfho4GWn0K2quZ1uagv6mYwCikSshBb2MO7tzIQ/e1dNyuTaKlorksHm01yeihcujjvoNUBCNU&#10;L3du5qOXyqKnKVNKB6lWhlqoOggOUUbYaAujeMJpojUP41QKYzdSJZD0VEShvzYZA00ZLEcAtFMB&#10;tHPfljyen8eiMhlskamAUaoSYeNUDrdqU1CSFozrvKZBKpLJ28UYbsvHQGM6BhvScYfXMUbwjBMO&#10;94Ti4D2PE2DT3QQZVcm0UCVcnu6plKkIpiJfmFAq9/oIggECgvAR9ohQeTggAFHHskLVVPD4PB6P&#10;fX+gllaNmb5ywqkcM7cK8KCjGE/G6qkwSgkP8bVB0X13mNaMb9/E6HMCBEX48i0bn//O4Audwhc+&#10;Aa9eRkkz7wqAyL44KFMf01Qfd4fFBIoCIFcYGTthVDji1vP87Y5h5OZR3Buww2ivDXpaj1NdHMId&#10;ph31Bwn94xjvPkSHdwbN1VvR0nCQ0bQTgSOcuqxX1+Npqo37QmH8BIgPXj7xxcun3nRuXH7sh1dP&#10;/SWIiPTNs0CCLgDPX/jj+bMAPH0SgPszP5WSJ8ZHPQkSoZjcpesVSmSYIBEmg8Z/7GebyGCPTJGI&#10;hnhh3bcd0EUT7SNiBLvosdVDE9OhdFGptLfao/WGE6PcY3A7vw9J4VdQkhWNhvJs3Kwtx62rdbh9&#10;4xo6Wm+go71ZgkdHxy30dHeir6cbdwiP8YFh3BucIAimcHdwVOptNd49SHgQKv0ECMExTYAIuzc4&#10;Tnjcxf1hwmPkHh6OzODR+AM8pD2eEF1uqToIjZ/p83vP8PSeTHW8eEBo0ARAfkLk9eO3MrUhlMZz&#10;gkQYlYWAhADGf9t7QuMt1Ydo/3j/7jPevXmHT29e4duX9wTBczzrbsDDLAYcZUmE0Ft8+PQdn+jR&#10;PzP98KdQG1QTEhyYT3j8SftLVH0RFn+TAn9/ZZ5oRGcZUW31mQD5k4T42WX3/xMgLCu2f+LC+79F&#10;e8pXvCF93jPzRmMT0iPCkR4VidSoCKRGR9LZExbx8ShMTiI84gmROAaBsSggXAqSElGckoKi5GRp&#10;e0FiIgqZlyfgwf3yExJQlJLM9z5VSvMJl2xCJUvASFhcHDJ57LTYOKRExyA2JBT+Hh4I9fdHgKcn&#10;PKheHGysYX1wD05v34TNKyxgbmQAQzpbA2UVLFVXw04jQ1zYsBTuO1bhCuHhsWM1nLeugMOG5XDg&#10;+uXt3LZrPa7sXg+XLSsRsGcTvPZtQsDZIwiwPg7HPetxfOMynN2xBvZ7VuHAKhMc2bYSBzatwMbV&#10;S7FuhRXWEiab1q7Atk3rsIrL5iYG0NUnRLR1oEFVIyY5FGM/FOm0lVVVsJgOXokwUFLTwEKqjIUE&#10;i6KOujQX1nxuX6C2mNAQMwQrYR63CcUwV0lUQ6lASVsbiwkOBQ1VqIlqMXVlKBAWikLtiOlMuL+Y&#10;yl30PJNjnlA9C3gMMcZk3uKFvBaCQ0cTc8TIdhU1/DJ4PT3oyUCZFNmPNGdhuIVOWlT3EASjrYXM&#10;z6WjF9E8rTUfk0KNtBZINsHlCSqDydtZzM/E3fYsKoVC3KNDF1VJk6LahiribhvViSjXUcAyuZi6&#10;lUtlkU8rwP0uOnSqhbui+ukWYUIFcLerlPuXS4pFKBdRvTTdTaXRVYIJKhLh/MfokEcJhDGpqoz5&#10;onx3JaaE46cimfjh/CduU6V0VuBuTw2m6NzvUVnco7IQNtNbQ6VBR99P9dBHp0+b6iI8eJxpbp8U&#10;qVQtVS3l/We/au7Hfbp/rBMWAhzT3dU8hjgmIdJfwWOWcHsJZnj9M7ynt49K+JZlUXGImXef4fu3&#10;Hi6L6UvqaKJbbzFfzzy+iDl8oVPpGOIl9SEA8uRRsEx9SF8c9JImRZyS2j8Y1fdfJjwcCRE64E57&#10;qpDT6Ll6kNA9RuV0AQPtJ9B5fR/uNFNtlO3gf3sSE91HpGqsutIt6L9tjZHuCxhitC/2vzvojBf3&#10;qTREFZVQIA888eyRJ8HhTYgQIE99CAmCg7AQ9vplAJVSIF7TXr0KotMLwovnQSwTxOv2l0AiPq0r&#10;Pmo1Lq55SHbdolpLgORnKhSJrBpLqBEBEBlM/lEjXO5nmQGxzm0DvN9+Wi/L9nQJkDhL82pdv3oO&#10;QR67EO1tj4rMaFwrz0BzbRFuNVah4+ZVAqQJne03CZBmdHa0UXV0E2T9uEt4TN8ZpZoYJyyGqOh6&#10;MCa65PbcwWTfsKQ+ZApEgGOC5YRNycAx9oDwoOqg2nhI1fFI2NRjPBEAufcUz+7Rqc+8kFVX0V49&#10;eitTHj9MrL9+/A5vn76XTEDk9TOqC1Fd9Q80RPpKsvcvRf4rfHj3AUODg5iaGsfQnR60t1/Fvapg&#10;vAndhW8xO/ElfBM+NaURFgQGnfnnz0Jp0MELtfFDcXyWAEIwcJnCBRQNDGIEaKhYmCfW/yJYhH0h&#10;IMgF2ncJFgI2Iv1pYv2LgI2AE8/1nmrn7fsvePPhbzx7+R61BaUSDEro8AuoLgpTk5DPtCQlCWXp&#10;qTQGgswrZF4x8wRMCgmDktRklGemoySDsMhIQQEVjACKUCRZknIhhJLEsQgi7lfA5QKxjfkZAioE&#10;UibVShrVSWxYCMJ8veHnegVujpdw8dw5HDt0ELu2bsEaCwsY0lnra2pjqY4eti4xwDEqCJd9O+G8&#10;eysct68lTDbCV4Bi7zIEHlgNn73r4UlQXKEasSccLh/YAYfdm+CwaxMubl+H81Qol3Zyv13r4LjZ&#10;CldY1nvvJgk8ToSO994NCDy8BZEn91DRrGXeMlwknBy2r4btlhU4uMIEeyz0cXyFGY4tW4IDVsY4&#10;uW4ZDq0wx46lZlgmeoZpLoaexmIsNdCCqa4mdKhiNLXVoKUjPkfMe9HXxFojXWww1sdmc0Ns4j4b&#10;jA2whev7TfVxyNIY+y0MsMtMF1uW6GC3lRnWLzHE5iV6zNPHLnN9bGe6hXBbqa8NM111rDLVE43o&#10;rkE3CsNQne6Nuiwf1OcG4FpRKB1QNm5VJ6NB9G4qjcD1wlC0lESitTwWzaUxuFWVREtEW0Uc2ioj&#10;0VkTjVsVkbhdKXo+RaG5JAwtpeG4Vcq8sii0Ma+FebdKQ3G7nGlZGDqYdleHoac6gmXC0VMbh1s1&#10;seioS5CqyTrqkql0kqmGEtF3LRnddfHo4DnEuQZachgNXsN4Vw1GbglYlGO8o4KKpILqpBTjt8sJ&#10;kWqMdVZjiDAcpAIa7xCQqcZwezlGblcSLtxOAA01F2C4uRAD13Olarkhqp3B5lzuV8j9qHI6qjB8&#10;i8dmKs430V0rrUvH6K4hwMoxxmsQVXwTtwgzglAAeZywmyDoxLVNdlbh3dMEfP+SS1h8IyTu0cT8&#10;V6L6qlYCyPevhYwAs/DxYzKdsEx5CHCIqisx+vz+PT8ZQKTqKzdMDIl5rgiPPjpgAmSEjlSMC7nT&#10;Zo3uxsPou7qHcD+OqTvncOvaLvQ17kNjwRoMtx7FdP8JdN/YiRu1uzBwi6rllg0GGd0PdV6UqrJe&#10;CNUhGshnCI+HXoSHF14985Hs9Quqj1eEx+sAvH4TiLdvg/DuXTDevgvhcigtDG9eh1M9hfwAiZg1&#10;WDT++/y4dg9e+38gIqq1/k81IvsQ1v+tSvp5jwIYP6u/Bvqc0C+MeX3c1t1JhdJxAV2ddqitOIcw&#10;1yN0TEG4Wka1XFeAtmtluH29HrebGwmaG7h1q5kKph0jvb2YHBgiGAiHoTFM9A1ipLOX6qNfWr7L&#10;bVMDMnhMC3gMTRIck1Qdd/FwdEYa0yFUxyOqDgGNhzQxMFDY0xmqjvvP/mnrEMrjxX9B46cJeMgA&#10;8kGyN0/e0kS7x0vZQEGaAIgAh8ze4NO7dxgc7Ed6ehI6uprRRsuJc8XLlD1A1TGg4TjtMP6uO4G/&#10;Ho8QCnTshMZfP0xAQwKKpD5EtRUBIcoQAO9Jjfdc+CRVZxEeBNDP7X+TIF/+/5gED7H8A0ofqXje&#10;v/uCt2/+5PPyGS/f/YmR0VEUp6WgMiOdQEhDKa0wjUqDDr40LVkyAZFygqIqO0NKxXoZoSHKC6ug&#10;lWVwOSODQElHbnIishLjkJ0Ujxwep5DHL+R+BdxPVJVlE0a5qaIXGNeZZrFcenwMEiNDERkQiCBP&#10;L7heuoQL1tY4e+I4YXIIBw8ewqEDB3Fkzy5Y79kDn7Nn4E+14nnmJDxOn4L7maNwO3kQnkd248q2&#10;NfDdtxmeNI896xB5cCt8dxIoBIDvwe3w2LcBTlQuLtvXwHXXKoJoDS5sXApXqhannWvgxtSLQPLZ&#10;uxmO6wmrzSvgzn29dqyH87rlsFtjDuf1S+G8liBaswx2K01xaZ0lLjL//MaVOGVlgf109gfp5E8T&#10;LocJgc3GOthmqIfNBjrYR0d/hgCyXm4CmxVLcH65Icvp4zDhcMLcAHbMt11hDNtVxrBZZQTrlcY4&#10;TzV2mKA5YWGIs8uNcIZ22moJTpmZ4OgSXeww0uY5dfBLZapPUHNJBCpS/VCVFoSytAAUpfqjMpNQ&#10;yQznHxbGdTFZXDCK00OkvtklzC/LjkJ+quh2JyyIf1owSrPC+UCEMaoIRClf3HLuV5kSjsIYf+TF&#10;eqAowQtF8V4oTvRGfrQ7CplXnuqLynR/lKV4ozaH5TMD+GBwPTMQNWK8CK04xQulGb588Hykr5RJ&#10;n8ZkmbwkH15LECqzQ1CREYAcHjMv1gdFib4o4z0UJIsy/oxe/HhfzEvzQ3V2MKqyQlGXG4mmohjU&#10;5YTiWkEEaplfkxGEhmzRDZjbmFfO6ypO8UFOrDtTP54jEFUsI8amiHNWZYWhJicCNVmycSxi/Ep5&#10;ui/vyQsNeSH8/QJRkuxDye2NwrgAOihfQqKKKuMRvn5vlxrPZdOZiMbzPEaIqXjzNpbgCJPA8eRR&#10;kNTz6tEDWe8r0XVXtH0I9XFXRPKDBMeAGDh4CSNdDhJAxuh4h+lA+5pPort+P6Gxi7A4jsHW/eio&#10;2cH7W4b+xp2Y6j6O9pqtuN1wFD03zqCv1Rp36HwHqEJEG8gzAkRUXUnVV4+8JXC8odp4S7Xxlkrj&#10;zZsgyd4RGh8+hP6wcEacEXj/PpKOI5KOI5yqRMzXJQOJmLPr/n1CkApqQnxmd0jWJiI1sNMEQERP&#10;LVn6n95aP1XJQDfhKMHFSVamj9uF8f7Ftv6uCzR79Ny+gO5b9siOP4LUYCfUFyfgZlUu2q6Wo+1G&#10;Fdqb6ySAdBAgg50dVBcDuDcoqq5EW0f/P/CYFPCgEpm+M0LF8VN1EBzDdwmPKTweu4fHBIdoJJd6&#10;WVF9SIP+RGM5lYeotnomxnHcf46XD17hpVAeTF8/eo2XUuO4rNrqzeP3hIVQHgIcsuV3z9/j/YsP&#10;TN/hDdXIu2eyhvL3L4X6eImPr1/i89tXGOhvR3vHDSRnV6Kk6hpGbkbgr4b9+N5xGt87z+DbrRP4&#10;3nIEX/uY/+VPSVkIB/8PLARMuC6UhzCR95F57wQAPhMyVCtCTUgqRSorYCLyZfuJthKRSibKSlCi&#10;+hDweC+6EX8hPD4xmPiI51QgL16/xY36GkIhWQaI7HRU5GTwfcyWYFFMh18iIMLlyixuIyxEuQpR&#10;jtAoo7oopUIplwDE/Jws+qJMFLNsLvfLIUxyklOQxXLZBKtQIwIoBSyfn5aGvNTUf6yQACrKykAh&#10;lU0+1U8Oy6bFxREsUUgIj6BSCUdEUDACfX3g7+9BY+rqjjB7BifWxxF45gQCTx+H794t8CAE3Onw&#10;PY7uhtux/YQM823PIcDBBn7Wh+B9aAuCDm1DyLEt8D26hdBZh/AjOxB9YgeCDm6EG9VLxLFdCNm/&#10;DR67NsBuw3IqlA24TOg4bV1J524Jh3VL4bjOCvZrzXGOSuT86qU4T8CcpHo4+0Od7Key2GdqgIOm&#10;RjhkZsB1PRwRKop23HIJ841xjOWPEAyHCI8DS1jOdAlhYYq9BMZe5u8XasTEGPuoNg6aGUkKRdg+&#10;Ez0c5XEPGusSTlrYQ0D90laXGjTWWYrbVzPR2UjVwbStPp2yPwlNlWlcz0PHtXy01GSiqTwVnVy+&#10;1ZCLm9WZqMqPo8WipjAedcXxqC2KRz2tsTQZN0pT0FScSEcahav50bhaGCUNVGwqicXVomjUZIcx&#10;6vCRlm+UJxAcwain426uSERrNSPGmhR0NeWguTwO9YXhaKYSuVmTjGtl8ajOp3PPCeFyHK5X8hw8&#10;tjhudXY4GnhNTSXxVFHRvN44XlcUGkuiqWbS0ErF1Nkg2nBSJHXTR7XRey1b6lUmBkXW5YYTWBFS&#10;mb7rOWgUH8ZJ9CKMxEDEIGlQZRuvtYXnqi8gYLOFWgsnQIJwszQWtbkhEkCuU6nViwGTuWGoIITy&#10;49x5XVEY7Q6l4qiGmPfq+7drhEcNgCJ8+5rLlzQd7z7Lpm3/2W1XpkBE24es+koCyLis6mpStH8I&#10;gNxxJjgceWwao/DRnouSjXTaUFFRZdTvwZ2bezHTf5T3uhO1GVZoKVuF/uu70FS4gxA5iq7GU+gl&#10;QAbodPvpfO8OO8uqrn4A5OVjqo7nvoSHP96/DsQ7mlAdHz6E0VEIC8enT+F0MlH49Gc0l6Px8UO0&#10;BJH3byOpRsIIkWA8fx4izdv18AFhKNpyxjx5HwTJoIChTI38VCI/u/zKzFEy0dNMtizLHxEzD4vJ&#10;I5knVMsAATIg4HnbDl3ttqgvO44o96OozovFjYoctNaXofVGJW631qOr7Sb621sx1tVFSAiVcYfg&#10;7cLQ7S7+ljLlIQAyJbWJUJkMjv0Dj4cCHuP38GRCVF2JwYGP/hlBLg0OpIkGc2E/BwK+IjxeU3W8&#10;ITze/rB3hIdQHT/h8faZTH3Ilt9JEPlA5/uRzvfDc6qP56+4/hof37zE4/tjePh4kqrsGp9JvnsM&#10;ahprEnGr0R9fGk8AjSfx/fopfLt2giL3GL5eO4iv9xqkKUhkDl+mKgQIfsJEmNj2XlQ9Mf/zn5Da&#10;TAQ8/m/79PmrlIp2kp/rnz7KwCEa6wU83r79i0HGn3j58hPtA168fEeIvMPk5F36jVwJDNUFOZI1&#10;cL0uP0ey2oLc/wMewmrEtrxsvlPZDCyzUJ2TzSAuiwErIUDnX8SyJTmZKMnNJBCykS+UCSEl1EmB&#10;aB9JTSNAWDYzS7LC9EwpLeaxZZZOmKRLUClIz5AglJmQiOTYWMRHEibhwYiNCEVERJjUIyzwijO8&#10;zlvD+dB+XNy6Fo5bl0vtI35UJIG2pxFpfxIxVy7A3/oYAk7tJ3ROIszuBC7u24UjB6lqThzFud1b&#10;cIEgubRlNew2rYDbrvXw3rMRfvu24hKVhd/e9fDdvxY++9YSHpbw2L4W3jvXwXP3WlwgTC5vXgan&#10;9WZw2WgJl/XmVCXmsKV6sKbKEKpFKBV7YStMf6iMJTi91AT23OZACDmtNYPDSguaOS6utsAZbju9&#10;zBDnVi6B7VIz2BNItsuXULlQgVgZ4iSBc3apIaytDHDOSo/bTfDL9erkoOGuCqnLbp/ostpTxeir&#10;AgO3S9FxM5/5+Rho4YtXnYHuq/mY6ruGiZ4G9LaUEjCpaChJQn9rJcZ76/hClqDnpjhGDY9RjcG2&#10;EgzczKMDy8NIWzHutBTwha2glWNCNHJfT8fgjUxM8lyimkl0/x3nucX5J/tq+PLWMpLmvh2lmBlq&#10;YCRYh1HuP9TBfZn3aOw6Xt5rwcPRRkaHDXzJWWagjpF+PZe5f38Fhm8V4v4d0ahdI6WisVy0jUiN&#10;4jzeQ5poNxEN4G3VyWgnTET7yeORq7jL6xBVX6O3RJtLIaP2UjwYqJI6AzSVxBB2kdyWLzWai4b1&#10;+/2iAb5cKtdeFYeBGzlSVZjo4jvD88305uGvT2KyRNHuIXpiiTmxCgmVfL68WfjwZwrevY9nhB9N&#10;hxuJZ88iCA/RdTcAD6f9cH/SG/fGqUBE7ytRfXXHBaP9MgUi2j+EAvkJkHE601E60p6mY+is3YW7&#10;nXsx1XUIZUmGuJ63BC2lawi+7WirOUyAUK00n0Vfmw36btlII9Yf33fDk/vuePLAneqD8KD6kMAh&#10;VMfbYMk+CnD8GUEHEsnIM4rOJxZ//R3He4nH579iCBLahxh8fB8tqZGXL8PwXMwe/DSYEPHH/bte&#10;mB5zl2AoPnA1OiDaQ1wwIj63y/sRcBCpWJeZaHgXH80Ssw5zXWwT5QjOIQLkTrc97nTZEYJi/q3z&#10;BMYphF7ZgoJ4XzSVpTEwKsat61Xoaq7ns34TI7fa+Cx3YrK/l+DoxJ1bHVRyPXx++5gnA8jdftEu&#10;MiabhuQnQEaF+vg5qpw2+YDweCQBRAwQlCAiRpHTXorBgDMv8HrmJd4QIm8fEhyPCAOaSEX33DdP&#10;/1N19e7ZR1lKeAj18f7Ze3x68RGfGb1/fv0ar589xMhQF5+LcZ7vNqaTzuBdym6g/hD+unEUDxuO&#10;4TODgu8lR2jH8KnoAL4UHwTKDxAmdvjy7iHo82VVWD/g8VN5CAUh1IMAiNTIzuVPAiBMf6qK/xgB&#10;wm1/fgbLyNZ/bvsJj9evxbQpHyV7/uI97S2eEoTPnr/FrRutKGf0X0FHX5qeglrC4WphHgMzgoRp&#10;Q2E+6vPzUcf1iqxMCRa1uVmESA6DTm4vKuC2AlQL5ULHLxRIIS2fykWoiQyqinjCIyYpAWnJadKU&#10;/BkpVB5UMTkCLOncJyfnn/I/1Uk298kV7TIiT1SBUdWItpPMhARkJSYgJSYSMaEhiAoLQnCAL3w9&#10;3OFy0RYXrU/DllA4u283HE8dhMeJPQg4sR9eTL2O7oLf8X0Itz6KE9s3YuW6VThhfRLHrU/B7sAO&#10;QmIbobGDYNgMx80r4bV3GxXJZrjv3AS7jctxkTBxWL8KlzavhTUVx6lVZrBZYwXr1cIscWKVBbZb&#10;mWOHpQU2WYhpWkywdakpNtPBbzSlqjAxkVTHMUsTHLUyxTEC4+RqU8KCqsVCKBdTHF9ujsPc7zDL&#10;HOH6EZY7bCZTLEetTHDI0ggHLA1xkPAQymUvj3uQ5X+53ZAaNNjKSL86ATeqE9HekIrb1zLoeHLQ&#10;L3pT3aBjraP8p+LorM+V1EdzTRauV6VTEWRSuRSg+3oJgVKIHgLoNiP67hv5hEox+ltE2wOhQUCM&#10;d5RJNkEHPtJZJo0bGWtOxUhLJiZEd17RQE1HPNFHB03ACIiMddOxM73bX4MHI9ckgExx+W5/FaPF&#10;UrTUZaGqII7nzMH94QapjIDOlGgcHyDAmjPoyKMw1JLLPB6nm8ftKJHGooxzfzEWRcBC5Iv14fZ8&#10;biMwCBMx9kOMW5HaLwitqd5SgqKM0KlgGd4rzyngKBrw7/aIY5dhukc02IuuzMU8ZzbByd/weiaB&#10;wjLdRVKHgvcvWwmN2/j2XVRfVdMK8f1rPp2vAEgqJX883ryMkrWBPI/EI9F1d8YPD6Z8MTPhJcHj&#10;p/oYo43SsQoHKlVjESCiMVwAZKzzAiFykaA9j+6Gfehv3E6A7UNdlimacoxRlbIMlRlb0FJ1AB1X&#10;T6BTNLy3UIV02EnTnjx5SHjQnj3ykKqv3r0SDeUBdAzBdBAhdBRhjDrDqZyi6Iii8OVLtASQL1/j&#10;8fe3BPz1NY4OifY5npFpDD6IKq23vK+XEdJ3TJ48DsBjcV8/ICKAKN0ToSgDCBUHAfITHrJlsc0F&#10;Y6LhnQD5aeL+hwmQQQEQoUBu2aKnzRo9zdaI8NiEWB97OpwktNYWSgDpbmng80mA3CZAem/jDtOB&#10;9lsSRIY7uzHW08vn8A4hMkSIDPOZIkAGJ6S2DwGQR2PTeDQ6Q4iIwYGEx11hP9THT3DQXhMcb+4T&#10;HA8IDto7AY8fAJEgIqqvnspMgsbTjxJA3lGJSAChCvlAuLx78hafXoq2kof8z3vw4skkPr17gskc&#10;d3xL2AnUUnG0nKHiOAJUHsDXgoP4nHYA3zOO4kPJUcYoxyl0qUIK9+Lv7hhCnkAgIGRVUP+lPgRA&#10;CIX3AiJ/Eh6Eg1iXAUKmLKSuwFwWQBHwkMq/+yLZfwNEVFv9hMeLFx8YDL3l8/wGT569xpOnrxkM&#10;3UN9cSGuFhASQnUQIMLqCY+rxQUECI2AaCjKpyLJR00uQfJDkYjyYnsdrYZAEYqkiiCpoCopoyIp&#10;+eH8CwioTAIjXawTKIVcF/DISiUkJIUiA05JtkyNFGYwJYRyRBdjgkOApDBTdqwcAignOVnalpEQ&#10;i9SEGCREhSE2MgQxVCcJYYRKUABC/LwR6OMJP083uIqPXjnaw8HeBnbnThMyZ3Dm6EHZ57lPHsbJ&#10;00fhcOQgruzfAVdCxI3Kw34LlcieLfDatx3++3fDZesmCSR+hErA/q1w2bYSFzdYwm3rKrhsWYXL&#10;tJMEidUyc6xeuQbrN2zCug3rsXTFMpgxz8x8CXbQbJabUkmY4vwKc5yjIjm3giqCquQ4QSDaTawJ&#10;DVsqDmuqkDNMzxA+xy2McdjEgMvGUtmzhMdp2gkLIxwzI3RMTfFLd1N2kOid1NWUTUechVtX6XQb&#10;0tFzoxBD7RXoaylntFaBLoKkl8sdTUUyu17EvBIMtlcRFOXobMxH1/UCdFzLJVDy0dmQgx7mCdXS&#10;T8AMUKX0NlPp3CxFH/fpbirGYCsdd1c1rZagKsJop1Au9UzrqFKuYvg2VQ33E+cf7m6g1dFBVNPR&#10;FeF6RSYjhjgkxoWgpjQVve1ldARVGGgTaorg4jGEsuq+mY2ua5mESaEEt9aGLEIvi/eXR8vFENXF&#10;HR5vgMpJdFfuvpqJFioRUaatjtDk/QjruVFAdVXKe6Dxt+miMrtelUbosnwdgSu6OzcWUnUUofdm&#10;Ltrr03m+XLTUpPI34ctRzd+S9/v6sQBIFwFSR6skQArw9WsWHXEGX9wUvHkbB+nLg09lc1+Jrrui&#10;uufepBdmxr1wd0R8ZVCoDyeIb6CPUYFIkTjhMUxg/ATIOCPxsU4b/pY2BOFZQmQHJm/tRP+1rSin&#10;CsmPskJt1lbcKN/HoIAqhQDpbjlHJ2yHh1NXqDzc8PShB14+lbV9vH8ViA9vqDreheDzh3B8+RxJ&#10;OND+iqbzicHff8cykqV9i5PsyzexHk+wxFOdxNEJxeL9x2i8ekcl8iqMDiUEjx4H/gORqR+dAiSQ&#10;CGX1Q2n8VB7CRkV7zw+FIimvHypklPAY6RY9yC7wGbCVOgX0tZ3j/3oeyYGb4GtPcOYn8P/MY3BT&#10;zue4ns/tDQYCLUxbJIAM3u6gsu1k8NLDZ7CfYLkjtX/IqrCEAhlnkCJTH9KU6j9MzGv1U3XIpiZ5&#10;Jo0wf3nvKeHxjOB4QWi8oOJ4KdkHQkNSHwSJSAVEftqHJ1QbhMdH2nuC470ACB3v51fvCI8HhHsb&#10;3j6ngnj/lAC5j5mKIPyds4/Kgmrj+gl8rSJA8g8THIfxMYKq03c77qUcwsvkQ3gQsQd/Z3Nb4X58&#10;mWmXxnV8+b8UiKiyEopD2MefJqAgjR+RVUuJ9Z9tIX+KKVFe/4nXhIVQG2Kb2FeoDwGOZwSjsOe8&#10;j5/LT58SIo9fEiavGST04Fp+Hq6XluJaUSEVRY4EiYqsNK4XoImAaRSQKS6i6iik6i+WytVzn3rC&#10;o7G0RALONQJHlLtRXoIb4liFRTxWHipFlVZ2OqpKCJqSQpQTUGWET1m+LC3JyZKAIaqwRPXXf9J0&#10;bs8kcFKpUtIImSQCJUUCSTFBJEw00pcRWkXcp4DXK4CTJ9pfkmKRFheFxNgIxEWHIzY6AvFRkUiI&#10;iEBMZBiiCJsQf28E+HjAz8sVft5X4OF8EW5UMY5nT+LCyWOwPrwf9lQzF44fhv2xQ7A9tB92hw7A&#10;/tA+2BzYg/NUK+f3bIctU5s9W3F862Yco/I5we1nWP7Ekf2SHT2wG7u3rsehzatxdMMKHN+4Gqe2&#10;rMOx9StxZO1SHFplhf0rLHFg7QocXCN6ey3FUS4fX7cMJ6l6jlDl7F9piUOrV+AQ0wOrlmA3AXJA&#10;tJ+YGeM01c4vD/obgj7f72T038CXpZ5Rviyd6hdVVVcx3VePe/11jLJrMdldK5V7NNyI+3euSl1j&#10;J3sbcLfvGmZYRnSDfTBQJ9nDO/V4ONjAqP0qt13F1J3ruDvQKJWd7OO+4hwD1yRYjBMO9+7ckOzB&#10;UCujvFZMDzTxBW7EvaEbuMv8qeEWOssbmBhow8zILb7UzXgwegsPx25jarAN4/0tTFtYXthN3sd1&#10;zNzh/v08Nu/hwSAVjLhG3p+otno0JAYHiu63VBV91XjUz2vvr5bGeojtD+/U8vqpZFjmMcs+HOT2&#10;Id7T8FWW4W/SV8PjN2CG9/Rw6BoejzRxn0aep5HO5hrvr4GOTfyO4h4a6eDEQMMmOuIuAqQD31Aj&#10;zbwrRp6Lua8+Eh7vPibhzZtYvPqvrruysR9+EkCmpcZzVyqQy3S0LnS0sqocYaIKS7SBDHddkCAy&#10;1mVLtXUeo7SxTlv0Nh7AYNM2jLUeRFawCfIil6E6YxOaSvegrfawTIG0WmOk7wIeiencqT6eP/aU&#10;qq+E+vhI5fFJwON9KP4iQL7+GYW/BTy+xEj2jdD49p3wECZBJJb3Fk/AxNLhxNE5xRGQMXjzMRKv&#10;30TSwRCQz0N4HiqRe77/KBGhriYHCRKpSku0h8iUh6yhXQaRn6pEQET0PhPAHO6yJwTsCQ9bCR69&#10;LafR33wK+bHb4XR8FSqzIqhAGAhcL8WdG3UMKBrRd+MaBttaMNRJ9dHR9UN99P/otitr/5gWDehD&#10;sios0XD+cFRMiijaP+5LbSACID8nQBQQ+ak8XhMebx4QIISHSCWA0HG+e/QfcPwDkUeEB9c/PnmH&#10;T0/f46OwZzSqkI8vuO3FK8KjnRCZwZ9vn+PDqwcE+X08vJGAzyVUGu2n8K3pOL4VH8SnlB34mLQH&#10;HxP2YsZ1B9qct6P38i58jNwvgeV77l58veaMLx9eSL2tfsJDtGWI+bN+qoifJqDxgfaOUBDLQnlI&#10;8KBCefvqM55THb3gdQqISODhPgImQnU8eUy1QXv65M1/2Ws8fvQCj/lbPHn8HLebmqhCCnBVAIFO&#10;/npZsZTWEiZXy4tws6oC18vL0VxZiRtlZWitqkJbdbW0LgAiqrBEtZfYR1gT864VMcAsK+FyEWoJ&#10;m5L0NJRScVQSGFcJIWHVVDaVhE814VPF5dLcrH8gUkZFU1GYhfL8LC7nEhQ5KM/KRA2PVc5jVIhq&#10;s2xuEwAiTEpYvjg3k3m03AyaUDSiy7Gsx1hVdjZK07N4DZko5fGLCJ8C0bAvoJOaQOjEMS+ZUOJ6&#10;iqgqi5EsIz4a6XGRSIsKR0p4CBJDAqU0LswfsaF+iA3zQ3SIL8KD/BAfEIA4MYLfzwdRAcwXI/sD&#10;fbnuhTBfTwSJ7967XUGIpzsCXS8jSEx/zzzxdc1wfy8Ee7sh1NcVoT6u8Hd3hs9lRwS4uyCY6yE+&#10;VxBG0AW4X4L3FUdEhxGClx0QecUOv5RmRwbVFSdIc9WU5MaisjiRP24CKrLjGAkkUBom4FpJOv/M&#10;DFQWJfHHSUCQlwulnYjo+IdXZuJqaRoaqQjqS1JRmiVm0kxi+Uw0cJ/6inQ0VGTgRl0x2psqqQ4q&#10;0NZQgsYqRvhXi3GjphAtDcW4WZeDm3zBW+qL0VSVw8idEX51Lm5eZcRRkYVr1flM8ykRPRAR7I3a&#10;MjG6OAfN9XzwKrKpSHJRy+us5TnbmkrRXJsPUefdVJUnDSQrzU1EXVEKmnhdTeXpfCjTeY4sKgWe&#10;szYPTZVZfFhz0FjGay5K5DKvvyxZMtGZoP1aHq+V91iahJs1uTyuqMbLpvrI50vAB702S9rewutt&#10;rM9H+80yNInjirLivhqLpN/g/lQzAdIO2ey7AiDZ0txXH/5MxtuPcQRIjEyBPAvjSxYodd8V05fc&#10;m/LG9JQnpseFk/0BkEERkYv2D0eM00QPLAEP4UyF8hAKZPjWOcLkLAZbTqC3fieGbh5CVpippEDq&#10;sjbzRduL1prDVJTc3nqWx3QgQC7j8X1XaeyHaDh/R/Xx6W0IPhEeouFcmKQ8fsBD2NevBAjBIVKh&#10;RqSUABFVWqJd5M8vsfhEgHz4FENnFIU3rwmRH19TfHLfn+f0wYzoYUYlIgAibEwAQygRAUlJfcjg&#10;MfwDIGPMF5/wHRU9z3jPQ+12uNNqQ3CcIyhOobvxJCozd8P+oAWK4n3RXpuD3qZyDDTVoPdaLfpv&#10;XqcKEeDo4e/Viwkqj6neQQZNQwxgZPCQqQ/CY2iSgdNdPCZAnhAgTwkQ0fYhel79BIikQO49wauZ&#10;p4TIc0LkBRXIS6n66r0EjteyNpAf4BDQ+ECH+v7xK6bvfgDkDT4zYhdKRNifr99iqLsLDycm8OXt&#10;G3x68YwQeUnV04kniceB8qP43nIK35toFcfxZ/Z+vE/ejfuRB1BkvRERx5ajyHYzxrj+Oe8wvhYd&#10;xNeS3fgyki8N+JMa1P/+TiCIKirZaPWfjeACHKJqSsBDmICDqOYS7ScfCYlnVFdP7z9nsEMYcrsY&#10;hPj+PdXHC6E4CIoHz2kv8OjhS0LjlWRPeK9PCNXHD59Tgb7ExMQ0rpVXUDUIFUHnLpRHaSGaq8r5&#10;LpbwnS1EZX4+VUgp1QVhUlomgUSoFpHerOB7RlAIiAj4NFeWoqVKZm015ZIqaSGEGkuEiing8fJw&#10;tawI12g3KsUniKlquH8dYVVXUSRBRbL8XMnK8vJRTsDVct8GgqmW6qa+mODKL0RZVjaKCQkBhRKq&#10;kBoeW3QIqKLSqRHVcbymKqoZMX6lPEdWxVZTmC+BqJb3VCtV3WWhiuASy6K9p5rL1YSZMKGgKqiQ&#10;ZN2XqXhEdVu66OYseqElSeNlRPtRKc8terAVJdGPS3lJKE6Jp4nxMyIvERXcXs59SwioQpYrSIxH&#10;fhKNqdTzjWWK0xJQlsn9xbF5jKJUUSYGeYnRsjQhCrlMC7k9NzkKlQUJ+CXQzzkoLOgK3EgTP9/L&#10;CA52Qzgt2t8NUT5c93YhpS7D1+MC/L0ukEZOcHWyhw/zIkNYhmXDAq4g2N+Vsuyy9LVA8TXBQB7L&#10;35sk83aCvz/pxe3iM5bBLOt+xVYqE8r1EPElwiBXRAY6IirQGZHcHu7njPBAprSwABdE8hxRwe6I&#10;DPLCZUc72Jw/weO5ECQ8Ho8bwW1RvJaYMA/JIkNckRjuhURuTwy+Qho7IcznIqntgVjmh/pdRiCv&#10;KzyQ+4R6ISqIKY8RH+HD/b0IKZLX14XX78Tr5H3yOgM8HCk3SWVfZ+nevH58etfb3QG+Xg7Md0QI&#10;r9XHywleLCO+cujPcj7elxAkvuDI6wvwckRvR4nUBiIAIgYOfvuWi89S9VUSXr+PZnQehdcEyIvn&#10;oponiC9iMF48C5WqfJ5IVT6+uC+pEdETS7SDONORygAy3ucgpaPdFyWACPUhADLaeRpDbafQWbMd&#10;XfW7kBtpivLkNWgs2MEXcL8EkFuNx9DXfo4O3AkPppzxcOaKpEDevPCTel5JCoQAkbV9RNCJREkQ&#10;+ZlKVVg/q7IkgAgFkkCIJPyAiEyJfPocSycTg7e8z1dUIeKb7pIKIUCECpmZ8MD0CCE56IrxfwAi&#10;q8qSIELVIaAhRt7/VF1DAh4ddrxHW6naqvf6WcLjFG7XHUNd/n5K/yXIDLmEDgYJvfUl6KwtQV8j&#10;lW/HbUx0iY8/9VEF9+Nu94AEkHui4VzY4AghIkacywDymArk2fiMZKIaS6iQn9OyC+Uh2j5e3ROT&#10;JD6RqZAfbSACDAIaAiQCIDKgyBrSBUA+0Kn+VB+fRZUVTSz/+eITHt2dwmDXbcLjHT6/fIVPz5/j&#10;77evqZib8Dx6L1D5AyCi11XJESDrEP5OOohxX/63thtRb7cWEftWIPb8erzNoFopYpnyffjaeBZ4&#10;PSI1qEuD/j4JeBAYAhw/APITHmIch1j+/FkoFfAZ+FuaHfih+MCVGCT59C3+oiL5m8rkzauP3PaS&#10;/+UjzEw94nP09P8AyGNuk8BCgDx8RKMK6eH/IJTCDcLhOhVEcwWdf3UVnb9QHgQJVcI1qoSGgjwJ&#10;NKJcU0kJbpaV/6M0bnIfsXxDqBaCoLVaHKOUaQWf70q011UzgKhiwFcpAUQ4bAGX6zQBK5HeFEBh&#10;+YbyUlQLR89zVeeKtpZi1BQXoqGYkCkqYaBchjraVZ6/nueuEWomn8AoFaDJQyOPJdpuRFuOgFY9&#10;rUp0BhBVaFQpop2mIpOgoIKpISRqCIta7i+Wa6luBHxEV2aRL4Bylceq+aG0qrl/TU46qrJk3ZwF&#10;XEoyxbiaNJRxH6nHWg6VD9VMKQEgIFJIUOQlxHAbYZOWiEqWKc3gPkwFeMRxRLdqAY8KlinPTCa4&#10;UgiRBF5LBkUEjyf2zUgkVMQI/3Bkx0egtjgLv8TFhQalp8dJH6WPjgpFbKww2cegYqOCEMF8P18P&#10;eHo40ZF7Sx9xiqBkCgvxR6j4amBEAKKiAhEW7odwyqnoyDDuH4mwCH9ERLEst8XEhSI6OhRBQT4I&#10;j/SHg6M1PCiPIiMCCSzxRUBXOncfRPP4CeHcL8iDoCFUwrzprF0QQCfu5ekCNyG9/L0RHuqN4DBP&#10;REb5ISEhDElJ4dIHpFKY5mTEIiMpEhmJEYgXH5IK8UZGXAgy44KRxOtJTwiXvq6YnBCElMQwpmGS&#10;ookV98FrCwnxkj6DGxLiKS0HBXnCw0189N8aTpfsue0K4eAq2WXKOTd3J3jwtwnl9cfEBEqf6PX2&#10;uwJXN0cE+rsTSO6Ii+HvxmPHhPpifPgqAdJNeFCBoBRfvzMS/Dsbn/5KwTsRoX9kpP4+Dh8/JODz&#10;p1RGiNl0wHm0fCqVLDrrdIhvhbx9G42nTwOpaLwkkIj2kHGqkYn+SxJEhrvPSxMpDt8+i6FbpzDY&#10;eowA2Ymmgg0oiLFATfp6NOZtRXPpbjRXH0Dr1SMYuGWN++OX6LRcCCpXvHjshTcvfQmQACqQIHz6&#10;EEJHQyXyOUzqdSWzH+0gkgqJlVVlUXmI9hCxLtIvomfWF9GoHk8nJO4tmo4pQgLIs6chVDr+VCHe&#10;EkQeCoiMuUN8nleokJ8AESb1NpPgweVuArPLAaO3qbjabag+zlNliYkjz6C38TQ6646jvZwAydoP&#10;h0PGiHc7h3Yqy46ybLRRvfY1lGL4ZiPGWlsx2nIL421dmLzVjSnCZKq3H/eoQu6Lz8oOjOABIfKY&#10;AHkyPI2nI9N4PjaDF+MPaY/wcoKwmCQ07lJ1TP1s/3iGN/cIj+nnkr2//0pK3878VCMyePzsjfXf&#10;1VeSUXl8FurjxRv0t7Xj7aPH+PPla8LjFT7Tvr55gY8vn+BuaTDe5RIiVI9oPobvtQfxV8FxvIrf&#10;jT8jduCv1EO4Fbkdg4UHMVx3GPcq9+N17j6g5gS+XzuK562+fJY+4RMd/z/Q+AGOn/B4Q6UhACLa&#10;QP76U1Z19YrX9XDyHu6NTeGJuK9XJAtB9OnjV8LjGe4TvBPdw9w+I30A6yFB+pCK7JH4CNb/ZQ8f&#10;PMP0xCTVfCUdehmBUUFHXiGlLZWVuF1bjbaqMtyqq5GqrG5UlOMmy3bU1TEQqENHTQ3aKyr5f9ei&#10;nUrjNgHRWkUoUIncFGqkuhItNVUESRVBVCTBorWWQKmvkXp7NYkqM0KgTcyVRtXSTEVznesiT2y7&#10;QZg0lhZL1VzVQsFI8CiVGvDrBFREtRvh1VpdTXBwG/epEcDjfjd4nY3lNB7zahnzWE60xYjqsyoC&#10;qo7HE/ckznW1OJ+qiPsSkjUlxSjNy0NRdjZ9WoKsE0CWGOuShdLc/3Q5FgMlywkWASQxJkbq1cZy&#10;5VQkoh2pLl8AKUNqJxIqR6TSCH/ROYBKpCQ9kfvKxtyIcTYCGOWERSmtmNuKCYxibs+lMhGqozSL&#10;ZWml3JafHMvrzccvCQmRQZmZCYySvemkXeHrTacXFYGEpDjEJMYgMSkWybRE0fMgPg6ZvIAMnjyF&#10;eQnx0UhOjkcKJVAy81JJuqQEGm9arCfyGMJS05KQTvKJ48TFxyCJ+yQncxulUWxsOAEUQoAFISY6&#10;DKnMT+MFR8eEITQ8gGAKZETvjkuEh72D+Kyl+ARuCMFEwMVF8Fwx0jHi4iIRT4kVRVCFhQVKMIyJ&#10;CpMdkzItLiICGbyOgoJMlJQUoED8mHwIiiiRi/iHF/EPLOUfWczlgoJsZGenIoM/bDLvNyEhWjp+&#10;REQwAgK8ERIawusKRRSvMZLnCfD3QWCgH++N18B7io6N4rXxWgjRdPEFx7Qo3l8gy3hjbFRUYd3h&#10;Cye+QFhOgBQwLZQtU5V8+9bE7aKhvY3WTmuhibx6mpjJt+i/rJDwScebd7FUJ0GM+AiTkSs0AmXg&#10;AkZ66FhvncadtpMYaD6KzuqdqExdhuL4pahOX4uruVtwo2QXblbvR9vVo4SOHR4IgEw688UXAPHE&#10;6+feePfKDx/eBODj+yACjkrkE1XIJzH2IwJ//mhIF+pDgOP794QfRohQdciquEQqIEKAfIrFh/dR&#10;ePcmAi9fUFlRYf0HIN4SQO5ThdyjwrorBhqKdg5RbSUAIrV3yEwaNNlBpXXLHiPttgSkNeFxGr1N&#10;VFr1hEfVYdyk46xI3gmXo6YIu3gU17Oj0JKfjJaiVP4W+YRINQYaGzF0vQWjzR2YbO/CVGcvpvsG&#10;MPMDIA8GRvFocIzwuEujAhm9R3AQIGMEyNhjvPoJEJoAyGvRbZf2Ex5vBUhEPu0dAfKRMPn0QNaI&#10;LjWoi2qsHyYgIto/BEC+iO+Tj01guKMLf7+h+njxkvB4Sag8o9Mexuf3z/DxxTQe9pThSXsgXg0E&#10;4OVwKF7ftMM3KpE3CbsxGLsNA/m78W3UBpi5jK9PuH3IEy8bzmKm4QSed9niy4tW2Uy8H2S9rARA&#10;fqqO/05FbytRffXu7WfpG+0PhiYI+mk8e/AaXz5/x7evVB/PXmNmcIj/x21M9hC+Ew+kUfkPCFQJ&#10;IFQjkiL5CQ8uPyBAHj15ggaqhES+r6LbrOjllMaIOZM+JI8RdgGj7mLR6F2ci+JCpkWM5hnp56Um&#10;o5DbC+lgi+gAS+kwy7mthNG8GDgoPiJWxH1LGMkX0YHm0akWMTrPovPLZnReWZSD6pI8lBdkoaKE&#10;Tr2Mzr2UKfPqqktQVU7lwHNWsFxBXiYy05Po9xKRRp+QKSZ4pGXTV2WlJiCXiiCLUX8qI/7E+Cgk&#10;0V+k8D6S4+IYqCYgNiZS5i/pU1Po42JjRAN7GOJjIhAVHoIk+sUU4Ut5XZLPET4rPhZBkaEIpI+J&#10;5vYQlotmAByTGInIePpNqoDYhEj6uVD6XfooHjOaPiqcgb34VHgM/WQs15O4PYXnSqJvTKLPSqGP&#10;io+hzw33YUDuhkAvV/i7OSGWAW8GA/78xCAUxwUhK4DBsN1pJHK/NJ4zVQTl3B4fGSBNo1+Qk4Rf&#10;itOTg8ooiWJ4ojTemOhLfY3ErKUMKynM5Y+bK/VYEKmoG6wqLeQPXcQfvhAVXC8jSQtzslFM2VWY&#10;yz+af1SB9Kdn8AQZUp5YFr0URJe5PEq3/Owsls9CLmVUBn+sHP7wwsR6AaVYAR+GHJbNosNP44+a&#10;lihURRz/qGQeU5wrhw8UHwoeQzo+zyPOX1zAP5r5+byfQkqvotx0VBbz2vlQ5WXz4eGDVM4Hr7SA&#10;115chrabzbjd0orbrc1cvo7WG9dx42oDrlHqinusZHRQVljI+xPHz5Ie5DJGDdXljBT4+1QSRNmU&#10;ftmMBMR9iG5/optffpro9idmEY2TGsLE6FgxjUIOH7QHU6N0/BNUIHX4/q2W4BigPaXDfc/8N9Io&#10;dWCE1s6XsgJf/szBl/dUJS+D8P5ZAN4+9sGbx95485TK4KVw6pF0zAl03sl0BHF4+SoU92fEaPXL&#10;VCMXGa3TuXacRf/NY2gt3YjCGBOUJligIm0lags2UrrvYDR2QPqQ1OQdB8yMOkrfDXk0fQXPH4le&#10;WKIdRAwilEHkw1vRoB6EPz+E46+PEfjyKRJff7SBCHB8ITS+UXF8+yvmn15af4kuvkz//DOaCiYK&#10;7wmPdy/C8fpZMF5RRT1/GIAnM354cs+XDocQmXAjyK7g3ogLJkW1VY/MRrouSTbW+RMehGS7naQ8&#10;Bm6eQX/jSfTUH0NX1VG0lRxGY/YeFEaug9sxKwTbH0EdYX79/8fWX//HdWVbv3D+m3vv00yHz3n6&#10;nGZKOukwmpkh4MRJ7DiOkxhix46ZYgZZlmwxU0mlqlIxM6nELMsge7xjrJLS/dz3/jA/u2rD2rt2&#10;7TW/c6y51tqXv4GFAHE1VCHU0YqI1IfFhmS3EykblUePz6iPjDtoAJL3RQmQuFEeMgGkqEByhEae&#10;1ovRRC/GpEASAxhPDmIiNWRsMj1s1IdsKlO06eyoMUHkXn4c93qLNlOgAvlOiUzg4cgkXO1dGExm&#10;CQ3uPzCMR6OTCEcbcejc22jvYtAxSQXkr0G+bj8GAzUYStzGdOMqzNxejHjJ63jo3gBEPsTDzB6W&#10;/zUm+85RuVxBIHIQud5jpAFB33ue6oKgm3lM5ft3eBiT+qC60Lr7VB9qphruG0RW09x7YwRcDmND&#10;kxIfmJ64h95AFFHWpwjvZSaUNgDJ6b3umtrFKJH/byvkB+D3eY2TvqUAj/W1TLAovYJbJVcIDkbj&#10;BEcJAzuZAYmcOoFxk87/Mp33VYKhhPveKqFfoB8oZb29cZX1Xolu+i4df4Pll3GfS3TyZ+l8rzGq&#10;vsV15fRzlXdvoZrKpb7mrvl85y7hUckl/cet6xd47Lc8h8aXnGOAexoXWJcvMBK/eOUM153GJa6/&#10;wPLOEyiCwEVG7gqsz5w5wyD6NB39SRNMX+Qx5wnGC/RlF+jfBJJvjhzAgf2f0+kfNIH62XPHcebc&#10;UQbY3xAkDErpQ7T+DANwnfPK1XO4fuMCLnP57UWW9S3Bc5YAOicIyY7i2/PHzedT/J1naOfPqAx+&#10;Vnlcyk7Rzp1hsMsgfce2Tfh4/ULsWfsaPl31Mj5c9DI2v/QsXvnlf2DFay/jxDf7WQaP0Wu/T36F&#10;kye+4nmP4qm20lv73c0Npv2w5XaxG1wbpVir2iLv3GEkV4kuSslOysSO8nI0l5YW9+M+6lrXprZD&#10;HmuZ6yWh/dq4Xcdqv6Zbt9BIh910k3LtJqVhSRmab/EcSoRxuylPCTFaLWVbc3kZGik19V1ldNy9&#10;Swlbic6KSlgpRdvv8hglxPiA1N+g7ONy/pra5uRtO4/R9Sh51l51l9dV7Nqn/WquXDW9PorHlnId&#10;ZTPlptpdW8t0zXfMfurJ0XhT5d4xvT7UJmupYPnct2vuu8zsq2u5fg0tfEgtd24Zs1J2W3heK4/p&#10;qriNTspTW10jneow4eEkPNxcChpcYIKVkCB5WIUH4ycxRac9kX4HQ+ENdF6rkHctRda6GGnLQiTa&#10;30K05XWEG19GqP5FeOteRrD5LUZ+azAxvIMV/RCmqA7GhhnVEwKpEKN1KhF36zI03/gzSo7+JyrO&#10;/R7VV55BY9nL6KxdiJ7WFVQf66D3pKdD75pmrEL6Y/TndmKw8AmG+opK5DuIjCkn8pWByCNCQsB4&#10;AjVPaRqTrwi1g6bL76TyJhqhTqVSVCxHuP0wRof2ER5fEh6Mmvv2oj9LeBAg6o3VSwWSi+1Alo4v&#10;HdqOOBVIZA4eQfs2Y/PwCHdRfXRuQaCD6qOF6qN+JRw1y2AtX4y2G4tQc/51RlFP453Xf4kvNy5F&#10;2eHP0HThCHoqbiHa2Yl4twMJq8vAI233IOPwIesMIO0KGoAU1UcMhUCiCA86xSI8sgYeowlZgeqi&#10;QHAU4TFOiBh40AQM02xllEcRHN8ZtxmIzAHEGCGiZPrMwCRGsr1wtFrwYITr+8fwcJDRfaYbl9t2&#10;Yn/FZnx94204HacxYVmL2Y6lGGtbi+GqtRi7vhC5mwsw5lgP5HfhST9BP34F45M3CIULBMhZ9Be+&#10;oXK8jMf3ruLJ6FnCqgMTJv/x0PSmmgfI2PA0Rgb1rvUH5i2H98bvoy+eNh0Mkh7eF8JTU8bPPnyM&#10;gXgGcYsVvlYrEi7ewzmAGBXCe6UJJgWLXLoP+TmY5FJSJ/yeKSCbSMLSUIdGOvG22mo0V7MON9ag&#10;gXWngXVJTUiNSqyzPssaq/iZ+7TWVnHfCmNa31xdjiYlzfXysJoqtNTQhzBYaGVQaGmsQwuP66ir&#10;orHuVpahhfu20a/Ym+pgqWWdrq9DO8/fXl9pjtVrANQbrL6i1FhjRbkJsJvlI3Ue+qNWXRf9ZSP9&#10;YDUDzAb6xLqy0rmmK/rAuaWOUxNXQwV9XflN2i3Ucr86NV0xIK+mCrpLINZRCSlPU8sAtYo+pYJB&#10;8W0GwDW3qYYIjgoGs+rtVS3wKWkv4PK7jr1DqKoLcjkD6DIG0CUEWzkDcomE2/wutXWbn9U9+SYh&#10;V3KZ27l/NSGtBPm3x/bi4tGvcJmK5wbBdJ1B8DV+vslAvoTfbxGWlwmoa98e5/VewVOdd27tD7TU&#10;09ndRhcdtkUQKKfTvsM/sKwcHXTMnbxZXfyu9e10mB23S+kYuZ0O0kJnLWdv4Ta1RXby+A7ezI7b&#10;ZVyWo+3W/GdCppxOXSDSMbfovG+UmG0qV8dayulsubRVVaO7ogr26mrY6axtdNTtKpPWWnITzSaR&#10;RkdOqOjY7kruy2NkOlbXPm/tOjdNv8X8Jp5D5dkImm6afkcXf18nf0urgEh4WfhHd/LhsBFcDnMN&#10;vB6ew1pdZeChxFwH9zH76nfRemp4bpbXwwfaVs1z0Oxqa1VvkLul6OYDPD2RIy4ChIcUxgiXfjrg&#10;K3gw/CkdylaMx1YzklyAXtcbyDreRLLrLUQIjAAB4aVKcFUvgKNqAa/3DXSVvoqO6y+h9crTdIp/&#10;QMOFX6Pjxh8QbHsVI6l3cX94NxXKLqqInUiG30ZPy1uovvA/qL74K9y99BfU33yJgF2A7pZlcHWu&#10;QdSzlQB5j/YuMpFtyJk8CCGS32EgMty/ixApDijUiPTiYMLDBNY3/C3HMDO9D8MD3GdoD53OHsJm&#10;rwGI5si6N0l4jNMmCDeCRWWod5emSBkgPAYYIfdr+viobDcVyA4qoQ95LR9QRREePYLgNoQJjqD1&#10;bTPCPty1BeGOTQi1b0SgdT3cDavgqlkJ290laC9ZiMbLb+L2sRdw4sM/Yu3T/4Yv1i7G9b3b0Xrx&#10;GIKN1UjarARHD+JdLqS6qTzsXmR7/HMAUfNVGAVG2QO+OAYCSQwFMxgO5jAUyWIoVgTICAEi5TFG&#10;aEwmBjFFm04SHDSpDwOQ9JAByNQ/wEPg0HctZ6hC5q3YK2sCD4buIeHxmG7Fj+jQZ6g++gqN6PB8&#10;hvrKDWiq34grdRtwq3Ut7k9+yHu7HQ9H38OD/Fbcc65CouQN5OpW48kg/5uHJXTwdzE2chGp1F7c&#10;H2Nwkd3HcqkUJ05jZuwUIXUd02MDGBsr9qAaHZk2uQ/BY4hqaHJsBo+oQMYJsnwwjITdjaQ3biaH&#10;xCMKmYEhBjh2BBrbEOwkkAndFO9XhqA1KoT3yQBESXXCVtbLz4VEFoVkjmqXKiWdYxDTA1tjPRxN&#10;jeisq4GFZmtpQBdBYqmrptWis7EW1tZ6QoHrCByZIGJraTIg6OT6NqqIznpCoJbBJOtgKyHQQgi1&#10;CTgEiNbpe3FJH0HQyLobG2BvaUV3U7Mpr0OJ97nyBJQ2QYeAauNxyqmYfI3JfxBchECHlsq98DwC&#10;QCu/65raCLNO+o4W+pPmKkKRgW4Tr6Nxbt8mllFTWsKAjrAhUBREa6BkC2GlpHzjHeVerrI8Aeoy&#10;6qm+6ggVs6RpH8GkmuqrkgpO3yuVlOeyhmAoLm+Y5riKW1dQUXKJS7WmXMTt6+cJF9qV8+bYSiq0&#10;KpZVy32rb15EFYF1h5CpJnzucp9bl06h5MJxlF48bs7/VE991f54VxudagUdNiNrQkTOUo7YUVNj&#10;nLiDRHbU1Bqz0YF+53gJAkX7ndzHSmduM8eR5jqG+5rkVnWNKVNltzHaV2JM6kDbdIzO0VOrcqvp&#10;hHWOGnOsjlP5Oo9Mx6tsFyMEB7f5Gpp4XJ0xlaVjDPwICW3Xd3dDoynXWVdvTN97anS8ACXwFMt1&#10;GKukk66DW9fD7wKCg6bzCT5W/fmEqdRMN++H1JC223lNbj7YztoauLh06EFUlFNWwmsRaMt4jrtw&#10;NVaxslsYqdvxZLYZsxOH8WBgA+6lF2A0+iqdFVWEfRHCVBm+9mXwUjH4WlfB074a3s718HVugsey&#10;AW5G2z3tG+BoWceoaQ1s9UthqXyT53sNjdf+hqrzfyBU/oho2+uMlDcwkn0PQ+lt6Kp9EXfO/gdV&#10;4G/4MPyZCu4VVoC3WCEXw9W1hg56E2LerUhKhYTfQyamZix15/2IENmJAYJouH+3cfyaTFFdeTUS&#10;/TGOUHHsQn/6fQzmdnMfDTrcb3ptTU18hQmCZnKMimTkIMGxn8fuNWNLNDX8YP5T9KU/Q1/yU/TG&#10;d6Iv/An6Qp8gF/4IacIj4Sv2LguZAZLvIaSEeedW2iYCZDNCbRvg533w8j4Um66WoatsEZqvvYGq&#10;s6/g6v5nsX/9r7Dif/4Ju5e8ibMfbYLl8klEGIGGm5qQ7LAhYekhSNxGfeQEEMKjqD4iKHiiBiCD&#10;wSThkaXlMRwmQKRAYkUFIoBIeRThMYh7KaoNwWQOIPfSRfvHJiyjPP7B7gsgVCBTVCBqwno4PAMP&#10;FVIuFDWJ9KnxduSmTiDUugXjdxcD6bcJ6o8QjW6kcnkXD/NvU7FuwPTAO3h4fwf8DWvQceg1WG6s&#10;QzzwNe/9RWD6AmbHT+D+xF4zd9ho7gDG+g7w/vO/6TuGicFWA40BQmJ4cNKM7RimEhrqG2fg84BK&#10;YxZDdPopmxOxbhfS/iTLvY/H0w95n7yERz1cTa38r3xI+eP8/zImiT6vQtSUZZTIvBrh0gCElk/S&#10;Ujmq5TC6WIfknDtYB1tZx2z1hAZVfDfrmsaAdLF+SS3Yeb4u1rkWOml7ewss3M/WTPDUEzrNdbAS&#10;NE7NutzcRGVRZ2BgIQC0XeAQBFpZLztUl1mWYGVhed2NzYQXyxacCC1XRwvLoP9obeR5CbfmBlhZ&#10;hr2pmtdKVUPl00oAtFB1dEgJCVQEjpRJm7bRrzbTjGqiz2mgr6plsC7VIYDUS23wWK1TEr6FvtJ0&#10;FKA1s1wDL+7XoVYMgrCHMG3lMRZB8Q4D3koCp0xdmK8Z0ChZX01Fou7EdVQwgkkNv9dR3SjfI4hU&#10;UTnUll9HfdkNgkn7UvUo78PPZh1h01CmbstXUc/9awmtBn6uoqq5c/0cAaNuyad5XbfwFJ3d/mBb&#10;Izy6OXMOU07cyT/S01APO527k5XNZpxynYFHF3+ccfj8Y7pruE9DM3p40/XdVd8AT2OTMQMBAqed&#10;jl2OVk72OwjwXF5GGora5XjlsLXUd+2r726e31XfyGUDfNzXz4dBx/TIWRsrOu55leJhBKFtXoLC&#10;xevyNupYlaH1vE5CpaeSv82oiuI5dIyPv93TUMtIvwl+li8gGIDwAbDzjxdsrPzNOrfui48PmZP3&#10;ItDSbK7ZyzKKAKFK4YPTzT/XRog4KYndjGA8/L093G+0vxFPHn2D2dFVeNC3BBOJpej3LkHMvpLR&#10;9UZEuzcjouSw9yNW/B2mO6vGRajLrhmpbV4gpelLtjNa09TrxZHXzo516Gleje665YyCFlJJvYwW&#10;QqL77l8Rd7yFwchGdNz5M2qv/JKQ/RPV3LN8IAiQyoXoaloCt3UFwq4NBMhmJPxvfweQXPJD5FJU&#10;InNjQuT0NSfW5JgmUtyLx08OMHL9mPtvNEn3kT4qj0FuH96H6dH9ZvS6gDE+xOXAvuILqPq+MODo&#10;z+6k89iBfJSQClPphHagENyJ3sBO5P3bkfV9gIxnG1KudxGj8oh0v2uarAIdBAchKuURovLwEx6e&#10;+pW818vQfWcJOkoWoenimyg78jzOfvI7fPzWf2HRf/wC2174C068uw42VoAwK360qQXx9m7ECZFk&#10;Vw/SNg9yDikQ5T4ID6qPfsGD6kM2HEpjJJzBWDRnbCLWR6PyiA8U4ZEaICj6CZChIkSoQrScITzu&#10;Z0b//5bGsv+nApnpnSRApqlAJozjG0mzzDE/JvWCMVxHr+UdPAmsx6OpD/Bk+D2CZD2mbWsAz0YM&#10;u1dh0M8go3sHrlzeg8OH92D/N/uw/9B7OHh4Fb4+tAKHvlyJ8usbcPbbpaioXM//4TNM5g7SDjPQ&#10;OMf/Ls3/ZwJ9+VH09Y5SHRbfXTIz8ZDqcYr3haBo7kTcHuT/lsfsvScYjWd4L1n/q+sY4NgQc2na&#10;l6R5yVaW98uY3tJI6w3n0BfrNe9MKcwBpJfH9yZocUIknoa7swNW1qVOAqHVRP+sU6zDNjruboLD&#10;2cq61qqZBNrgbGF9pFJQjyorzUFH72ikD+J6G528ttt4rIP30sb6LVNztJX+TRARZOxcp/27CRAn&#10;1Y6VSsPd1oDOGsKL21Suyu9uajAqRbARdNoJJKNQeK3tDETVlVjjSQSQlko6/OoyrqfTpw9RM3ob&#10;95X6aSUMmuicm+moO/i9ns7aQlAqMO2kz1EPNHU5VhdjKRv1GuugdeozFYkUj7obC1pSPDILVVE7&#10;1UkLA9ZGKhmNJ2m8XUIVcwVNBENdyUU0ETCV1y8QDIRJ6WU08nsDtzUTOi28HsGo+sbFIjR4nL4L&#10;HnVUNbU3L6Dq2nncofpQWRVXz1L5XOI1XMdT3pb6/Wl7J3y8ia56OVtF9VIFNP4gNdvoD3XMwcHJ&#10;KN3LmylA+Jpb4KCDdzW3wm2cdSO30QlTBprtfLB8XAa4nwAQam8zDltOXSZnPB+5C1YGWHTsgkiw&#10;lcewzBCjGjfPrf10jK5L+8lpy4FHOjpo7YhYOngMIyCew6tz0+ZhI9UkBSLAOQk1P69R1/H3chp5&#10;LB9GnUO/n7/bSRNYgmZbszlXuKUFEZ4j2NJG59Vm9p2Hn4cRi5cPb7CV5+ZDHmzXMbwGRgw+RkbD&#10;+XJg9mNgfCkeEh5DoSVIOtcjSViko7vQm/0Sg4WDGOwrvn1wfhR6b+YLRmd7kE18hvT8XFgaaEeQ&#10;zA+iCzi2ws+o3EeF4mijM21ewWiQDrXmVaqnPyHa8QrV0J/Qcuu3VFLP8H68xAf2DT6IxSYsn201&#10;Im4CzLPZKBA1YQkg2cSHyBIivRk1Y0ld7DG5lenxvQThPtwb+YjXvxbZ+IcGCgLI2MAXBOXnXH6O&#10;Ub10iseM9Omd6XswmCE4kjvRHyc0Iu8TFNvQ63+f0NjOJc/j/4jrPqajep8qgNdAgCR73iZY30Fk&#10;LucRJECCVB7GqD4EELfUR9USdFJ9tFx9C9WnX8LVvX/GkXf+Gxuf+RkW/vsvsPYPv8ThTSsQrLqF&#10;aEM1Ei3tSFocSHY6kLY6kZ0DSMEVpkUI9hgG/AljQ4GUgccI1YfgMU4HWARIPyYJEcFiOslligDh&#10;55kUVcccPP4OkRE8oPrQsmhzAMlRkXApJfKA8JjRXFi9g3RUjVQGQ8gN3EZq+hvkI3sx3LgMj0fe&#10;w8OxDzAZWYsp7zokK5fCf3UFyk8vxckDb+Li8UVobX4bTvtu2KwnYXWdQXfnbjq7bbh+cRn2f/UC&#10;jnz5V5z+6iVYatZjMrOf5z2MsfQRjGQa+V+NIpfpRz49iF7+pj4upT4m8wMINrTA22ZFzBHGeD+V&#10;ycAwAWyBncrASR8QcfoIDo3Uz5nJJrOEbprftVTCvZf3T7MX63NBuZFY2gBEy1yU+3CZ9HnpT5ro&#10;xFvQw7onxdAl39TZRuVNH9PRjKC1zQBEc5l5qD4CXR20FrjbBQ/6KPqnYFc7QlYLeugDfPQNLtZL&#10;dxsDP353MCDtIQhsBINAI+g4Cage1nd7IwNZAqSH3z3cX0uvpc0AxKgSgq2Dx5ncCX1VB32Vjevl&#10;9KVMLAwiOxmgdDfo+10ez891d3leqhtCq0fNctzXqffSEFJ2+g4Hv9uohmxUG3Ye20Xo6LqK8FAL&#10;j7ohCxRFtSOASPFoe3P5LX4uJzCK8BDEGqg8tF8DlUd7RSk/3+C+VCtV13nsdQaTN9AitUFr5fYW&#10;qpY6qZBbVCYGGJcMSGoIkvrSqwTLt6i+fh6VBEf5Rc24fhF3r5zhb76tNxLW7+/39JgoWQ5UDlcQ&#10;kfPVMtDRZgjto/P003H6uQy2txYjcf7RUhKCipy7nLIc/7xzFzRk+uzmOu0jQMjkfLWfVIWOkemz&#10;YCBwBOnkHfpzaGpSMgqA+8+XF+V+Okb7GwDwugIEl7arbDVN6fp1TYKKyg61Fbcb2PBzpKOV6xmh&#10;8M+T0pCCcNdXs1J0INrWRsfCaMv01GlBrLMdCT5IMT7Yfj6Abj5Qaqpy1lfxvDxHm4BK4HAZpHQO&#10;cBnicYJI3FMBPNoNTC/GVH4VCoG1rCwf0SkfwPjoSUxMnjKTKI6MFmfh1VsI5yGil0lpJHomuce8&#10;Hva7NxFqIkUzsO596CVSftsWqhGNwl4Pb7vmgaJz7VzJaOsFNF79Je2/0VryW1gq/sIH9SV0V7/G&#10;qOUN9LQuQ9C2DkHnOiqQLUgFtlFRvI/snALJpzUvlnIgn2F0cDemxj/DowdfUFFsR9S5gZHlhxgg&#10;GBTN6vW2asISMEYIlOHcLkawn6A/vRN9yU9QoNrIBd9HTufwvIu0czPy3q20bcgRFvOWdVF99BAi&#10;zneR1JxeynnILFv4X24mvDcg1FJUH96G1YT9irncxwLUXXgdpd+8iFM7fos9q/4NK37zcyz6z3/C&#10;il//O46/sw4JVtYYn/FkcwdyFifSVB/ZbhfyNi967X70ESB97igG1MbvSxgboRMcDVF5hAoYixQw&#10;TnhMEh5ThIdsOl7MfUwLFsmiCRxGccyrjuwQbZDfhwgSQiY7bIAxW5gx+zwsTFBR9uAuI9ibt1iZ&#10;GVVODeXQHtoHK5+Bussr8aBjJZ+hbZgdeRePIhsw3LUSrssLcGHH8zj32QsI11KNJLbhQf+7mChs&#10;QabmDT6LOzCaP4eE6zM6t3Wsx2vhLHkLRz7+HU7v+xMDqnUYJ0TyiX2wtZ/mf1ngf9UHvRxLOQz1&#10;nno4M4teXwj2cgZfrVRrvjQejEwj73TAfbcCXVWs73bey3Ci2CwVzZhJJ837U/Ruec0hpmlgaFqv&#10;7zIzNUyEgIkkGbRQtWgZiiPY2YWQhcFgVysCFvoTgsNBByzH7ma9KsKA61lP3azHga5OwqLTQMOv&#10;afq5LdDZSsddadYFuM7PcgKdDEo7GODSZ3i5T5DgkW9zszzBQyBxaEkTULyEkxSKj0uvAkMGhVI/&#10;zhYGo9zuZGCo7Tq+qGToE3jOHiklbtN+zmYCgz5iHlYCVw+Vj4OAcTZT4RAamlLHRrVlo+/pUiKf&#10;/qibvkiqSM151toKfuZ9VkcA+impGn3uqqEy4XOipca/WKmQ2nl8G639DhVNtZrCblGlyEqocP4B&#10;JhUlhItG6VO5mHUCkSayvEwoCS5XUHObaoTWUHaVYCJMbl0gqASXC7SLvN47Akjj/rzTRudcb4AQ&#10;kCOXQ5ez5XcvKezXzKX8s8LtHUVnTAcucITlxLmf1sl0bJx/ZlEZEAR01ory5cjnVYe2zcMizGNk&#10;UTp0oyIMDAgbAqmnkjeYUlOwiXVavttXx86XoaXZn3+MUQNUGPodAV5TkPtGdJyFjr/bipStG0ku&#10;E9YuAxD9Nhf/INN0xYcoxN8pSIT5sMQtFsLCwiWP5TqzntujeugIjlAzz0+IhvmQh/lgCkRx7hPh&#10;sdo/092FpCbp4wPlphLqT1wDHqzHg8FVGEy8j7Ghg7h//wwezV7Bw4dXMDPzLWbuncPk5EmMjc5N&#10;ZdJffKmUUSG0+bcRGoDoZUxzAIl4PzAAkQrxWYsD6nyaFLFjLSvVGlirXkbluf9A07Vfoe3W76k8&#10;/sgI53k+wK/A1vgmK8RSM1Yk0LOOCmQL0iE67vAHVDtUCASIpnVX/mNkcCcmRz/B7JTeUPgOz7kK&#10;GcKgP/UJ+mgDud3mDYZSGQNpQiNF8CQ+oiPajnx0uwFNRuDwvYuU+22qr61IOTYRGHR0zreRdlD5&#10;9NAIjUwP93O8Z9alHG8TIFuoQGgGIJsYLKynql0Lf+MaeOpWFnMftxei5dobqKD6uLLvORx+97/x&#10;3kv/grf+9WdYoRfl/NtPcWXXB4iyAkb5XKVaLMh3CiBUHwRIjgApOAIGIP2eGIYIjmF/EiOBNOGR&#10;ITzyGA8XMEmbDvdhKkL1ES1CZDpGgCSGiupD8Jj/TCVSNEKF4JhJD3BZhMij3gmEHBa4u+vxcGAS&#10;jwbG6MDpSOxt8AW70WmtRXP7HVxq2Ik9X6/GwVPLGSy8w2dnOyYHP8BMbCMm25ZjuGoFLN++ho5v&#10;X8WQdQUGnEsxmt2CqeGPAAYF2dI1POYy4X6a/+0XmArtQpT3rfbsq+i5s4jPxRtINb2NofABOC2H&#10;EHa2EPiDSFJ5xbxRM9J8duohIk0W2O7UwdfWg/HeYYyHYvAql1lWRsfaTSDEjJpIc33U6TfvkU/N&#10;zWIsaMybgJIJ0Li+CBiCJiRT3iRmIBS0u+lUCQKpfKl4gkPO3c5g0MH618kgoIcOuodBppP13yu/&#10;wXoXYH3s4X7xHhudM/0ZYWFvlAJg8Ml767dwXy499A+CjBSGHL0+CyA6tmeuGcwxBw6t9xAQ4Q4G&#10;qe0MkKmAXASElI+AIHionG5ek0/5EsLCr3fuc5uL167mfzsVir5rMKTg5GL5TqkOOnrtb60r5+9g&#10;8ErzNPO36ZqpXhxUQ3LwTuV0CAhBqpsgsvJYfdZ0LT0Eq0Ch3IjWq+OAhWV2UbVY1Yus7DrBUcZ9&#10;b7FMKhrCpKtGzWOa9kXTu1wmTNScVlLcRlXRSHh0VKpZ6wqDg1topippLr1i1EtTGT8TJk20nqYK&#10;PBXs7Nif97nNTRBxZZJ+csAhRuHhToKD30N0mDE6XgFCDl1O33y2MppnxK3o/h/BIHgYxUA1oSYc&#10;7aNmnXnVMK8I5sEzrxyKzUc1dBBSC0UVIwgJFCpPikLL+eYmbVdZBiYsR1AL8ZqDvGbzUMl47dpH&#10;sJOy0n76LBDqdwgQUUIgwEhAQEjaOgmcTm5rRZTRi0AQ5f1Jcr+szfqdMtF2qY8cARzj5zwfXAFE&#10;66RklP9IdNrR7y/Dk/GNmO59Hw/uX8NjlMO8B0RzYc1ex8zDy7g3Uxxhrvegj+l9IHMqRApEL5PK&#10;pD43AElFP0Vibjp3TS4Y8b6PkPs9BOl8pUICVsKjcx1/91pG7evRVf4cai/+F1pu/Abtt/7Ah+Zp&#10;PlDPwd70IlztrxMgCynRVxNAGxF2bUYy8B5SoQ+QpALJJN9Hb+pDDPZ+gImhDzEztgP98Y2MNlcg&#10;EXgH+fgHdDYfExg7DUiU05D1xwmP6AcoRAgOQibrp7LwsVyBw70VSftmpLo3IdG1kbDYgAzPnbYR&#10;IjYCg7AQNGRJGxUILU5lFeO+Mcsmgpzqo3W9ab4KUH14qpfDcWcZOhlVN154DeVHGY1/8nvsW/df&#10;WPf7f8HrP/0Z1v76f7D8f/8H7h7YjTCjrnhNLfKt7ei1OpGxeqg+fAYe/c4QBqk+hr1UHb4kxgiP&#10;8UAOE0GCg+pDJnDciw4UjfCYITz+DxM8aALJfcJj3gSS4udBKhCqj2wfLpZ+jn0l69Dtvo3ujnpE&#10;oy50eV2oaGPwFepBa3cd3v14DbbufhV33HvRFPkUruyXiPd9gpnet4EInynbckw5lmOwYRFmfSsw&#10;EV6J0dxWOvl3Md7O/+nucswMn8PjyRt4OHweTwaPEXZfINrC+0s11357GRX+BiRbqA7tn8Be8Rmy&#10;oTCSrhjChOpY7yDu94/CfpuOqqyWTj+BB/lBBOmg2q6XwNXQjhxB0EclkXD6TBOX3+Lg54CZAkbz&#10;iBWXRSWipRLwaZYjgGhbyqelXhUcIUQiSPoChEEXHRQDO9ZlD52jh9G8u7UBtqZa0ytLzUVyxkYJ&#10;0Il7W+kf6LD9HfQnrINSHBG7pag4CA53q46v52cGofQNfgZ4fu7XTefuEkxYnz2EU6Sr6EfkG7z0&#10;GW6W62Pd9rMcD0Gmsly8lqJ6UVMZYUHV4aaq8NDRFyFFf8SyPTzWxWDTVl8PO02/p5vX3cPzzCse&#10;KaCumgr+FgKBwY2DAbCFCqSr9q7ZR0pDv1s5E30WOAQiLQUWAcTKfWWaxkVLCwFhVArhY60uMwpF&#10;1kM4WQgEL1WRlQDpri8jvJSrucnzVxgFYqkuNUpFINHSVquOSVQvFTfRcPsi2qhOOm5zPyoYV2s1&#10;AWLt3J/3u80PEVV1YaJqiDcgOgcLRe1FR8vPc1G84CEQxNT+SFkZ0I2Wc+aNFxi0r2BRPKbL7JN2&#10;dJvtWidT/kCOXH/YvAoRqASuUCsh0KLPcwqHS+1rmtW4v9bFuqRMGP3zWnQuwUPX5iGwkpTXUk+a&#10;stsrOUng6KGIcd9iF04rVUPxOpK2Lh6rMvkb+HDEeYyUiHIafj4kET50eYcNUf7GvL0bMW4TQBIC&#10;Lc+RJjjCBE2yp5vLYtOYcioZ/t4k94m11WMmdxSP7l0kOCwERwOePKnEk8dlBEgJHsxew4OHlwxA&#10;zPtARo5heKAIEDOd+3zzBEPnNwAA//RJREFUlQCid4rPN2Gpi6t7m1EgmkRR80H5uxidd63j715P&#10;W0dw/BH1l37J5W/RVvJ7WCuegaOWCqTpJYLjTbg7FrMCrYDfzv1NT6y3Efe/i0SYSiDxLvqy7xIg&#10;72JsYBvBsha+rqVI+LaawYZ5qgszap1KQ01yueiHhMrHyBMcvSFCI7iNTqIIjoRzCxI9WxB3bOb9&#10;3cD/bAPv/ToCZD1SPHeCCiNB9ZTUC63sVCcywiOld7Tzd8U6NxLym/4ODyoQH9WHk+rDVrYE7dfe&#10;Qs2Z13B9/3M4/v5vsGPBv2PRv/wUS/79X7DoX/8JW/78OzQdP4jQnVIkauqQb2lHnuoj1y14+NFH&#10;gAy6IgYgQ54ERv1pjAUzGA8KIL2YouqQ8rgXKULDLKNFaNyPD+FBglDgUgCZ4ef7BMiDfwDI/eQI&#10;HqRHcT89hNnMGAZCXpy8+y5ON2/Dt83v4drdk4gno/j6yh1sP3wFNXz2wzEP9h3/CPtL1+N824do&#10;8p1EMH4Jo30f49H0djzq34IHyU1AciMeJjdgNL0VsxMfYHZmOx5ThSTuLEB/x0Y8ie/C/exRTPSe&#10;wSSfw/7IXjrzzzGcOYhe3+e87ztYR3cj2041e2UBwnU3WH8SfJ7cuD80QZjG0Hq5lJGzBff6RpHh&#10;vWu9wOj0TgPizgjyVBUR3kt3vYJB1i3CI6N3x8+9BlhKJK3vAoXMS4h4olSfEdNhwWz3c+kLUfmE&#10;kPIH+ex2IWKjqqeDjrJOBVk//Yz+FeV7Wdd9rPdysGpqkt9ycp29ucU0bblY9yIMAMPd9CGdDAid&#10;LEuf9Qpj+jX6PJM/iToIO24PWFm+oEIAhQgKtZTI16iVQerDQ98lZy1H7mrRstE4egHEpaQ+nb+P&#10;cPKpiU3fua/8qPaRAulhwCuQSO0oV+KgglFzlVSOUSrcv7XkKlpvXuJnqorG20aFCCxSHN1UFPYG&#10;BtZUR/q9dgamMp1HCkZNYcqxOJRvpcLqpOKycnsXy2+rukMQ8HstIUKl001z8HNnRSlhohcFqhuy&#10;1lcQYKUEyh3YGnheKiApI0tlCdrLb5hl613lVG4Y+LTducFrlAKxduxPux0GGqKmlhE6VJ+cIOGg&#10;ZiA5bIFDzT4RRgRx/rnzTUpyynLm84pkHixpOlp9TnTb6GDV355/YgedOW+o9s/oRT78A5K2blN2&#10;lOfJu13GwWe5f9rm4P7FpiudX3CQetCxctpxPhBSCgk6+6SajFiGlml7Fx23zQDHwz+qo7yED3Yt&#10;YdFp1Eu2x4EAH7wMH6DMnJJI80EyqoPHqjnLx+OkIiI8T8JCkHIZ48OU5jExsz8lu9NO9dWFLK85&#10;TlilPLxmD9fZLCjwc4r7SqmkBDk+mNmeejy6n8ATBIDHrQRIAx4/uUsrx6PHt+YmVDyH0clTGBk5&#10;jqH+r4tNWFk1XxVfZyuApOcAYmarJUDCAohbTVhvUxls/U6BCB6agbf+yq+oQP43mq79uqhAbv8B&#10;3VV/haP5ZcLjdQJhkQGI27rGqJCgk47dtw7pyGb0Jt8mQLagP7MFMfdyeDqXIeph5GryJB8gJwtS&#10;iUS4JDyyBIcxNYMJHF4qCsIjTnjEewgOqo6YRUpiA2HA83SsQca+mv/1WqNGEoREkiYVkiRQUlQe&#10;KQIl0cXjO7fyGOU/BI9V/I9WwFW7nBHzcqqPRWi+9BYqjr+MC7v/goOb/xubnvlnvP6TH2Dlf/0z&#10;FhMkHzz7R9i+PYVgeSlSVCC9rV3os3ppQQzYgxh0hDHMqHvYlcCwm/DwZjHuy2FS8KDdo/qYCfXh&#10;frgfDwgPLR9yaaBBu09wCCIPCYp5e5Qa/W6dPj8iSB5SgTwmQFK+Tpyv24YS+y7U+/fiauVX8IUt&#10;aGE9uFNrQbeVQUrIDSsj4m5bLWIRByapBkaoUiYIVAy9jcdTH+Dh1Ed4MPUhHtx7FwMDNzDSX4Op&#10;3DFMeg9goOcmBiMtGPAexKPez/BIE3KGv6TyfB81tzbx//wUI/nTGO//FrnQAfRZGCRcfwXN3zCY&#10;aOtCiACZ6RsmUJrRfLUUQ8kshj1+WM5fQOvVEgaYXirLBIOlToKc0T3VhxlDo6YrWpbQkOW8XBIY&#10;WRdViDtmoJHxhFlfQjQtw6w/ISS8ASS4TBEmQfqFOOtS1MK66qDDV9DGOq8m6YACRW5XoBllnVdO&#10;RGDwsI4GrG1UDM3wd6v1hIEsAZQgiGJ2+hj6pAgtzABSykTRu72higrKaYChZm7TJM3jkvZOBr2N&#10;rOv0dfwe7qYq5DFqAhMk5CfVxVgtNg6pj3Y1aylv0kgTLASbRti1jfVfOQkb/YqgYqfjV7OcrbbC&#10;qBpnUyUqTx/B6d3bqaL3wl22F603jhqwCA6CjCBpqaooKi6CpIfQ0vWrmctZX0ElqF6ohAYVthL0&#10;pptxbSXred1cE1k1wSBVQ+AQDk7uL7Xyj3mUrhqqF8KkVZNRaibjuyUESSk6qEbaDYAElTtULKWm&#10;mStsaVATVtv+nIeOmzc2SacY4R+S8TjNH6ObnrTbDDBkmnhOjl6jeOX05dyT3d10vIzOCRD9AYKG&#10;llICKbudEaaLnxWhMwKgvFT+IUqnmiO05IjTDjudMZ0vnb6Wgkjcyj+7Q01IRYAIGjpOEBFgcoRA&#10;WmUw8k/xGnt5TM7lNOXlWa5UhQAS76a64AMQpyNX85vgoetME5ApRhxFJ0+FpOvin+wlsQP8g5Q0&#10;V5OWtsW5TaCJcRntamclcBB+LvQFAwZaUkz6/QaYVCHKJ8W5n/bP8UGNEn5RPlSZHicezY7jsQFI&#10;J62FSqSOQKkgRErw8PFlTBEgI1Qgo6PHoRdK9c01YUmFmES6XiylnlgESMwA5EOTRA/NKxACJGjd&#10;SHhsZBCguaGWoe7y/6Dhyv+g+XqxCcty58/ovPsXPhjPG4D4rUuoRFbCZZEKWUt4rEcmuhG52AYU&#10;Ulu53ML1y6hqViPm2oq47x2kqSxSMiqVXIBKJfBecZ2av7hMEzCCR5LgSM6pjqiN0Ohcz/sqW1dc&#10;tq8myFcjS3il2tchSbgkOjcYFZKcUyOyeKfUCVWIZbNRH77GlfDWL4erZjlsd5ah48ZbqDv3Ckq/&#10;/hvO7PgDPl/171j6v3+Gt37+Yyz5159h2b//Ajtf/Ct6Lp5FrOIOsrX1KNDZ9VN99FlDBEgUwz0x&#10;jBIg464kJgmQSXcG0wTIPT/hQZsJEh6hflqfAYjg8TAyiAcxwkM2r0LmTYqDZtbPAaW4HMST9Bgj&#10;7k6UdHyC+uBncPd+jcjgcSTpyCMhRtwxH/xuC0bpsDHwEOi7DxSmCYExPMiOoNBRisGOTzEV3wn0&#10;v8ftmzAc3YahmAMzmu03yetPxvCorw8YV5fiIOvLNxgNf47x2H74bV+g6fY3qDm/HVaqm2zHTkxF&#10;DmPC9SEi117E5W2voLu0jM97D4ZDSbRevM7/zk74ZeG+eh11p84SFqz33hD8ja0mue5tYSDn9JtR&#10;/Cl3aA4QYbPMuGUEiuBB0/fU3H7aJ8nPGr2u1wgbgHipQGw2lkmFY22mP7Gw/tA/ESS9HtY/Bnyq&#10;68YvqY6xPifoB6RSVEdjVBpR7hsjcCKsw0n6FTXRpxnYBQiUOBVJlIAIdrVRGXeb6F7NXwqO1ZIQ&#10;kXGbwKHP8wCRolFS38/zBOl/FGTPB95e+gFdh7a76ODD9C1SSGYfKg+pDTfBYm+kgmmnqqFicRIu&#10;PqoqNYHperwst7Pyjmkm6qQT91Dp9AgiBJGa69SBQGXa6wkrKS5dt8oiZNwEiWaY7qwoM03nPeoQ&#10;RIUQ7CBAavTSvHqqjLtwt1C5EB42wkNNcQKGICRTebb6SnTcuWn26WnQm2PVg6wCthbCo0E5knIz&#10;U4mlspxgbsVTeY9n/3QyYZxghg5WJkeuZUKOnM5YMEhYu+mYrXTkdLqOHgJE3y106FZ+thtHn5Di&#10;4L5aH+H3HOXo6BCjrQBlrIsqhH9yhn9Y1iXHb+fD4DYPQUrO11ZsCpvPTfiVN5HyaOcDMQcELbVO&#10;gErx/DpXkg+awOKjRNTcRmmnEuZW5AmUgtdlHrw8zy3QCTJSN3EqKymXqB40Sl41TaW4TopBeQ6B&#10;I88HNCc4EVK9hJs+K9eRMPtZvrN+N6HH609z/aDPwf25H/fN8mGSYknz4U91tzIidxIe07Qg1Uc3&#10;rXWuKauC8FAT1kXcmz5r4DEycgz9BEg+/5V5pa3eCWLgQRViciCmCWsHwt6PEdY07q73zLtA9E6M&#10;YDdVBAEStm+Eq4mO9R+arzpK/8AI5WnYqp6Frfo59LS8yshtEaO2JTxuKSvwWqQiG5CNbURffDOd&#10;nAYxLuK2NYhSQcTUDOWiMqC6SGjUOoGRJSwyBEnax21eOnkCJk6VEndvYYUiEHg9cVq0az2fnbX8&#10;P1cXrYNAal1JeKxCjhZvpbXz/F0baJt4bwUPlkPlMQ8QNWGZrrv1q+AhPFyVy9F9exnar79puu5e&#10;3/dXHNv2e2x//V+w8Bc/ofL4GZb+28+NAvn4hWfgu3oJmcpq9DKi7m/pxnC3H0NdIQzbwxgjQCac&#10;cUzSpt1JTHlTmPKnMe0XRKg+CBADEdrD8Bw8CBTZI35+GB3EI4JEimTeHsaLzVoPCZRHxkbwmAAB&#10;1chg1I0m55ewZ6gwJ05g4vElFMbPweo7igbbMdy4cRjD4TSe9I7jUY4qJjuER3kuafcJieFYGtW3&#10;DqPp22VIVn6MPlcjJuK9GAklMBSJ89gIJsMxTAX8mAkHMepjne6sooKjcrA3YjwXR0PJWVScWQfb&#10;6VfQc+xvCFwjjK/tQvN5XsOJ44g0s440taPz1l1MZ/uQrmtEzf6DsN+tYr3ywdfQAltZOR1YB4ME&#10;L1LOIAOGgAGDgYOLS8JBkOgNJIwS0T7zZvadWyYIH/MWSFrS6aG5GWSqvrI+06Qi8h4pf9VjBZ2s&#10;/6xb/X63aXVI99D32JSvrOez1ka/QqDRKad1vJ1BJetkTEqGCkXLCL9HWccTDJqVRFdrS4DwUe5E&#10;eQ3tp6V6c5kcCpVCgr7FlG2axwgoHh9mPRdM1CzGYJzPdbNJtEfsHUaphBmIC17KK0d5nTY6Zi+V&#10;jFSCmsaKOZZ2OvMmKhPCges6CRkvy9eASV2bkwGorbWWywYElEvmNer6pEIi9JtGxRA0Ed4PgSDB&#10;322nurETGF4dR4XjYdmmh6iljYqt3hwjBSIFJnXi1Dty1PzWUIGyw1/i602rcfajLSj76kPYSr5g&#10;fTyKQMMh+OqOwd90AZayC6zbLQSIy7V/PMIogNF0juCQMxZM5NiN2mDEbvIFBEiUsNCfEWqn2qBy&#10;SNGxRjRi1uU2SWolt6UQFI3Lgee8PhRCIfT5Ayi43TQ6dP5hiuLVdCVISW2EGa2ry6tkapRRgExq&#10;oQgoC0HjMoBKzykdwUTbv+t23FDHcjpR8PFhIjCMSuixI2ccPx84fpZKyfCaC4RWkn+O8heKLpIs&#10;v58PqhRJwekwuQ41Vw0HvARAF/oIiJGgH1mWMxYN8dzNjJxbjIrp5Xn6CCclz/up2vrcPA8f7ALX&#10;Z7kux4hHf2bBbcNwNg5gimrDjyePraYJ64lpwirF/YdXcG/mPMYnTmF4+CiGhr4xAOklQAr5A8im&#10;vjA5kJimOY/sMoMM9YY+86Y+AxBN315UICE6a1nYsRGOulcJkP8gPH5FePweltt/ZGTzZwLkr+iu&#10;eo7RxgsExOuI9CymslhO9bAS6Qgdemw9j18CV8ebjATXIOLYRIBsJEA2s4JvZZT4NmJqyvK+zWhR&#10;thVJN1WGc5OZvFH7xXRMt3IdVBqd6yh31/LeraIDW1k0fo40L6dTE0RWzwFkHRIWKhE1YxEiCYJD&#10;qkMmiETaNhZ7X9WvJkBWwHF3KTpLlqD50kJUHH8FF3b/CYe2/Aqbn/4FXvvh97Don3+CJQTIgp//&#10;EPsWvoZEWSmyVbXoq2/DYLMV450+TFgjGO+ms3XECA+Cw5UwAJn2pAiODGYIkBkqkPuBAh4EqD5k&#10;gojAIZCEZP2Y5fKxjDCZlYWpNKJDeBwbxmMtabNaJrg+oXEjOXhjpxAfOYSxRxfxACVwhvfBmz6E&#10;1P0zKKv9jBXUjSeFSQJkBI+yBBCXD3MEUnaQDj2HL7/ZhiUfvY4PDmzA7bIzyAQ9mNT7ScJRjBMi&#10;Iy4/Bhj09bF+9THw66OTTHUoT1lHR1KPs4c+RcDRgtbbx7H3/bewbsFfcHH/LiQb76B2/1ewXroG&#10;6/US1lkvBqk2Wr4+jqYTZxhAehFqaILt5i146+hQ7V5CgI6fIBA00lQYUhWpniAVRwSDiRwGYxkG&#10;d0Gzb8JBpWGMwKDF7cVlkuUme7jdvJvFzfP2sO6yPrsdrEOs03SQeaqPPP1AL+tlhoGoWhzUzNTL&#10;/XrpoHMCjMdu1gkycQWJajHh92BnM8slSFgnlf9Isc6qx5YsbT53Gycspxzj/tovQ8WTZr1OClg8&#10;NsMgMko4CTjqpRUnRKQ81PPKzwBW20L0K8Uuw80GSmrSCjIwVS+xsK6H54jxHOG5cuZTB14e52YZ&#10;PW2N8HG/YpfiBngIDGtjFRz836TKQoSYmtNC3Ecg8WggOOHiszQwIGyFj+CzNVEVsjw/z+Gx8L9q&#10;bUNri5XXrP0JIu433wzm7yQ4qEwEE3ebVEkpai9/i5vHD+PS11/i2uHPUX5iP77duwtXv96N8nP7&#10;cev0fljuXsNTdNb7p1MJ3nC7cf6ChZqL5OAFEgFFzUpJRu4xR1GhmHwHb3pEOQMpAx4337tJEJIy&#10;0H5qaopwe4plplmegEBgmXOpXKmNcAcjdEJJ63RMnn9YnA5eCiVBKKS6CRA9LNwm07VpDIq6ESuB&#10;H2J0oChjgJVHklXJSTVbKfk2wOgkyeOVk+jlgyZlkuFvSDCCkBKSFM7qweNvkWLQskDYGOfPB0XW&#10;5yUIGfGop1ZPTYVZN0i4qJ10KOwzykVlD4dYAXguExGxXCXQ9VsUPWn92IDmwRoCHutdIO0ERxUe&#10;PbmJBw8u497UBUxOncUwI9FhJdAHCZDCIfTmDlB96JW2n38HkIQGEgaoPObezld8pes/AmQTnf4m&#10;hHvWU6a+hKbLv0THzd8wYvg9OsvVhPVHWCv/gu6a5xiZvIyg7S0qhqVUE0uRC69ALrTKJNedbQup&#10;POj47WsJkHWEAmHg2mRUSJygiLuoLtz6vsEs9T1i38Aoi59lhJiS5LE51WHg0bIC4ZaVCDYt5+eV&#10;CDctQ9qywgAk1iKArEfcwvIID+VJ4p1FcEh5GGvlb2taT4CsgatK6mMJOq4vRv25Bbj99cs4s+OP&#10;2Lf2v7HhN4TGj3+AhT//EZb9qwDyA1x9/21kKirQW92EgbpOjDQRIB1OTNqjGOsOEyAJTDmoOHoI&#10;DlcS9z3p7+yhL4NZqpBHXpqvaIKFoDFvj4MDeEJ7THD8owkaUigyA5A494n1A9kxjPQ2of/+SdzD&#10;DYw/uoz40EkcvbABdc59uNX1CVydTUDfNIFBCGVHMJsdxYOMjNDKFvDt7c/x7qnF+OD8Smw7sxiH&#10;bjCY8HdjNkPAhFIYp8MepVMetrnQb+HzzDqXZhQabriDc3u349BHm9F+6wqsVZpO4yKuXzqJz95Z&#10;g5IvdqHh8De49tEu1J2+wCApACdhceuTPYgQGGEqjy6CxV1VT8jJ+c8DwW8URREGAfSqI0JK09vn&#10;WXd9/E9Z9whFASNm89KRuvjZ890ywWvVUpCJcV26x4kBr5v1thP9Ppepl3nlTulY1RFmLB6iP6Ca&#10;9DMgpaNUwDgQ0HGqhz0oeNXKQQgxaM1RPeTd9GkmcKUvkzohaASLeE+XMSmMBMvX5xSDvgDLjtDp&#10;a3yXOtmo2T1EKKhOq4eXmqvUwiF1lOJ35WUSDB4T8hdzasc0fdHh6zj5BeVVovRNSXs7It3qESYY&#10;aIwK/SGDWeVofISPk8ohSL/hpzpRM1Ux96LEfbHnlZx/USWxbPo9fxf9r1U5oHZ4FCTws4/AtNZX&#10;mM8OgqGL4BAglGj3UG0IJCpXvbPUG8vVWmOS5931lQZ+Hp7XR7j4uzSSn+ekytFAy071zKqjkuI9&#10;fyrjde2fyCSRZfTOzwRFUVlIgagpK84o3KgNgYGWcTpNZKBEu7rEOagA5Ni1v6AwSMk8rxb6vXwY&#10;qDCyPEZgMZBieUrMm7wJlwWv12yX5akE9CdJQeQIrTzVQp6RQT8d9gDLFdR0jCCi6xqNhY3i6OPD&#10;NRL2mz9IDryXx+QInT7+Jpm+C0ZR/klSJlrKuefmlIIUiMCRo9Mf9HsMsLIGFJqhVc1lyrtQmTCa&#10;MKqD90kPZYFwkUIxZfC8eW4TTPLcludDpGtL8ZrUZDYzQXggT3io+arRNF3NKnl+/xKmp77FxORZ&#10;jIydMAl0AaSv96ABSG9u/3ddeAWQuBLoc914zXsyetR0pRxI8b3ggodMiqG7+gW0Xv9vWEp+g47b&#10;v4NFAKFZK/6M7tpn+CC9zEhsIR/4xazsy/j/LqCMfoXRyEI+dFQMVBARB6HQs4GgkAKRUWWw7CiB&#10;EeV3vS5X241x3wiPUXOVUR3zzVVtqxEUOJpXGHgYa1yOcOMyRsTLke5aToCsRKJjPdWHwDGfbKeq&#10;6ZAVu+8GBY+GtVQfK6k+lqGrlOrj8kLUnHodJQc0ceLvsHvZf2LFv/8Uy372cyz/xU+w9Oc/xgpC&#10;pPkQQVxegb6aFgw0EiBUIBPtbtxzRI36mLDHMUV4TLtoVCAz7hTuu4sAeSCIeHK0XswSHrJHVCKP&#10;glQhVCOPQn14HOgvAmQOIk/ChIXgMgePx3EpEUIgwn2pQuwN7bhz5xqu3T6EcO8ZDMyeQWD4CG53&#10;fIxtnxCG1dvQ3n0LT/JUIOlhzKYJogwVSFq9uQiQTD9K649gb9l6HKp8G0eq38O+srU4VfEBegNu&#10;TPtTmHSHMEnnP07nPeZwY8ThxLjHC9udGzjw0UZcPPolTlFxlJ85iOvH9qL0wnHUlJzGpb07sG/9&#10;WuxeuAKX9hxEltFr+c5daDnzLVWjBZ1XqZbuVBH4yv0F+IzTqDaStAQ/S4n0h7MY753AKNVSitDw&#10;1Xcg0s6gsJs+gfAwJpjMWYwW7XYRHAKMIOKmaqV6FwBYl9RDssB6rCS36lTSTieuFgSCoNdLpy21&#10;wP1yhES8q4X1XoFiGzJcn+W+SsSnHBbTUpEgfKQm5kERU8Dn7aFqkhphnaXiiCvw4/cYnXiA544T&#10;EFnuq/PneU1SEhFBi/VdQxQUkJo8L31LQqCQQmCQGaAj1lL5mXmLEyoRBgcRAYblmAGQBJVRNdwu&#10;R60msxivpZuOW4AQRNRzS2qmueymSXprbIjJYTRXMuC7i4CtFq52KY9muAkGLwGoxLc+u1rrqIaa&#10;ub0Ihh713CIYBRD1vnK3EUgEhdSHeqsJFLoOb4emdSkjvDQWRz3CNLq+Cl1cBvg7nsr7vfsnCRAp&#10;ir5wwFy0KJp1yTEycvczGuC2DJ10js41RQURVx6BTlLrlXiSaklTMcznUdKM8nV8LwGS9qg9k/KQ&#10;gBE4lJzPuJx0tAQW99Uxg8GAAchAwEej02cUUWBEr2NzQcIjEvpuf+VN+nlNBf7hUg9y8nL8SlgX&#10;1Dwm9aJzCHo2KgueS+eQolFSPcg/Vg+dFISAVeA5MnzAsvzT+/yMcvjwCC69hIPyJDrHkCBEwAzw&#10;XDqfxoIM8xoEDkFFD7lJ7KktlmDNWJV8VzffYq5FZTycGcUTJAkQC548ri8qkMe3cf/hVUzNXMTU&#10;9AVMjJ/D6OhJ04zV13cIBVo+R8c31403qveFz3Xh1ZxYEfd2BAgQPwEScEiBbOHDRmernAMhYqt6&#10;Hu03/wudpWrC+q1RIFYpEALEWvMMH4oX+V++xQqzkAHBK5SyLzN6WUx4UDHY9CpcAYRlCRhUNLKw&#10;nWCgIglp4KGgYec27Wej0rBxneDRvgbBVgKDFmhdQbWxis5/FQIER4CqI0RwhOqXIVi/BEkCJGtd&#10;hjjViXIgCSqWmFEcxaYrwSMyN++VT/CoXcXIdwXs5Sv425ai4dIiVJx8FVf2PYvD236ND9/6Vyym&#10;8lj+s59g+T//FEt/9iO8++v/hufcGeTKqjBQ3Yrhpg6Mtdgw2erGTHcQ9x1JTNsSuOdMYEbqg/B4&#10;SHjMutJ4xOVDAuSRO0fLY5YQeUwlMusVTAgDP7/7c0ahzBIqAsmsv8/YkyDhEcgTMjlM0KHf5zbE&#10;hjAZyOAmI/+a1kq0WhrQ5TsPV+YomkJfoCbwBQ5cXIelm/6Eq7cP4GF+CLMpwsMAZNgsZwmUB6l+&#10;1Hcdx9mWbfi2ZTsutG7Hpc6PcKxmM25XH8K4u6g+hhjJD3Y5MWjhc8wALM3n8sttG1BfegWlV07j&#10;bul5lJdew45P92PTlm3Y/+kO3CVQdm1YhXVPv4jzO/fDdeUqrn2wC2GqD+v1cvSUVvC/osO1+fjc&#10;s+4SGFqme5Qoj5uXZ90fuMflEJKEhqeiHv5GBVJqEfBSLdAncJngMmHlOqs6zhAeMkIkSojEulX/&#10;ulHwsf7SmctBD9InaHR6IaxmsC4DlRQVQ8zZhQLrrtRAgTCR8shQhfR6WO+pDgpcZrhP2imIECis&#10;41IIAkiSx4e6GCz7PCYoVk5EgbSS3wUGpVIQ2qcQ1uBGNZWzTs+1YOQImLSWhIh6iM1bgM4/3q3u&#10;x4QF9w8ROkrey2mr27CXSiLQVkc/ZIGnsdaARErIRQftbykqBCkMn6WJSqTO5CyK41k0Tk/div+u&#10;RmzKYXAfTaqoqVNsjep5VWPWqSeW1IiH5XWrlxbB6uR3a1MVPISMeoT1tDTQankc1xEWPS1UGvwu&#10;Uxnu9gazzd1ez++ac6zcKBWNNQnbWvAUgbF/Opc2Ny6laJrOMs+IP0fp2E+HnuP3QsiPviAjfG5P&#10;m9wGnSe3Z5WkVt6AaqHP56UyaOfN5B+u3AO39fG4vM/HP0zNOowOdCyVSB/BomMMbOiY++SMub6X&#10;ZfZKqtKBZ7ksECwDhJp6iUl9FHtr8ToJrF4ulaOQUlBOI041pEF86narHIygMX+MrMBzKkfSTwD0&#10;E4R9VAw5Qk45EbVr6qGSglHiXcpBn9VUpWYw9cIa4rUN8bgMH7IxXpeAIiWiqCjPzxlCpZf3QjBT&#10;LkVKRepFikTgmX04QYCECJAW4HEdFUglHhMgD2ev4t79i5ic0iDCsxgbO4mBwcPo7f3KWNqojz1I&#10;xIoAiQUFkI+LANGkis73CJFiLywNJDQJdMJDzUndFc+io+SXBMiv0X6bACE8umR3/wRr9dNwN79I&#10;Kf8GVcOrjMhe5/++jHBYQcm6iqBYb9THPECkPgQMNWdFqTpi3B7jOTRYMdytbsOERheVhoXwETgI&#10;BKmOAFVHoIllNixnFLoEflqwYSltGQINS5DqXI68XQqE1iZ4rCU0eK45cBjT4MGWIkDcBIizcgVs&#10;ZQTIDQLkwiKUHn8F5z5/Gge2/hLvvfwLLPjxD6lAfmoUyMIffx9fvvQ3xK9cRv52JQYqWzBWb8Fk&#10;s50AceFehw+z9gQe2gkOWxyPepJFI1QeO1KYdaYMRGZdWRph4MrhMSHyxC0rAF6qSi/XGWVCcBgr&#10;ECr9mPFmUX/jJu+TFZ0Ndbhz5QbVSD/uRzTzbA/yvXEksmEk0g5UN5Xi6LVPccmyHaeat2H9p69g&#10;9dJn+Uy5qUKK0JAaeVKYpt3Do2wBtsAJ1AZ3ozH0JUqt21Hj3oOSzg9wrVGDMRtxzx3FKKP5AYsD&#10;Q502JOhQdm1djktf7UG8tRnXTh3G7ZtnqIRKsOm93Vi16WMc+Ipq5ORX2LN1A77Z8DZqDh3H7Y8/&#10;R8f5G/DerTMAibWy3trDfL6DrM9BAiTEOhZmXU9hQnAjPMbCecRr2+EqrUSgvp31U6DwGUt0ERyE&#10;iUzT6RvrpN/oLC4FkVhXD2KdhEOXIn/WTVNHHehnQCn1oPxinv4ox0AvKR+gukufIeUv1THEQDRG&#10;Z53q6cRw1M/tBAcdvvaJMcBLS20QQnEGfWpd0X+UYECYZr3VUgG1kuTqzSVFogGNGhtXzLFSSfE4&#10;5WCkhooAIbB4LRosLYjkqFYECG1P8ZgwAaGxKMpfqHldgFEQa3qNmaS8ym81v0Pdd9U0lWQZUg9q&#10;LlO+Q2ogZNUI+nqWpymmNDCyFZoEUr27NCJfI/OdhIuNMJKKmVciWufi0s6lnTAIsMyuuiq4BCNC&#10;pZ2KJsjr1PT5nVQ2XsLKxWM9asqieQmznmaNpFeyvdZMfZL2dOOpHBXIeDpB6jLyp7OeTygVgj4q&#10;ASqCaIj0pSOn0+wjOASBoZAeHCcdsc+YnPpwxF+MFvin9PPPMw57DhTGeJxUgZLZUhHKkwyyfI0H&#10;kSKYTCS47DbUzbKcvkgQw7Ew9yG8CCdBR8cVPxdNDt7kMKQAGAkk+CcqiaZxIFIWptcVH47hsB5w&#10;woIPz0iUKosPpcrR9SlvMxZnJbZpYGOVyVeozVVNYspr6IEc5r0YVBMV780wzznIcvRd7bICjJqx&#10;lDjXUsl0rVOuRADp9/VgKBKg4mDlf+IiQJq5rKXdxZPZW7j/4CIm7p0182GNjZ0wCfTewkEqDyXP&#10;9xIenxMeexCL7JoDyCeI+PSq1w/N+8Ijbr3etZj/MABREp0ACdrXEiBPo4vqo7v8N2hXDuQulYfy&#10;H1UaTPgc3I3PM5L5G6Of1/j/L6LaW4qoS1ObrDS5j7CjmP8oqg+qDSeh4aKD76FRiUh1hKhWAp1U&#10;G4SOlt6OZfC3ER6CyHfgWGrg4auluqkTRHiORqqRxqV0KEsI42VItC1HuJXna6fCITDCbUWIhNt5&#10;XqqPUNNaeOvXwVWzBrY7q2ApWYX2a8vQcI4AOfwKTn/yDPZu+RW2/vWf8eb3foTFP6EC+flPsOCH&#10;38Pp5UuRvXYNhVuVGKpoxWh9Fyab7LjX6sH9Nh8eWkJ4bI/jQXcMj6hEHgokhIogMjtnjx0ZPHEQ&#10;FE6qDWcejwkTY+4sAZKlKqEiURPXnEJBaAix+k40192FnUrYTcXcUnsXwTYGO3pWYx6U1rbim8tV&#10;6KFaiEQ9uHb7PDq6rqCi5RtcoYp4Z8tSXNy3j8CYNGNIRtvbMFB1C8NtzbiXySFeuIjQ8GGkxk/i&#10;LpVIm+sTWAmUJsc2KlIGJp4IJuw+TPbQadMxfLR+Ic7u3YWc5nqrrUXN+bO4fvoQmmtv4DwV2uGv&#10;vzHvejh3aDcObnsPpzdtQ+mOz3Hlo88QqG5Bz827iFBJ5OxRWoTPeIj1gyBxxUy+Q+94f9h/DwOe&#10;BLxldDS3Khgo0DETGKkuKo9OPwM8QkQA6SQ8LAIGjXCJW5y0nqJ1aOng88BjqUIGqThMbyr6lmHW&#10;3xSVgzrjDLFeq7VDeVU5b22XH+jlvVazl5qY5VukGBRMqueoaYmwqgmsuO98q4m+z59DzVSxuZyI&#10;kt1Jc76in9I+eTV3eRRwCxIq32K25wgaBbQ6v8aUzTex5fhduY4oIaEWiwTLjGmcD9WNZrrQYEep&#10;i2Jyu9gLrNgDrMVcQ1Q9zNyEmQGJ8iptVDTqxltl9psfaS91onKkQOTwvYSD8iVSEX7uH+BxXi49&#10;PLe7k0qG4DBgIJDcKoOqS4MPXYSSMSX1dV3cb34kv11KhceoiSvFa3tqJBHdP5PP8GY4MJyIkOZ2&#10;03da0Xk/ZV2f1IiacGhqYhIw5HjV7CQw6LuAouYgM66DDt38OfxTBJmwRWSW86dEJDT6pSpYjiZD&#10;HBGI6HjDVA8Zni/KSF/tkeqvreayXp2b6qWPEOklMAp0+kUY8bxUNlI/epCU70jy3IpIivkOPmi6&#10;JgGE1zEejxmA6BqHqIrUd7yg38Hfp99ZzLsIboKcenb08PfxoSXQhglP3YMUyx8iJBUFZXl9I4SO&#10;JPMAt+nhlYqZX6oZS+pEI9h7+ZCNJmNUH0OEhpXqo5kQqeLnMjx6eB3T985jfPo0xugEBgcOm6ar&#10;nEmcf4lsei+SBEjcqA+CI7QTEaoP9b4KaSZeAUTvy6ACMYMI53phhe3Kg6yFvepZWMt/B1uFmq0E&#10;jqdhq34GPXXPwtXwN3hbXoS/40VEba/zNy1k0LDMAMTXtZLHU1UIEGqamoNIhECJ9qgJq9hcFe7m&#10;kmaUBy1AiPjaqTioJgLNBAeVhofQ8NYVzVe7iABZbFRIoJGgoQJJWpcSvCuR7lxNhyF48DyEhpqs&#10;iqPO+bl5PfdfB0/dWjirV8FxdyXBuBKtV5ai9sxClBx8Gad3ECAbf423n/5XLPzhj7Doxz+mCvkx&#10;FlOB3HpnK9JXrqD35h0M323GeF0nphsduN/iwaN2P2bbCPiuqAGHIPKYwDAAoenz454ULY0nPVk8&#10;oQKZ7ckQIgIJgUJl8oQQkTp5qHVuQoUQgbcPQ4zMI4EeHD9/E9UNjDpdnSgvuUpgtMHJ53n3iRJs&#10;O3AOlQ10NGkC5MZ5DLrDQHYSM8EIIuc/RejwIvRX70eh9guM3ViOB7cWYOz6AqTq9mH8wU2MPzrD&#10;5Rk0NH4Md/AzpAcOIJDajWSAitYVwANvFL2sa+9vWIhz+3cTPlZk61tMl9yEZqguv4XqS8fRWnMV&#10;bVXX0Hj5FCqPH0Y1YXL5vQ9xfN0W3D54DMHqVoR537I2QsMRo0WRd0aokCL0AWlM9Y7j3sAkegks&#10;X0kFem5XI9JMpdJNJ29jkNntR9oaJEQIkE4CxOIlKBhI0uIdhEgHAUJw6P0s8Q5G9B12RNvUi4qK&#10;nnVRszwMMKhTnkPNRmpNUGvHYJCBK4Nf1e1BBnpSFXL+Ug2K4gsM5uSTNBuG9lE9Vh1VS4Scvep/&#10;L+uqoKD95PwNjBjY9vrlS6iAuJ+OUU9R+Qbtp95ZGZ5D65UTmVciUkqaCDLN61TTmyChdXFu18BI&#10;7a/1KWdX0e/QhynJrpyLADE/PkW9pNQjTJ+7qAhChI7WyZRsV3Jdk0Rqpg3tp15jgS5CgypFwJHq&#10;MEAiMAQvNaEV8y1thAnLEaS4XvDxExBhflYXXzXjhXgN6sHlVV6GZSsZH+LvMJCjKlFzlpLxCZ7n&#10;qYS9c7+iZEm8wQgjbrX/0yT7NCCnj2pgNKaovQ19vKFD4aChuMChxLZyH1IgGmkuaEiFyNRU1e9V&#10;G6ndRBBDQUbsrg4zvqJPx/KPV9NUiDdDM2OqCU0KSFMz9/JBkKkPdF9I3QLdCCihFgiYcqMERN7P&#10;zwTKMJ2zSf4TRP0sU8piRIqD1yLVokT+vFoaCgaL8KOqGk6yYvE683wI1LdbquleJm0S9MNUDDIl&#10;7EdjUfM7lXwfDAlifLgEKj7UOkbdCKVElAMx+Rg+IMUeI3wAVT6/j2USAFKER4dRH7NPbuPR7DXc&#10;n7lEgHyLsalTGBo+igFNX9L3NXIaG0B4CCLx+GeIEiCR8C4ChGYA8gGCnvdN76uQo5hE99u2mtl4&#10;gzblKTSNyRqC4gVC5Gn01DwLRx1VR93TcDWq6eqvlKHPUe29yAfqFT40ryHhehO5wBJEnEvg7lpO&#10;JaM8yBqCgpCwr0GkR2NBCBAHHTqBEtQ6wsPkPrrX8OFawfJompyRysJPeAgaHkJDEDHLuoVUIgvg&#10;b6QKMdsXGYAUvCvoZKh6NMvuHDhCBEmweS1VzEb4mzbB17gB7lr+pqqVcNxZjq5by9F6eRlqTy9G&#10;6cFXcfajp/Hlul9iyx9+gRU//ymW/PinhMgPsOJnP0Hjrp0EyGUUbpZh5E49puq6MNPgxCMCZLbN&#10;jwcEyGw7VYiVALHG8JA2SyVizP4PKsSARKZmrgweERhPemhUJlIljwiYIlTUrNWPBJVOc90d+L02&#10;WBn1NZWXQ1OJW1ghYwzWTl67i7NlrXDwOclEHUhZnSbB/iiaRfbGTjyqfB1wLKOqWYzHsVVAbguQ&#10;30rAbMZgx0rEU/swPXse9598i9p6PhORvbj38DQGxw5jKHUJ910hFFo6sG31Apz5cjeG6JB7a1qQ&#10;qW1GqqYJ8epaROtqceXwPhzZtwNff7ULt44ehrf0Npq+OYYzGzdj7+JVaDpzDaHqdiTp6Hv1LhDC&#10;I0fL2sJUGyk8yI2bl2Jl2u1wXbsNT1kV4m0uAw8BJ2Pz838uKpAUAZIiPJLtAapOgqTdY8pNEiAJ&#10;AaTdYUwJ+miLxnnRURMW6tkkcJgOLPRP6nWpXpBq+RhPhBkYBkyQquAuQ38mhydnZxQLnavyFdpX&#10;EyIOBNXJhoBhxN7HOiwFoTFhauKSL0gTQFmXmse7WIfVuiGAFOGiXpkKHHW8vqvnp/yktsfpeKUQ&#10;lLPooy9VhB7lfz3C82qePV2HfIi7uc5cY56/Ra+FEByVA9GxctJaSk3MKxElr6VGlPA2CoVQ83d2&#10;cF91ydVkt+oy3GSS6ikqo7C9A/amKp6DylfjQJprTR7HRacvNREmqPy8Lp1T5Ye6WXaH5vcqqhmZ&#10;tuk4wVjHmF5nBmBNZn+NvE+5CZCU3bpff4qi7+lk3Egv9WoY5wOu6F5qYSSq9k3uo2Ybk8Am1blN&#10;oz+lHCKEgJYjsQhvPh0o1YOaeNR3O04idt+6gPZbx1F7cjcfjEYMRFgeHXBcZOY+6q5m8i4sW2RN&#10;8VpMUouSUwOKsgIRz5kiFAQsJeFjdOg57jPEa+vlNYZ53cq5SNZKbfQTJDKBZCTCisSHUOsnEnGq&#10;B0ZOvMYCH8KRZNi0p6onV1FhFRWFADJAiCkPNMLrleIaZARk9iWodP2SpsVjeW28F0NcL9UmlSMJ&#10;rXuYY4QxOUB4wE/l0USAVGL2cSkePrpqADI1rdHnJwxAhjX+Q8lzDSDMHUA6/SUS8T2IRXcjFKT6&#10;CH2C6FwX3qC68OpVrwRIwP4e4UGA2LZQpm4wJgB4W16Cp+E5Y67mp/lA/AXupj/Dw8++tmcJ5ZcY&#10;ebyKmP112mt8yN4iKJYSIAQBARRyEEZUHgJGxEkV4lIzFhWOk0vlQ+ZUSIgWsKyEv205vM1LCImi&#10;4vDULoS75i0uFxhzEyCeBioRwaN+mdkvZV3O+7cUuZ5lVBtrqFyofFoED0KqpQiQQMMGqpb1BiBG&#10;gXwHkCUECBXIV6/g1Id/wd61v8TGX/8Ey3/yY6z6+c+x5Ec/wKb/+FfYDx1Ahgqkr6Qco+UESLUF&#10;M3UOPGpyY7bVh0eEyONWP560BfGoM4r7tIdUJLNWGhWJQCKomKYtqRNjKaNEHjsIDUea36VKsgYi&#10;Uh+yB1Qn7som9He5EW3owjSP0cC8W7evIR1nsJHmc5lLIRWjE2MAguQIkBjFsLUCU+1LCItNeDz+&#10;Lp48+JDBx4d4MvshHvPz43vvYyS9Eb7YTgyo6/fMKVy8vA7u0B5MzpzA+NQxzAzcxpDVinfXLcTx&#10;z3dixhHAWBuDoCYGYvVUxvWtSFXVI1ZVi7ZLl9Bw8VtUnTkN+/Wb8NwoRceJszixdiu2/PFFtJ67&#10;iWhtB9LtjNS7A8ir+coWIUjimEoV33ESr7eg+0oJPBWtppkqaw0g0xVEhsu0lYFml+BBaHQIGKwv&#10;Hb4iQNqoQNqpPtoIjlYGorzGaEs3Yq3dCDdbkOxmlE5fYhLZdLoKaJUIHyQ8lC9V5D+Zpt/iUnPa&#10;TaSipgfUIJ12P/dRDyrTO4v1VPv3B4omcKhJWyqgqATUemI1zV1SFPFuDRgUVOjnuE4+4bveYPws&#10;FaJ8h8pQi4u6+fYxgFQuQ2pAikJNTUkn75uLfpLAUeI/r2CB5WcZjKfoQ8MMUpV3MXNy0UHrWAFB&#10;5ciU51BZWlccmNhBRdBKB14cYyKIaJusmBMpTiIpgEYcBJEBQxv9pZWfm+kX2ll3LSZBbsap8Lya&#10;pddLsApaaqaScrHVV3B7I49RN98anrPJfPdQfWgSRSXS0x4rnhr0+/c/7isYp5yXU1WzFR2iInXl&#10;DgYCQTpF0p2OVM1K6judMFMBUDapbY4QkPNXVD5Ex6weUyk6TdHex4u8ffowas6dNO8zj9tt6KVz&#10;lWLQMVmWl+Rx6tGlLmxxB+Wdy1UEB5cpVxEecUJATWwxPiDqGSYVovyGEuBy7JKyBTp+DeopSD0Q&#10;ZFo/TPWi3IqaofTQjFB5SKGoi7GauPSApTy27yIZRQhDUkv8rodJEYZ6Zin3UmzuUvOWZKsDST5E&#10;CT4YerBNhMPrUwSkNlVFR+qjbrr58uF/cG+AAPERHup9ddfMffVA07hPX8T4xBkDkGEzgeI3GCho&#10;DqyDyOcPIGUAou67nyIapmkZ3IGI70MENIWJAGKXvU8FoiT62/DZGa2rCYuO2d/yDLwNf2LE/xd4&#10;m56Gp4lLfva3CCB/oWR9kRAgQByv8x6/wf92ER86vSN9JbzddOCChGcTwu7iMurdjIiXS9dG3mtC&#10;RICR+uhayUq7gk6fYGgsKg13TdEEDikNY7WCyzIDD0+DmrBW0NmsNgDpdS8jOFYTGASWsbUsj2U3&#10;bkSQAPHVKoFOgMwpECsB0n5VTVgLcHP/SzgpgKz+39jy659iKcGx8qc/wuLvfw+7n/4TgsePIn7m&#10;PPKXbmK0tA4Td9twr6obD+upQgxEvHjY7MGDJhceESSP2oN4yAj5kSVEC2OWQHlkIUy6YnhEkMgE&#10;lUeEy8PuojKBI4EnavLqSSDTaEO4qhVPqErgkRrpBSKDGKQzvXTpHC5cOYfmO6WwW5vQ1lWPu2Wl&#10;jMhtQHwYT6KjGHJdx6PRzXjycBcwuxNP7hMgU+9hdvxtY0/ub8PE2CcIUqEm+/Ygm9uJ6itL4bJt&#10;R278GwxNn8BMoQr7t6/HZ9s2YEp5kE4+/83dGGwgQGpbMdDQhjwhEiyrhOPSVcQrqxErr0aw5C7c&#10;vE/dpy7i1o4v8M7Tr6HxxBXEBJBWRs2dDJwIhixtPDZgJolM1rbDdqkE/uoWBgTBOeXBILE7bPbL&#10;dMoIFAvVQAfVh4XO00JoEiCxVpdJysdbWPdpiVaqAFqMakkACbV3MZKmv/DZWffUesFrYJ1Va4iS&#10;66qrpsWD26Qs8m4r62C7qceqw4qkpQbU60pRvxSJ9td4MTVbqRVBUEo7NBefcpYuk0vVedTtV0pD&#10;6kI9LNWjSs1QOk6qRa9zkGoxY0PkO+hDNMo8y/MMxYNwttTSt6lJjX6SvkLrldPQsjgGhbBikKpm&#10;KO2nZjFF/8qtyL+ql9j8Ur3BpEzkb6QelNfI06dpfymH3qBmVC8CRuvNQMNuNT0VcyrzzWMhQi1i&#10;byt226VyUs8yf2cjr9FiACRIOJoqTVdddQ/uri9Hp6ZCsRAwhJHm09L+PlqUgHqq4PXun86kjCPv&#10;i4UQ7OxE0sE/hw486bDzTyou1cSUVRRPyhb4J+ToGAeilLP8rqan/kjQJNzzBESWcBhMRDFMRTOa&#10;SmAgHjURu2Cjrr/FJiCfgch8c5VJ3FOGDkajSBAYOm+ezl7n0Tl0bvXIEhiUcxmNRsxyhMtRKoSx&#10;CJcExxB/wxjPp2anYcJsgNczloxhlGpAXZKVT1GzlMaySC2N8LqVh5HaEmA0J9d8u6pp02SkIWUi&#10;SKm3hFTXQDhooKeuxmrKGmIZQzx2kMAdMuckkHhv1GNklPfhwb0CAeKkAlHvq7t4OHsT9x9cxtTU&#10;twTIWYxNniFAjmNw4AgG+g+bEejKg6TpIBKxzxCnAokTHjEqkFioOAYk6BJA3jMQ8dveNa+2DVKF&#10;BEwCfTPCXYr0f0PH+xs6blr9H4rW9Ef4qEQC7c8iJIBYXyGwX+H/8jpS3oVUhASPFAUBEdbAwbnX&#10;3MZ9W80svKnAViR9W/ggb2ZAwH2oVPztK+DXO9ybFsNdvwCu2kV09oupFtR8tZRAITBqZUt5TVQp&#10;xlaYd3lE2taiz7uSFXcVooSJv5HgalxL57HWvDDK37jeKBDvHEB6KjUCfQW6Spai9epi1Jx+C9f3&#10;vYjj7/8Rn6/8D2z51U+x8sc/woqf/AiLvve/cOjF5+E5sA/RYyfR++01jN6sxkR5C6YrO3GvzoYH&#10;DQ7MEiKPGj142ODi9x7MNrtwv9mNaULlvmniElCoTjoIEwHFEqFSieABl4/tKUb1Dlz/5iicdMID&#10;th5c/fYsPv/iU8QbLIwb8kjQafc01LHCdcAb7EaXtRm3b17mfWLlpyLQVCqIUn3EJo2NBZoxPfEx&#10;QKXxZOwdPOrfhEfZjXTWq/GkdyPQ9w4K8bepYjZjpG8zI/A1VEHLMX2N9/zKYvgTX+PSqS3YsOwl&#10;FBjRT1t9Rn2M0kELIL109Ok7tUhX0iF8exWea7cQLr2L8I1yhK6VwcX71Hn8HG59vAefvLIUjccu&#10;Uam0I0EwplvpbNtYv/1Z3Ev0I1HZjO7LN+GvtRjFke6OICtwWEPI0QSQXitVPiGSpOpIUZ2k26lA&#10;2qU+igokRjDFWxgkNlOBEHJSIGq+ijR2INLSaSL1vN9hIKJoPuslQIyK8BhloIBO3frzdMpZOuh5&#10;eKjbbx+DuRwBUeC+KYJADn9Azemsm2piHompBYJl0DEPEypqokopUOV3tcSox5bOoSlVFEDOJ8t1&#10;Li3VmyvJbSpb+Rc5b3UCErikLNT8rt6q8+tlmrxR406U65VvUy5Dfq6PADLKhGX38lrSBIrm6jLj&#10;UQhAKRGVKzWhZijBQhCYz5sIGtpfORFNbRIlANUEFbHpOC4JjxAVxzxABBV7QyUh1MTyVR5VC1WX&#10;YBF1FJcyTXVib6wwJrA4qT40PUrGacFT/dHg/slc2jj2oWSUTjFIB06YhMP8kV7j1EcpEcczBAGd&#10;pEAxqN5RNG0TPIbpJNVrSupiNBUHyzRqQNsEBk0bMK86BAt91jYpFq2bL1dNWMp5jCYT5uYP8Rza&#10;pn0H42E65bBpTlIzlNSFwDGdShlYDAQCeNib5UOjBL8fs3196Fe/cd40SWBNW6Df1B/mOaVczDEE&#10;BVWDxpgITFIQypPM9xyT+tCDqIhFkYcUWD+vR+Xpd+ja1MV5kL+jn+AQ5Hp5zsEYoy0+IIoKBLQH&#10;9zQKXdOXVM8pkBLzDpDJexcwMX0eo4TIyOgJDA4SIAMESIEAyRQT6eqFpSYsjf/Qe0DCgY+MAolp&#10;Jl4nlYedqmMu/xHqpPLoolO3beHDpHzD/xAgv6bzpdX/Bp76X8PdxM/Nf0Kg5TkE2v7GB+8l3qOX&#10;EXW/SVAsQMK7DAGjPjYhoulJqDzSoXeRCr5j4JENaC4swkODCq109FQr/haCoXExPI1vESBv0TEy&#10;Gja2hOdcynXFz7LiZ8KkfiWBsAIBqow+7xoM+FchYV3FctbTqa4xCkQwUdddX8N6Xv98E9Zq9Nxd&#10;VRxESIBUnnoT1/a+gOPb/oA9q/4Tm//nJ1j1wx9j9U9/gqU/+D52/fbXsH/J+3fqNAqXrmHo6l2M&#10;32rA1N1W3KvuxIO6bjxqcOJhLdUHFYlRJY0ESaMbMw1u3OPyXrMX91t9eKDmLikTo1CoTgiU+1Qp&#10;t8+dx9mL5/g/tDCKZITns+JGxU0cO/wVRi1eVF69hpYORvgRF4JU9H3ZOELudkx7YgTHEKExgnsO&#10;H/o7L2DYf4nP8E3kU5/i8dgmYGATZhPrMehYgYeB1UByDR5E1uJ+Yg2eDBAqQ1swPbKF6/i5fDHi&#10;+15A2Tcvou3Sq+i4vJoqoxZTdNQaeT9c34n+Cl5jeR2St6sRuHobnSfOI3zzDgLXbiNwpRS+iyXo&#10;OXsFlqNnUfbRZ/j0xUWo/fo8QneaEa2jEyNE+m0hTEcKiBEePedvIFTDOkZQ5AgOQeP/bXkqj2w7&#10;6z1N8Mm28bOWLXTqhHWclmymomfZiUY6zCY6Y4IuWt+OVCtB4CcIwgzoQqxTYRf6Yx4GcR6M0icM&#10;0gdpJoth+QmpCZpUxlii2LNSCmWMdVDr1ew1FFHu0mlyEdpP9Vh1upeg0YBhKRA1Z6v1odi8pdHs&#10;al2Q6tE6zTCh8WVWgkNzamkerDajKOT4pTAyLF/QMr23qDYEBQFE/kAmhWGS8ASUjhNINGQhyXOF&#10;6MDV4yrDc33XE4zwkLMXPOYViboyz6sSNTtpm/bVMmRt5Tk0To8qx65xMnbjg1N2KSiNXGfgwiAm&#10;1sN9u1vpK5p5LNUOoaGmKQHD3V4Le1OFUR1a6rtD8OC2bqoQvSckbm3BUzmvZ/+TsWGTP+jjzdS4&#10;jZyM8BgM0WlLPdDR9jG6HqGikJPP0AGPZ5IGDprF914hb7r6qgvwCPfPMlrX1CbqOqfcyKCicv7Z&#10;+qNGEzHTPVd5BJlAJIjI+hjZ9/M8OUb82QihQRhpXa8gRqjwWhndBzBFxZSnQpCimM5l+KdKuhab&#10;qBJUDINSHXTqpscG6a1kVdbDB49l5/m7en2sULzOgnIeLE/XJ8XTz9+pZjtdt5Zq35Q01dTtQ/x9&#10;Uk5j6YS5Txme814hZwCi9VP5jAGjRrKOZ+LFh4QPz0Q+hdmH/QRINxVIsfvuo8c3MPPgIqZn5gAy&#10;foYAUS+so+inAikUDhoFkp0DiFRIIrKLANmJCAGiHEgRINvmEuiEiHUz/F2baHT+Xevhb3uTEfzv&#10;Gb3/Fn7CQyrEV/9bAuQ3cDf+jsu/wEuIhDpfZmTyGuKuN5D2L6LKIECUPKfCiHq3ICZgRN5Dmpb0&#10;b6FCUZfedVQuhIdlFZXMcioaJc2XUFVQeTQwCiYonFIgBhrL0FPD7zVLi0sDluXwNKwiRASM1by/&#10;qxhBrkSmRzkQqh8qkGCj1Mc8QNYZJeKe64VlAFKyHE1XlhAgb+Hql88bgHxGBbKVCmT1jwiQH/8Y&#10;K374Q7zzr/+Crt2fIHriBLLnL6HvchlGbtRgsrQRM3fa8KCKEKm2cmnDwyo7HtX2ECYOLgmSOhdV&#10;itOA5IEUSpOaunx42CIL4ElnDN6SOhw7ehBBtxX+Hjdqa+oRYv3xebpQfuUi/JVNqCy9wf8xgDv1&#10;bdh3+hZKqmqRTbrRUl2O0S4PJlvbkbm6CjOBpXgwuQUPJ7dhcuBtzKTX4X54PSGzCWOe9XjsX4sp&#10;QrbQshAIU40kVxnA3Bvh/9+0ELnm9cjVrsSE422CZgf3eQ+R6g9Q4PnG6JyHqqieywgQ/v7Yzbto&#10;OXyc0LiFEEESuHQLngvXqT6uwn7qAtoPn0TZ9l3YQ4BU7j8J3606QqQNSZYz4YsjU90M65mrCN9p&#10;R6+FQVcn4dE1Bw3BhJYXPKg8ch1+5NtpBEe2lf6D8MgQHvkmDzJNhEdTDwHCaF/woKXr6ZznABJv&#10;0vRHTtb1Hvoi+QJCIkrVzyBNPalUL5WnzFMlqLu8xoWo/hcT34QdlYZ6To4wqB0KM2gMuugb1BOU&#10;/oMOfJDHh7vajbMfIlSKPbMYvHJfM1aMx2ocl0a2y9QULoVT4OcCr2mQ55S6mc8RSy2kCR8FkOoC&#10;HKGz7iVQ1HIhNSTHLgWS5bFqjpLKEHgEAk1hklDzFX2Oxo1ovcqTqtBxUi9GkXCfNK9d2wWi4oBI&#10;NXsVx5NICem7pprSqPOMXwDR1CmtvCZCR8segU95FHX9beKy2cBBCsNr0SDFGribq+HvaOD90Yh6&#10;vdxL82/pmEZo/qysT+NA7Pb9U7EYMnbS09pFOecxKiTv0TgLRkv8c5TILgSpOBid93KdTCBJ888S&#10;XLJeH2mvXIAk5N9zFHLC47GocfAjVCljBJCS2oryx6J04ASCHLBUi9SIooE+/XF06IVoBCPpFIZT&#10;SSqgNAGSMhDRvgOEjmAk1ZORGuC16FxKjKfoxCN8IMKWZowywlA+ItjRCo11Eaw0UeNMbw4jLEcz&#10;cqqHlMpUE91885h6bAlISqypV5pRKr4i5KSU1LtL42KUM5IakTJRPkf3ZIigLPBB7I/yISZAgvxz&#10;Hz0YJEA0B1Y9AVKF2SdlphnrwaPruPfgCqYIkrHxsxgeOomhwWMm/5HN7DU9sQQQNWGlooRI6FM6&#10;9GIOJOye64VlmrGKM/Gad4L0bOTv2ohwx1sItz2LYMszdMp/pqP+Ix18sQnL3fgHuEwy/XmEOqg+&#10;rARIzxu8dwuQJECC9pUsZ73JfcT8GwmuLUgGNhPOaxHtXoWQZTkBtYwAIiAaF1J5UH3U8zOthwrD&#10;UbsI9pqFtCWwVRXNUUOQ1K2AUy+Bql/BfWmEiJsASTlW8/6uYZSnKU8IEULj/wSIxoCsmVMgBMgd&#10;AWQlmi4vQ8XJBd8B5PPV/4m3f/0zrPr+j7CGAFn1ox9h0y9+gdYdHyH0zRFkTn2LwvkSDFy5g7Gb&#10;RYhM327GTFkbo3cLHty14mElQVJhwyPC5GFdD2YIkAeEyf36oiK5T5AIJg8avVQkVM7VNnTcLkGU&#10;lenE2WvYc/Aizl+hQ3a3ImexUgF0ovr2VcRjLpy4VIIdh87h5MU7SMb9qKq4Bn9FAwYv78PjhreA&#10;whZA+Y7J94DBLXiS2IDBtiVIlC5G5O4ypMqXoPvks5jh/YebFlyO2TSBbl1A9bIOyO4Beg/gceEI&#10;HuaP4EH2CEZCXyB29zwGqloQvHEJ7ounEb1aDsvhE7AfO4PktVJELpfCf+EmPGcvo+fUediPnkb7&#10;/iMoe+9jfPrc6yjdeRDeq5UI3GrBYCchUNsK6/EL8JXWGzWR72AkTxMktDSfCQ2Bwxj3mTftL4hI&#10;fWSb3Eg39tBsSDXMGx1kPSNsAiTW2IFgnd5g2saAj3WTCkJ5B4Gi2O1Ws0c4TR2XYjDd7FnnNC7M&#10;jM/yu0zrgZY6VvsJAoOEiACQI/SlMDQ/lVSJwKIp0bVfMYfbYI5TniTUXk8f4zHKRb2uer2EE48p&#10;Dk5UDsbOayo686KqcCBMJVDw0clrHZ26VJAcf0ZNcXxe5MQFBDl3d1sNChFeX8xPJ84Ag79Hv0U9&#10;sKRmBB2NPFf5AkeUiiGpEfY8f4bfzXgRqhOpGiXGBScpF6mTfEBJeuU5Onj+Imi0XU1ZgojMQ4XR&#10;VVvG7VzP67HV3SGAqTipcnpqKxlUU+F0E3JttYRbEyFmob/uwVMFl2f/vXjc9G6So9SocTUjDaqn&#10;FB2lmpF6tZ4OdDgeK0bxhIp6P6m9X5F7rNvKCKgRia4uzGQzxhGrO+wUnf8YAaLPcswTPF6OWecx&#10;PZvkrBkZqIlKIJGD1mh3DSicJjTU1KRxI2MExzhVxxBVw0gqZsZVjCXijB54LFXMuPIt/KxmL8FF&#10;b1iMdlswTjCMc185eTXPjaUSBlqKOibSVDcEVoHnnD+3chtSJVIXUk7KuYS7OoxaSTkpY7m/rk/j&#10;QrRNTXZmvAptmOBQPmQkFSWQotCkbDlGK2OFDB4/HsZjOAkPGyFip3XRGmk1eIJyPHh8rTgX1vBx&#10;kwMx6oPwSCc1C+8eOp/PkIzsJkB2mVHoUiBhFwFCcAgiAfs7CNk1D9ZWqoOtfJi28j+h4+l+iTLz&#10;RVa656gUnmaFIEha/lo0wsXf9jzhqjzIq4xaXudD9SYBsoTlrDAqJGRbzahlFYKdyxGU0mhaRBAt&#10;IjAWEhwLCIu3YK97k7aQDxxBUbOYD9tS2KoXo7t6Eb9r3VLYqUIcdcu5v6CxkvBYCbemZNcraRvW&#10;sHKtY6VdzwpJZ6g8CIEhFVIEyN8hMj8OZB4gzZcXo/LE35uwvlj9X3jnt7/A2h/8COsIkLVUIlrW&#10;vPs2IoePIEXHmD99Ff0XSjF8uRzj16oxcbMBE6VNmCprxb3yDty/22VA8qCiG/cr+RxSmUzXOGh2&#10;3KMyEVDuU5nMECj3pEqoSNKNjNBcHbhVVo+dX5xDyc0qRAPdqCy5hqEGO0ZaHUh4LGhqt+DkhUpU&#10;3K1GNuFBTeVNqoZODF7cDVjewuyQEuQf4snwVjxMrcGT0AaAUO298ToCR99Ew97XkLq0AON1yzDd&#10;vRoTzhWYCK1GsnMlHvAZedR7FPcHzmGm7wwm86cxkTnJIOwbOBsOwHlnP6N6BgJli9B8YDk6vz6J&#10;7JW7iJ2/ici5GwicugrviYtwHT0P26GTaPn8IG5v+Qif/eUVXNqyE86zZYjf6US6xoKuo+fgvVJJ&#10;BdGDfCsDpxYGmFQVhVYGgG2ESAuDLZqA0Uuo9HWwnlsYFPJzjusFj5ys0UWjE663Fa2OzrCegWgd&#10;HVwdnWtdB2JUIerZaJLdUhysY32mw0qxV5WS4eopJbWh0eBq2unjOuU/NMpbuUiZxnCoZ6W61MYY&#10;7Y/EggYG6r2lpi3lTtJ0yjqHlMeAciQKkGk6twCloQ1SNOp1pWO1ToMFDRh0DYRGnp+lPlT/+0Me&#10;Qo4wtHUa9aHtSe6XdKlZSvCwGoCo2Um5B416TxAIUhtSEdqmHIeatuLcV72opD7UtKWuwlIqKf5u&#10;h5lRt9Ucr6Wmklf5yonoOAFKFndauK2YMzG9tAiQuLODPqMdfiqQ4kux6oxS8bfVsS7qFRmNcKsz&#10;AMuUAnFSocSc7cUmMCXRJxKx/fdzWaMcppJJ3iQlsSnNYhET5at5RjkQOVm11SlxLrVgonTTE4o3&#10;XLkSOmb1cDKgUI6CoJkfZChwDBEE8z2jtG5gblsx96HonTeb6kHNS1kqGQ0W1ABAqRnTM4wOW2M9&#10;pDpGpGqcPDfPOUH4qZfVcMRXHLmu6+Y+UhW6Zv2GiWzK5CuGCAiNEZkkTOajEo1M76fqMSqE5asz&#10;gfqdCyim0wCvS01TOl6mrsf3+jLmQVGz3UxfzpSTIP1H0xEMUmaL/MPJMGYGshjIRDErgDwZJUCe&#10;EBjTVCMhml4oVYlZqpDJqTMm/1FsutpvwCHloaVJosvCUh87qT6KOZCIFAgBEnC8C6+S512bKUU3&#10;Umqu50NH1dCzkirwTVasV1ixnidE/sqH4a+UpM/B304z8HjBWMT6Mh/gV/lgvIG45y0+qAREy0I+&#10;LG/R6b8Be/WrcFS+BnvVa7BVvsrl64TEm7BWvYmu6gWw1ixCNyEhWDiqi0srrVswqV8OR8MKYz2N&#10;K9HTtIoKhMqD4PAQEh4CImlbx0q6lv/zWkKvmAfxER4CyLwK8davhat29dw4kJWw3lqFtqtLUHOq&#10;mEQ/+cGf8OUqAuR3/4QNP/oJNhAc69WU9b3v49bqVYgeOoz4kePIMHIunLmGwW9vYvRSGcav1mL8&#10;eg0mbtTjXkkzpktbqUo6MF1mwb2yTkwTKFMVXQSJFdPV3bhXTZBUOTBVTajU9mCy3oG7Z86gq70a&#10;CTqflqYGBOkgnLYWHD3yFfIVFqAzwsi2AblEALEgHSGjzzwrb/21y5joYPBReQtTLasA9bya+QAY&#10;3oL70RUYsi7GqGMZopULUXlgAQ5t+htOvv8cyo++hn7rcgxYFmMqsByp7pUM6A7hwcBlTBMeU6nD&#10;GI8epPr4nA7zc3gt2xhU7cWo73NMW7Ygem0BXKdPI0cIxKnIomdvIESAeI5dRM+R8+j+6jhadx9A&#10;yabt+PKZ13B8yUb0nChF6lYzHEe+Rc/Zq8jUdtH5M4pvojNvpjNvJgyaWV9ogkeBIOknOEa6Y8b0&#10;2UCj2YNCE+HSQIVfz0CtnvWN8EjVERy1dOJ1ViQJqWQNI96qNsSqqeQ0RIB1VHmNXiqHtLuLgWHY&#10;TBEiEKg3lpy4HH2UzlhOVgpFY7S0XuNGTI8rOXE5bDp95T+kGjTuYzoTJzBcpteoARV9gxkPp8hf&#10;oOKxUjfmO4+ROjE9s2j6rClIFCyakelqljIqgwqCZZiX2imPSvUiB6+3JfbzGO0rddAXVkchp5ni&#10;RHkYKQgBRUpDfkQWIQw0ODDO5yrlFYC6zeh107NKZWpcEeGn/cyIc2uT6cIrgJjXAvNZU/OUlikP&#10;g32u10DCtM+GYHcTgrZmU76fx4VsGsDYClezXrJVC09rrWnSUi5EpjJMsxdhkvJa8RT/nP2z/f0m&#10;6ldbnqL7Xkb1ahZShK8xE2rn0+C7eaVgktpUH0pqq8us1MgooSGloM9qqjID+qgyBgiMgr+Y79DA&#10;QZU7X3a/HDydvcBg1Id6Q3Af0yXXJnlKKNDh67tUhIEN91OXYqkClaE5u4rjNQge0l0j5nVd+g1y&#10;/mq2GuFv0rw2eYJIqklz50g1SIEMskz9HoHSqAlek7rWCR4CiekgwO2CyKB6eKU1cJFQYwQy05fl&#10;UnkjN6YIKakjRRhSIFN59WyzGYA8efKYwHhEeIQJkwbMPizFzOQFjOitgznlOvYgTWCkEnuRiHNJ&#10;UwL9O4BQeUh9CCB6D0jY+yFCrg+oOggQ69t8aLYYeHja11EKryJEVrFSLaNDXoBsz4tIWJ8lPP5M&#10;WPwZAaoRf8ezVBTP8btyIM8jOqdAEgRIzPkaHx4CopbgqH3dwKO76hVYq1+jvY6uqjdob6GrchHh&#10;sRidNKtAwahYJrVhJzQEDrvAQWg4BY1GKoc5gLgIEC/h4W5cQyWzBtHONfzvVvB61/F6Nevu3xWI&#10;TM1XpgmrZjVcBiArCJAVBIh6Yb1JgDyP0x/+yUzl/u6ffkFw/IgA+Sk2/OSnWPW/vofTr7yC0MED&#10;iB48jPTRs8ifuUKIXMXg2VsYvXAXYxcrMXG5GpMGJvUYv9WCiTmbKm0jSCyYKqfdsWDibicmKq0Y&#10;q7BigurkHiHSfuoyLpz4Bm0Ndxi9NcDRfAfnz32DlsuX4Ku4jqqKz3H22ieoqb4Oj70ZOUZvD1u9&#10;pncXHEk6dTcG6zYRHBsxO7MNGNqCR7GVuNezAg9o/ltv4NQHf6ByeA21X72O9cueQfn51UD0XSC5&#10;lg5wI5LpHZjpP40HqUMY8e1CuP1tDNjfx5DzfQw4dnDdl+jzfIFhOxXs1TUInD2L3NW7SJ4vRfws&#10;Vcjp6/Adu4Ser8/Ctu84mnfsQ8nabTj03ALs/9tCOL65DM/RS+j66hTi5Q3ICiC1rFP1dsJA5kC2&#10;gQ6WqmKgLYBRQmPMESc8IigQLqmabkKHTp3gKHC/fB33r+Nxsloqjxo6x5ouKhxatQXpqg5au0nU&#10;9zKglZNXj8g+RvWjGQaJUhnKabD+TTAgVA5Cjln10uQh6OilCjQSXWpCS5lyGhrnIcUisEhtqNzi&#10;dCRWkyuRL9F+I6zvUh2ChnIiAlaxN5eNdYz/I8tRmVovpaKxccr/ZunHtNQI9BydvQCnObcEEu3X&#10;yzKkAtSrKkdYRQkL9aoaSUbMd02WqDyKFIiUiJrDkgRLmLBIE1R6Xa+UiSCl+a40rUrCY6MfaEUv&#10;QZUWZNz8TVwfpw9SV16ZFIiUiMZ8KA8Sd1nQ01pDiAgmDpZVHGhYiHjpW9pM0lzNWZrO3U1lErS3&#10;GsCoKSzhUrfobjw1GPTvf9jfR3BEMRAnWfkDjeOlOlCuQrJPI9EH5hytnLggIhWiqF2KoOikE4QA&#10;9+Pnh0P9pqusGUtChTBAVaN9dKzJI/BPUs8lOWeNJNd3laVEtNYZtcClppkfi/JhCfB8/C51MU5H&#10;PZpOmN5OOrc+50nuOAk6nopgktarnAvLnerL8+ZTyagcHUMwCBA6h7YrDzKvNuZzMFrqmvQbpVx0&#10;nMysT6gjgXqG+VmmQMvKwntzj+fR79Fv1L7qhRXhH5znwzA9NkJ4DOPJbBPujR/AACt6NrodieD7&#10;iPneR8S/HeHgx4iFdyMRofKI/5/qQyPQ48FPEPdTffh3mGlMgjSf5jvqeocw2Axf+yY+FBtodLZ0&#10;xuHOVUg73mDFeBkZ+3NIdP6FD/zvqTp+R3D8CcE2GpeB9j8iaHkW4bnR6EaF9LwCb9ub6K4rWlfN&#10;WwQEgVH9Bjr52VKzAF21gsay78yojPoVBhj2OUgIHPNLAcQliMyZoCH14Wpaze+rEWpfzShvNf/n&#10;9XxmNpguvEEqFD/3KTZdrTbmrSFwKovjQGxlK9FxYwnqzr2Fkq9exKmP/oi9a/4bH/z1n7Hxxz+i&#10;/YwQ+YlRIHt//zt4vvgU4QMHET9IFfLNOeSPX0LfyesYOF2CobPlGD5/B8MXKzByuQpjV+swRpCM&#10;CiY3mzBR0kZrJVDaMH67HRMCCaEyQYUyqaauaic8F2/jysGvES2tQoFOr+L0CRw9/Q72X1iOY6Xr&#10;cLnxPdys/xgXSz6G070Ps5F6KhMCxBrDaFUtRitWArnNeDT1DmaHNwOZ9UBwLZ641qL77N/Qf+dN&#10;uC69hsk7ixAvWYxtVCM7P3iRcN/EgGgjYrHt6M3sx6P8YdwPf8b/di36GFhEalYi3/EO+rs/Ipx3&#10;o+DYiXT5atiPfIT0pQqkCZCEAHLqGgFCBXLoDKx7j6P+w724sfIdHHluIXb/9gU07/4a7Xu+hutc&#10;CVJlLcjebUe2qgt5qjKBJFenZignBtuDmLAlMW6jb2ilIqhoQ6S8hVDoQm8dA0jukxdwqDp0TJ6W&#10;q6YjpWUr6Syp2DKVHSybVtmOREUzr9mOyTT9AR2smoKG4uour7wk6/mcwxcw8lR3iubV00mKQEpA&#10;ykPTEgkQypmoU0wvfZzmqJKKkNowI9sJHqkJ7WOUC9crya48x2jMb5qspGD6NVsHy1bk30/1oGM0&#10;eaLGh2kAdd7F32zhuRx0+jZN4Kj8R3EOLX1P8jqUXJeymM9TaJLFXp5PnzVmQ9eepW/pJSw1Vq2X&#10;33MRD5IBgi/kRjKoJD3VH69Nvbbk/HPcPx9m0OunYuLv13UKLPqeDVAJER5JKjcBRACIOloRoPoQ&#10;vGQqR91/BTXBqbtO06e0UmWoF5cFYSdVUYCQorIWcDQtT3/UU2zCejw0yJvlNuMnxhhFCyLqUaAR&#10;1VIJfXTWcv7G6VJp9FNZaBoRJbXlaOWAlR8ZSQgi6k0VYESuN5A5eQPC/MOVWC4ql3nwaDlEIEhF&#10;TKSTRRjNbVfvJjl5vZv9QV8vLW9orKS1VIkmetT+2kfXpS6+g3y41G13lA+UVJPgIBBNs6xicp7X&#10;REBJZcw3aWm9HL/OaeDB8lSmPk/k0iafob7ZAoMgoYS7mvAmsgneiyj/cKuBn9SN1JPuT5YPgpJo&#10;yqeM9+UIDgfuTxwiWN5GLrSBkcR7iHu3Ieb9AMnQJ0jFdiOV/Nw0XeXS+5FNa/zHF8U5sKKCyqcG&#10;IFHfx4hQfQScH8Df8z68GvvRuZWychPcHVIf6wkQWudqRjvL+dC+yUrzQhEgXU/TSf8BgdbfIdz2&#10;B4Raf18ESQfN8gwB8hIfXE1r8gIfplcZcRAY9YRH/SJ01tFqF/GBWozu+iWw8ruW8wpDwJiHhbHm&#10;1X//THPyu6tljVkWPxMEzVQUggiXnrZ18LWt4fOnPMgaWvElVIHGjf/QfMX9/gEgTjpbW9kqWG5o&#10;MsWFKD30Ms58/GfsX/c/+PD5f8K6n/zQwEOmfMjbv/gntH+wHcF9+xHaexCxvUeQ+foU8kcvoHDs&#10;KvpP3MDASYLkTCmGz5Vj9FuChKpk+FIVRq7UYOxaA8ZuNGKUNl5CZSKYECqTt9oxeZsgoTpRU9dY&#10;eQemqEwmGW1fPPwRth97C0dLVuNSzTuoaP8IzbYPEIx9jtGJE5icOYaHiWrAwuDrzl2MXllAYKzD&#10;o9EtuD9KJZJfAyTWMIJ/C8MtbwHdS5FsWYLRmkVA9ZsYrX0F3376B5zY/ldkmj9EqvNTJHmOXp4j&#10;aXsPNkLYXrMCHSUL4Gtaj57q1UjZP+H23Rjid+fJTYieuY3kuVuIn76B2MlrCHxzAT0HTsH6+RHU&#10;f7AH15ZvxRGqjy9//xJq3v0MHXu+QejiXaRKm5Atb0WWzj5fZTXqQTAY4W+Zdmcw0hVE6k4H/Lx3&#10;0ZIm5KroqAmOXB2D0xo69Vo6vGqCgwpO23IEUbaiEzmqO5WZnQOIVEj8LgFitbNOsu5L7QcY8PHz&#10;QDRQzHUwwJU6kKNVXTX1lYBRz6ehqFoHeF76s0Hun5lTJeOsu6YbrQGF23QHVjN5qKONgbJaX3gO&#10;06tKPTuL8BC4RgUwKRJeg86vEeVqejJJbpp6feo9JXrZlXlplV4tIUh000l3dZigUooi2KVmpS64&#10;W6k0pC7oRzSSXXNV5ej8MyxLORR1/5Ui0bnTVBtpnjetnqFqHuO2DPdNEB69BJmuS720NFGnVIeu&#10;Lai8CKEQtfO8VBtSDQGqX393M9VJFxLuTiqfdgMEjTjXOKVis5nyL/xPAlRUfpqn2zR9JfU96KAq&#10;UZ6ljZygAhmJhvfP9hVMDmSUSkE0j3S2GLqbua9MVF2M4NVEM0RlMRRl9B2gmvBTQkot0AFn3Brz&#10;EDOOWkl2jSHR+zx6qUpEbE3UKCUgZ6zmIDnzSTryeFenyU08HOwzkJEjFkC0n5q2BIDJXIrU1HQp&#10;9mIOJVJUKHLYOp+uQWWbhBkfpPF03CgTbTPXzf0EDc1/NaTpRQgRNVEJPjJdv86r/ad7sya3oXEj&#10;M4NZjOVi0HQB5npzGfNZKmS6N01a26E3ic0DSqpISqyfv6eQ8ODxgybMDn3I+7aSsnAto4gPkU3s&#10;QR9hMVA4iIG+w2bch15f26cZeLk+q/EfmeIkikqgJ8JFgES8BIjnIwQJEK/9PXi6CRDLVrgID3cn&#10;FYi68dq3ItizmVHDWkbySymfX0Xe+QLStmcRt/zFwCPW8Wcu/8jKwu8WgqXzr4yIXuHDQ6P6iLpf&#10;p1QmJBoWwNawlJCgNS6Fo4kqo2lZ0RqXo6exCAgDB6qI7z4bUNDRz33W0tVCtfEPEPHSufmaCAWu&#10;97SuhZtQyThXYyAggKxhBVxdzIE0/b0Jax4g7iqe9+4K2G6vJECWEyCLcfvrV3Bu59P4auOvsfOV&#10;f8Hqn/4Q634o+xHW0lb+P9/DzaUr4PviSwS+3Ifg5wcQP3AY6a9PInPoPLKHL6D3m8voP36VILlJ&#10;VXIbg+fKMHi+HIMXKjA4B5OxK1QKVxswcr2J6qSJ6qSFQCkqk4lSAkVWZsXYnXbUnD6CfadWUX2s&#10;RmnDe2iwf4R210doatsGr/tz3L9/DpOT3+CeuxGzTV6kzn6CmYY3gewaPBrfgkfD6xiU8ZnpWY4n&#10;/uV47FiMDKGeangDM52L+X0J8u2LES1fhCnr+8hZ9Sra9+G4sRSN517Emd1/wYFPn8O184vgtKzH&#10;YGAnRoJ7MRI5QkdP5Xr6E8KjHLEzRXhEj12G/+vzcO47ia7dh1D33i5cWbYZ37ywGHv/9DLKN3wI&#10;y56jCFCtxW42UMUQIHfp7Gnpqk6MUk3dc2Ux3OhF8EoV3N+WIUZ49NcwMq9h3apmZFzTQ8VCeFTR&#10;KqlC7hAeVHB5Ko8cAVIsr4OfaZX8XMWo+W4r8m10XgzKlF9U/tE4VvqUkUwMBTlVNS3JwVOlSIXo&#10;fSGjceVFPQQHgcBIXrmG0RQBwP3VJKWylGuQkpEC0fuI9OpbqRslntUcpn3UlV95Fvkw9X5SE9EA&#10;y57v9aTrKLB88yZDOl8pEZP3sPG7hjHQz6Q1q4a9ODmjgksBUE3sxcGE6rGlJic6faqFnBSGWzmO&#10;VqNQpKg0T5eapdTD1JQnmBhlQTXH35vnMTq/1IuUSZz76loSVBYqQ84/TDURpfKQooh6uxD3WU3z&#10;VIKqRGpCykQ9sJJujSXhf6rBmhFei5NAkSry2AhD5WW0H9UT4TOSDOCpwWh0/4NCoZgAV/MSSdzv&#10;5Q/kUvmBfjpGOVt11x2MyvmSdqGggYpUiHIHcsBaH3PYjEOWQ9e0JFqn3lPqnVR08vw836OLAJBa&#10;UV5iJBEz82PJ8aosrVeuQ0ojRSedVo8owkG5jwz/jMEoIwZGHQKR1I3KyprmsggmqBLUU0pzaQkq&#10;cuyCgymX6iUnBUNQ6RitV5Jdn1WWwGE+8/eqqWuEIMoRqNpfENJSv0PXopGd+q1TBI6O1X1Q85ru&#10;U9rjw/RwE56Mb8b9/DJCayMG8vswMnQcY6NnMDZ+BqPjpzA4ehQDg0eKL48iQMwI9Nx+MweWAKIp&#10;TJT/MMlzvQPdtZ3qg/CwvwNXN9WHmbrkbYLlfUSCHxA2HyEZ3o50aAvldjEH0u9/nRXmeaqRpwmM&#10;PzA4+KOxkOXPhAgVSOfTVCwv8Zrf4oOhbryLEHMvhKNFbydcBnsLwdFKtdFCcHDZ00a1QXO0akln&#10;3k4otK4mBAgDqgk3gTAPDX2WfQcSLt1cuqVAtKTNAyRpX8trXc0KvpoOYSXhsYrwWF9UIQSIr477&#10;1rKMOYB0G4DQWX67CHe+eRUXPn0Ghzb+Cp+88a9Y/4sfYO33foA1P/oh1hAkq/7v/wcHfvdH9Hyy&#10;G97dXyCwey/Cew4g9uURJPaeQnrfaWQPnkPvHEgKx65RldxEP1XJwOlS9J8twwBt6PxdAqUSg5eq&#10;qUxqMUwbojoZvtFsYDJJmEwSJpO32/Hwjg2xW7dx++YOAuRttLp3IJH9EoPDR9DR9jFu3VyPaOZL&#10;KszDuN9uw70aOtBvGVzUrsWAfwvyHqrO9sMo+DfjQWQpZrzLMGB5C72WhRikQpz0LkLavgjWmy9j&#10;kopjMvglAXyAyvNT+GvWI1iyFHs3/BIfrf433D38LHpb38H90Jd0ooeQaPgAodPHkbtwB0mqj+iJ&#10;qwh+cxE+3gPX3pPo3HUQNW/vxLUlm3D0uQX49H/+ivNvrkHrzkPwnyhBgr85W0qAlFIllBMe7WHc&#10;d/HZJwg8x2/BTQAnb7fwt9jRR4AIHn2ERoHQyBMYuUoqFiq1HFVb9g6Vh9SHADK3zNN6K7Vk0Hi3&#10;DYm64rTmE/k4xggN5Q+UY7zXlzXNP2OpqPmsEdrKgaiFYGCuqck0d0mR0GlLJah5uZcQKSayCRL6&#10;EUFCM1Fo7JicfIGOeTipJvtiE1KfemQp8md0rx5QivIjvAYBS/lO5SwEA32OU4GEqDCKvbGc0NsE&#10;1ZIiRWPGhjC6V45GakH7mB5XLK+f16WeUQLS/Oj0+Vk+1MIxEAtRnfhYR13cRzOCyOcUFZWWmjhy&#10;KMEAOhmCs62OZRb9k1pJNGW7oKSkt2ChgYpmsCLVi/YTWNS8Nd/ElSYsBBx17VWHhUhXE31HI4NS&#10;BwKWBh6r/TvpK/16pW3PftFb7wi+l0uY6F1jIhSx3+/vRZgyTI5zhpAZpPIIU46NZ5MmUjdJZ/4o&#10;5Sb0A/VjpRzkmAUNgUBlSQUIQtp3NFEEj76rGUrHaX3Op7wKQUIHrXLklJ2N9UahTKaS5mZodl6N&#10;B5mhYtJN1XH3B3hdPH/c4WB5Uklxc6zOre0qT0s5eDWnaRZfM46E5UmlCCympxmP07Urga5eZ7pm&#10;HasmrjGpG4JFENFv9lHqagyJUUdUJrpHKu++UVGKTnow1dcA3H8ND8Zex2jfF7g38y3uz1wsvsKW&#10;NsXvo5MnzRxYmsZdKkTjP/6/AKLmq7CbAHFuh8/xLoLu9810Jiluz8RkuxAPa3T6e4i41jPiWM1I&#10;aQUjtaV0yK/TCb2ItPNZhDv/gHAXTUtCJNxZBEjU/jc+SK8xynsDST/N9ybc7QvRI3C0rTDW00F4&#10;dGhJB26Zt9Vw8LuzXSBYV7Q5iMxbESZFM+vmwGG+0zxtWrcBMaqogk/jQVbRea4x40EEEDVhaVyI&#10;eQ96DWFlBhJSgZQVAdJ0cRHuHnsVF3c/gyObf4NPFv4b3v6Pn2Hzj36CLT/9Ke1n2PqTn+H9n/4C&#10;tes3w73rc3h3fg7fJ18guPsrRD47ivjnx5D48gRS+08hQyeaOfQteo9cQeGba4TJDRQIk8KpEhTO&#10;3EIflUnf+TsYmFMmgxdrCJQ6DF2p/06ZjN0gTAiUmbJ2jNyuh73mIGxUj+nsHowQIOPjJ1BTvxVf&#10;fvEaaiwfItF6Bo8bHWYA43Apy7tdhunKNgxVVyHn3YqxxDqMBldiyM9gxLscg4RJIbCMinYlfK1U&#10;ildfQ5/lA277kvfuc0bTuzHu3Y1z+97Egff/AsfZxWg/9hrsVGzuWx/BeeoIMudLkT1bgtSpG0hQ&#10;eYUJT99XZ9HzxQl07NiP6i0f49ri9Tj+7JvY86vn8BntzoYd8B3l/lcakKSlb7RhuMmP+9Ykstfr&#10;0XPwEry8P2qKGiA4CtVUBrKqHpqDgKHquGs1zVQZqrQ0LUPFkaHymLfsHVp5B5daz+1SOrWtdPpO&#10;Pp9drJ/FZLkic0X+au9XFK685Pxob819pahe0fhwQv6oGOVLhRRzAlREEeU9gwxQi914lUtRq8sQ&#10;oSHrDWkfBZJqrWAAS6etXlhpKQV+V48nKRWdT80+OpfGsKlVQk1QQ6mQgY1Gi/dH1SLj4DOvGWxt&#10;5lrCNk2t3mq267t6Xc2P/dBgZOVuFQSbDkb0SXl1CqJP02c5f/XG0r4CkcqW/xYc8qEeAwEpC+WI&#10;A3ojIpWWEuMxXq9eMGWgSNPsvpruRL2xYurOay+OUtf0JeppFXO2UXXolb41DNyVv+mg/2gyAFH3&#10;36G4D08NJ4L7R+LKT8gZ99J5JvlHuU1zjZqS5EQFkKlMmo48RWkYNb2cNGmiHOp8ZK7ofoyOXkoi&#10;areZzxqer4kQpQ7U9CXlotfhDiXixsHL0ReBQdWiXl1UIqYsbtPxmgtLL4EZnxsHopHoOSqQIY0h&#10;obMXhASb0aSgpDKKU7HkqXwEjXkQqVOA1IEUkWb1nenrNX+MmsGkQGTF6UiKUNE1KJGu7VIlo4x6&#10;NKJc81/p2h4OD5gyBUoBRFPBSLGoHI3W10BIPVj3hg/i8f0NmH1wG7NmHqx6AJW0W3g0ewXT0+cx&#10;PnaSyoQqpFfTl+xFhlGpmYU3sQex2G7TfTdMgAS8HyIc3GF6bPX2HjBqpTf9BVLBj8y0I962RXDU&#10;vkwn/ipBvxG9kXVIB1bxOpZgMPQGsp4XEKUKSdifoST+i4FH1EpVYv3rHEBepAx+ldL2FZb5Jryd&#10;ixnJEBoEhdOyAu6uVTQ6e5qrc40BibODyoIKxE1ztXJ722pGLQKFrAiT/zdQPIKG1EoL19MEEmfz&#10;eqqhjazAawxA+vx6sVQxgW7GgdSvhbeO56ih6qlaUUyiU4F0lixD86UlqDz+Oq588Tccffu3+Gwp&#10;AfI/P8F6KpDN3/8xNv3gR9j8Y37/X9/D4T8/A8dHu+D8cBdcH31KkBAin36F0K5DCH/6NWJ7jiC5&#10;9wSNIDlwjqrkAvJfX0b+8FXkj15D9vh15E/cQC+VSS+VSd+5O1QndzB4jjA5X4mhC1UYJlBGL1Od&#10;mER8HUGiJHwj0s2nkc/sx+DQ10jyP/bFd+LclVV4e/szKK/4GGM11VQtbZipaMcjOtVZOtGhkiqE&#10;WrZgOLaalX4ln8sVjEKX0YnwfyVMCj2LMWlZBN/ZZ+ErWYjx7vdRsO9E3rkHAcdufLr1NVQf3YG0&#10;dSeSte8SHAvQ+uEmuL/4BrGvTyN5/AoSxy4jfuQSYge/RXD/Wbg+OwbLRwdQvWkHrixcj2PPvoW9&#10;v38BO/7zjyah7uQ9CZ+6g+i31RisceJeawjx8+Ww7z2HCO9BLyFQqCI0qDIKVVb08XNvZTfVBMFB&#10;tZEp60CujErjtgU5KhizJGhzXJ+lcsvzd+e1z21G4OVtyNEyd5sxxQBPXVLNOzUYcecY0Svhq+jb&#10;mKc4r5QGNyu/oJYDrdP7vRXVyynLF2jKpjijdn1OutVVV70+CR4CQu/lUHPVKMESYtSutxneY72X&#10;AonREU8ysBS8lGQWmAQujfyWGsnwHBmWk5Hy0HLOuUtdKNei3lpJftaYDp1Lg531XSpEs/AqFyJ1&#10;IjWjWXE1HiTK3+fmd6kYKQk1LfmtFgJBU6h0GcUSIbwEKpm64qo773yX3ij30e/WrL2arFZBt1pO&#10;dD6pOJWnLr3FObM6WXcbDNj0qlozzoNA8bfXsd7WGLiE9SIqfpYykUIZjHkIkFhs/+zkhHHicqAT&#10;AkUma5qVFJVP5tMmoawEu8ZzaBLDSY3zkNyjk9YfofY8wUIqYjhOteGlo/Z4TDly7hpXMp6mkw0E&#10;STsvnTRBNKcUVIYcsIAwrxikJAohOmGWN5VKI+XQsH+BozhxoqYfkSOX2lAzlZq2Bgg15WSkMDTg&#10;UM5cIBDgpDj6+F1qQ+tk+l2CRJQP1AyVlvYXkFSe8h1STjIBYjQbJVRtjOoDRZXBe6UcyThVmI6T&#10;KjE5GV5PsVcZfwN/73iOSm0yQGD00pzA47t4MHMBU2OnMDx4CH39BzDQfxB9VB55OpV8dq8ZgZ5M&#10;fWHeAxKJ7EJA819RZfQNHMLYxAkMDh9FNvEJwq4N8HSwQje8Akedpmt/Dn7Ly0h4lmIovRX98SJE&#10;Buh8RmOLeb9e4e95jpHE86wYz7EiPoNY9zNUbs/z/3kBKd9L/E2vIe59FZnQAgS6lxIOywgMQsG6&#10;irYaXut6Lun0CRCZ27KGD7tUBLfLCBJPu0BSVCTeNu7/DwBRc5VXUCE4PC3rCRBt30D4aOqV9QYg&#10;fX5aYAViXYyuG1bTNIUJz1XL8usIrarlBiD2suJ0Jq2Xl5oJFW/sexEn3v09vlzx73jvDz8jMH6I&#10;TQYgPyZAiraFquTOstWwv78Djg8+IUg+hWfH5/Az4g7sPECQHERk92GCRKrkuGneSu07i8z+C8h8&#10;dZEwuYLs4SvIESaF4yXoO3YLhZOlKJy+jf4z5Rg4I5jcxdD5CgxfqMTIpWoDk8mrDZhS7qS+hPXj&#10;BP/bXWiyvoc7be9i596XsX7DX+ApOYMH5c2YLmnAvVtNmKZN3mwkHD5Bvvo1jFsWYLRjAZcLMda+&#10;GFMNCzBV/goeXn4eHbteQO1Xb9F5L8ZA0zok2z7EZ3tex+vP/Jaq4Bh6LnyMaCVV3Pll6N79MTqo&#10;wFp2fw7P3mOIf30eSQIkcuA8/F+egmv3UXR+9BWqNnyMqwTIiecX4MDvnsdn//Un7Pnfz6D948MI&#10;HOFvv9WOiVpG0sduwsHjIlRjfXe7MEBQ9FZ0GYAMUm30lVu+swJBkedx+VJGyrdoN7UkMASOOeu9&#10;XfzeSyuUtaFXx5Q1I97OJR3zDB26eRc5I3mpAykRTQNiXoHNeq0cpepxlM7S3a4xEQRRyE1nq/mk&#10;NB4jwGe0xQR8yikof6IxH4ripWDUnKXR5Zqdtzhi3WngoXUTabVAOHkOAi2fxEwhg4heHkVHrymT&#10;coSGRoXrOqUOtK/UkCJ+vSJb40IEHY1wLxBuambTPFqCjZRJcWCh1fSI0ngOZ5veWV5LWAgGFnTX&#10;3oGjrZmA8poWkE5+Vw8s9b5Ss1Wwu834KcEjYC2qG3U+0guoQgSPypbSMXkRnk8KRCpI++jdHyF7&#10;B4/XW2EbjCJJspywpjkxI9WLgww1Wl1jSvQ5Sog8Rce9/8HooLn5cuIFSSXlP+gk1TPBvNpWkbya&#10;pei0sy4N0OGNV39n/lE6TpH4AMGiZiSTI+GxYSsfDjp2wUFRuZy8URZUOGrmETwEEZnm0JIp+ley&#10;XTJQyXczLxavIcVzSp3oe9Sq2TjVnY7SlNehz3Lgam/UdWgcSZL765oFRA0O1MOiCcWkGjTOJclr&#10;T3CfiWyGSidlZKGasdQsJ1jOy0Y1USkXo7n3lXy/31/gQ6DIxU61lseEEum8+Xoota8kox5S3YuJ&#10;QhyPHibxZNaJR9NXMT2wFwPZncgldyCf/AS59G5kc59RTexFwSiKvcjlv6D62INkcjdiBEg8uRf9&#10;VCfTDy9g/B4j4uROuG0rqQgWIuhYjFRgNfKxdejXZHtJLdeiP7kZI7ltlNBb0BfbyOU6/salhPPL&#10;vD9/4z0rWtL5LP+vvxIezxrLUnlkgm+xzDeRjRAgzsXmvSBuwsNFZ+6xChpUAXMmkBjrIlCkRCxU&#10;Ihaqk461cFI9yFxtf8+LyNRLTE1WHgJD8HBzKYB4Wmn8nnWtQX9wBfr5uzJODSjkeet4fC3LqmH5&#10;8wMJ766C7Y7eSrgMbdeXof7cApR89RJOb/8j9q/+L3zw9M+x/vs/wMbv/wgbCZBNPyyCZP3/9T3s&#10;/c9foXXjO7C+9yFs730M17bP4Hn/c/i2f47Ax1QkO/Yh8glB8ulhRPccI0zo8D8/heSXZ5Dedw7p&#10;A98ie+iSAUmGllcz11GqkuM30XeKQCFM+ggTKROBZJSqZJQwGbtcjYlL9ZgsuYu+hnOw13+BG2Xr&#10;cPTGcixe8yvsfXsJJsrrMH21FlMCDx3y+OUq9J8rg3f/NuSP/Q3jZ/+G/JkX4D70JqIH30R+33Pw&#10;vv88uj/dQad+El17t8NxZDu+fvcNvPC3/8LhtRuQO3EVoYOnYf/yM1Tv/BB3v9iDtpP7UXnyJGq/&#10;/hr1u3bDtvsbhKg+Ap+fhHPnYbS/vxfV6z/GtbfW4+RzC3Dwty/gs//4E778r6dRs5GK+PhdDBIE&#10;gYPnYecxiYtUI+WdKFBhFO4QFlz2Eyb9+k41USAU+soIEMGjhA6ey1wp7SYVxi06+NI54+fcrVZu&#10;ayFEWgkPAoTLbGkT+q2sx6zjQ9Gg6cAiJWAG84bU2uChE1QzlWayLXaGcTQpSraw7nu5ToPz1G2W&#10;zlWjwunQtU3KRWpAzT/KT0jBaPyHee8Pt6krr+a7Kqi5jGDRuA4lu4sD/nqKr6jtbIfeSqqeYBqH&#10;luU+6jWlfdS1WGNJNHpdEFK5ej+JxoMod5Hl75ES0O+QmpICUa+r7/IsvEbBQ+M7NPJcYAlz/wBh&#10;4Giqh6+zjX7NZuDgaKwlQKhqCDC9jdDeVE0fpwS6msvUhVdNa3aCVGrHxuvnZ6oPzQGm6eQ1ZYrg&#10;IWUxP+2Jephp9l5NjaJ3mwjUmtHX11prJlOM9mg697Bn/4OBLB2I0zh73Xw50AmqAI0Uz9HRK3KX&#10;k5Y8lDOWozT5AQJHuQJtn8xmGV1J4hVHbJteUYzKpSo0lfv9wYL5Xgj5zFJRvvYTVLSvci4qp5iL&#10;oLohQNT8pfPON1ep6UkKR7297hVYHs9XoKoZVM8wHisI6NqLZRS7Dit/IRhMEg5qxjK5DPUqIzwm&#10;c1lo2hY1az0Y7jfqIckHcFT5HyoNwSPD86spT2BJ2bpNZwNFH2pzFck14nw+7zLRmyk26RGgQ7x/&#10;D0dKMJ5/B0PJt9GX+BCF7G4MDOzHyMghjI4cpX2D4eHDtK/NcmiIn4eOYmz0FCamvsXDxyW0yxgq&#10;7EbAsZwK4E2ko2swMrQdk6MfYWxgG/oyG1CgysiHVlI+L8NAcguvYzt/wzuEymaqkfX8jwSQl3iN&#10;z/MhonGZdD/HSkeA0JK0jPdlZMML0Rtbgt74IgTdiwmO5YQEgdW5gkaQ0IqKhDDoptMnQJzzaqRr&#10;DcFGcHSsp61DzxxAfPw+35T1dyM8BI55IzxcipxtBAjh0RdYa7r1Bpp5rjrlQbi/Eug1eiPhKtgr&#10;qCI0oWIZFcj1pWg4vwBlh1/B+Z1P4+DaX2LH8/+Cdd//Ptb939+nEvkBNnzvh2a55X/9CNt/8DN8&#10;++xLhMhWdG7+AN0bP4Zj6ydwvfsJQbKTDvkzBLZ/SZAcQPCTQ7TDVCXHCJPjiH1xEvEvTiO59xxS&#10;+79Fmqok/dUFA5TMEaqTb66ilxF53/Fb6D9RioGTZRgSSGij5+5g7PwdjJ+vwtTZOsKkErEr51B9&#10;bhd271+Al575F3TsPYwpJeapavpOllDl3MTgKQLpRBl8e/fBvWsruj/ZhuCh04jsPwXHrj1w7zlI&#10;RXTZWJpKIv/NFRzfvBF//fPP0bDnS3i53bn7K8T2ncKxzZtw5dAeXN+3F7u27sRJbr926HMcWr4W&#10;ndv2Gni4PjmCDgKkYs12XHljDU4++xa++t0L2PNff8bXv30eNxe/jcSRUvi+PAvbZ8eRvlCD/lIL&#10;Bm4zYi8jOAgKwaKfnwfmvvdSffQSJL2EhixHWBgrISzmLHuzhUDhsqSFgGkyEMkRHoXbmvyxHgMW&#10;O+5R0aveDbHO3R/Isa7JL/RQ8WtcVsIEr6qHaoGQg1eUXWzv9845wWK+Qb2v9O4MbTfzR82pBZnU&#10;iEzA0JxXCTrtCKNwjTpX85kieDl7TZcesLSYXlzzI9yNeqFD137qKaaXWplxJnTeGryoWS/0wj6N&#10;ltf4MV2/YJEgFKSqRuIhc20yXYsAouuTotAAP40493bqtbUazKeZdqlWqKx8/G5eRcvj9D50wUPH&#10;6M2EmjNL+RLlftTLSl15lSyP97BsqpwolYrGy6j5SiPYNV4kFxB09FbERuPjdC81Y69MQAlxfYDq&#10;KK43EtI57r/Xx0ibjlJO+MFAwUTumsP+Xj7LP4AQodNUxK8uqnq3R59Gm9Mxqxuucd4mv6FcRDH5&#10;LAgJHIKEInM5WEUGcq5yxto23+wz05c3ANFLYxRFDEQiJv8RtzvM+R6NDGOqt+jA1TSkmX+lHPTi&#10;KQFETWRSHHrlpcCj8ShqQlOPsSldP3+Lzqsch4Cl36jxKlIJOn4qnzeqSGDU+QWOyYFeRuIeAx5B&#10;x3QC4PVKRak8/XYlzNSuOZFi2QStXsil0fEamT/N6+v1+pAlxSeHLmJq8mvcmzmHB48u4eHsdS5v&#10;4eGjUszOluHRo3LMPrqLx4+VG6mh1dIq8Hj2BsYGGQl71sJvW4h8aj1mpj/Dg5ndGB/7AKMD72Ko&#10;dzP6slQf+Y0Yzqyn4liL8b7tGO//kAB5D8Ppd3itm3mNS/j/EBC+F9Dre5FBwbP8P57mg/MM7a+M&#10;lJ7n8hVK4QUGIPnYYoScC6kilsBjWU5lsYJLAqRjpYGIACJoOKk6ivCY/86lpQgQmduMTZkHhUAy&#10;b8V18wpESXRX0waEuzYSHutMDkQWVvOYel9RhQgeJoFOBdKjcSDly9BZuhTt6sp7cTHKj76BS589&#10;h683/QafvP4v2PzT72Pr//oxtn7/J3j7hz/Fu9/7CT784S+w6+f/ht3/9G+4+fJLaFuzAW1rt6N9&#10;7fuwrt+O7k0fFWHy3m74PviSINmHwIcEyccHEd75NaK7jiDKaD2qxDuVSZIwSX0Hk2+ROfityZn0&#10;fk2Q0Pq/uYGBY7cweKwUQyduYfgk7XQZRs6VY+JsBWbOV2OSQImfvYwTWzfgwppNGDtbTkVzHf2E&#10;R+8311kO1Q5VT/7QVeSOXKNdpvrhdy57j5cgffQK4l/z/IcvIfX1WX4+i4/fWox33vwLqt/8FRIL&#10;fg37G79Hzfvv4OzuD1F9+gR2bNyB1Qs2EiCf49svd+HSlg/geP8AOjZ9hvZNu9G8+VNUrHof195Y&#10;hzPPLcah376IA796Dkf/8hrurnoPLt4L60eHkDhTgf4bbeinkhgoaUf/7S5Cw0qg0EEKKDQt+/i9&#10;j+CQwphXGQKGYJHjMn+jaL0ESIEwKVCl9GrbrRYUSlu5rRHZGpZJ9aHxHEM0TVw4nmSgmlYX/G7T&#10;tXU0m0CBTlutESOpCOuvxzhVKYFhOuwMgaFAWcpDyqXYzEQHT2dt5qFS1E9VobETyrFoXq0YHbiL&#10;akYQkAJRVK83A6qr8CCvR/NiaWoUDX8w82SxjBRhoPOYsnktaqoaz2jWDo0pYUDMcxfBU+zdpVHx&#10;egeJmtOKb1CkEiAsooz41X3WvBCK1+ehw9eI9bjbCg9VgvI7ymcEOwXEZjPTboLgiDk7CQ4CgrBI&#10;+QkaQiTIbWriUn5EzVzaJ27GfRTfK6J7kdLYEAGG5zdNaab8ZiqSJtNsZ6au5zX4LQ28BzU8xoan&#10;xlKJ/Xhwz0Trcvxy5lrKtE4OfSSh8RsxKg9F20ljcshSD1IeynWoWUq9kQSN2eEBs02SUs1CGuMh&#10;mSV1oKYqrZcSkHOWQzZKgU56IpvmA5ExPb5k9wq9dIAZTBAEykWoXVMAUFOWZgYeIgCyHvX20kh1&#10;JcGLvazULCVloaY4OXpdkyCmcwlc6sU109dnVE4vy5npL2CKYFOSSdeoa1XeRKAwifY5CM2XoaY5&#10;PcyKKMwgJK/HQEOj7zXQcTKTppzVQxzH7P0wgeACnkS4THIp0ytuuYTyIw5aK548qcGDB6WYnjhG&#10;IOxAwrsKQfubVAMbMXPvAGYfH8C96Z2YHCMgRt43ABkubMVwH1VGYRMG02tRiK7G9PBOTAx+jLEc&#10;98ls4z3eisnUYgOQnP8lQk/2HCOip/lwPk1wEyIeAoTrs4GXkfFwv+Dr+P+x9R/AUWXrtydY0zHd&#10;HWMi5nVMzER3dPeb997fXm/qlncUFLYcVBXeIyHvvUNCCDnkEEgC4b1HIOSQRd57770X3puCNWvt&#10;hPvu6xkivjgnM885eTJTfL+99md2d+NmNJVaoamEVmpNxWCHFgJECkRTWILHPwbVDUAqZP+oQKQ2&#10;LKBo0TTVW3C8s7Zyd8u21AMtxR5oJ3AmFQehqTfWQBXPN1XofB+aprEMQDJtUX/DGlXXt6Piip0B&#10;SEbqJpzfsxIHfJchcuunCPyM4PjNn+Hzh78QIn9GIAGy688fI+KDzxH/0edYvTEGOx1icMvWFSX2&#10;vqhyDkKVazCq3YJR5xmKBi8qEp9ItPpFU5nsoTKJQYeAsnMvOsMSjTLpCT+A/ugj6Is+yu1hDMcd&#10;xaimuKhMZBP7zmEqyWIzhMHsgcu4Q3VyV0aV8YAwuXfsBqGRSVWSiTuHrpo4y7imxpIJDAXwE8/x&#10;uicxEPP2+soUi0tFT8wR1Ll5osZ2A2oc1qPG3wN9+w7gsrcvAjf8jLaAn3HfbSEeO36DGbuvkLHx&#10;G5wKcEJ2ahxCPAIR6bUDl/fHYr+XO4q9I9AYkIBq72iUOO9CznZ/pG/2xLm1jjjy4zbsW/gLEr/5&#10;GUd+2ooCtxCUekeiI+4MRk/mYfJcEaYvlWCOAJm9StWRVo1pAmAmjUAROLidMmCwwEPgGJVdpqM0&#10;qoPgeAcPmmXLY/Xa1WJjo5cIkCxCqouDPDp3NUJVoFtrcjwc68OjqUH+3dK5cyR/j6P6CTppZTwp&#10;RnJvbAAqJtQStRPqoEtnbgluKx4ixWJpS6TYxLtsKjlPBZflVKVO9FhqRCpEikAOVoH5XioaBeDr&#10;czP599pCWMgJ15v3lbp5d62xjgYO5tQUtoufQc0ZOfjt7TR9uAQf1aYo1qJYikA100UV1aOOwIRU&#10;t+rrOk1Nit5TFfRDdPyjrZY6FDn2cYHR3GMpv4MKzA12mMyqvtpSDsqKzT0qQUCrGA7w3pUCrEwu&#10;peL281qaRtO1eupL+Zw+ezFq87MNKAUY01er0rIeu6bAOqqL6A/y+P3U4r2Zjo74l3fnzBSPnPM7&#10;cFgce/vbkfwEHo2P8000yu8zjl1ZWorsK76hqSWdpxG86iIEh3dTSVIggokklq4rxfCADlYmhaHn&#10;9L6aPlOmlWD1UNAgTDSlJDBp+koK4Z2KkAMXHJTqZjK3qJJmeV86R8fqdd2TguOCga4hYCjGovxq&#10;HfeEqqa3TvGUFgM5AaKjqtwE1tT6XZ9Hiuc+7+tdYFxbAXaGUJ2j0tHjO2+hos8hZTVD8CgJQH/k&#10;+kO9f1utTPRPTRSnLCB5XYVfX2bj+ZNTeHo3Hg8mQzEz6I3Rru1QMV9H9Wr0d1nj4aNIguUAXj6P&#10;w9PHu/DkUQgeU33cn/PFPYLj3qQ77k64YGbYlqOrTZgZ2oNfX+zj6yG4TyVybyyAEPHi57EldNfx&#10;/tZguusX2s8EreIeP/KPezmNQOlcxccr+Yf/C8a61qKnaRMaS7eiocyaMNhOZWFLSCj+YjFNWVmm&#10;rWQWoKgmxIDjrQppVszjH8DRTGvicy3/oEIMRHhMM1VIS5kzfw8F0Z35n8yFozIVFKoPlhSIJYW3&#10;IdvOKBD1w6q+rkprGxSd20aAbLC0dQ9cihjbL+A/7y9w/ZffwUPBdFrInz9A5F8+QhIViNXKAPzP&#10;IW34bXAVwrYFotTOFWWESKVjEKqdCRCO0Bs8wtDouRvNPhFo8Y1Cm380bQ/aCZKu4Hh0hRAiO/ej&#10;JzQZvbuoSsJSMBB+EEORdPSEygihMhpzDOPK5ko4ibF9pwmUM5hNPIvbVCezyZcwJ4VCaLTvP4nq&#10;uIMoj9yHUaNgzpsMsFGeNxJ73CidwT1HaIcxRJAM7j2OfHsb9Kz6BLe3foY55y/Q4/01SoM3w231&#10;9zjs+i3m4pZgJmIh5nbSfOZjevsnuGG9DNlJ0cg7nIS8lHjcDA5DkVc4mgmPOv841PhEodR5J3Kt&#10;/XBltROOf7cFh5duxP4Fv2D/ktW4tMUVBV67kOsQgq6ECxg5lo3JM/mYuFCEKUJk5mKpxYwioXE7&#10;fbnUAEamY6YIi2kBg/uTBh4ExsUyvsbtJTq7d8fqtSvFRn1MXKYzv1KAqTopCf5fp19SWu0dOv0Z&#10;jfJb38YtWhv5f7oMdYVZ9AkdZjZFKqGtpIA+RrMJvabxobramikmOmbFHeRA34FEcRLj9Pl/V6v8&#10;CTSmvoPHKWah2Et9YY7ZqlJdAOjnCF6tUKQiVFX+QD2tWjhYpjoRTAQSOV9B7l4/fSqPVXdgnaOk&#10;AMVJ1E9rnICaNdNodfw8rXgwqM+qOE8r/ZsGzB1Gxeh1waKfUBxRxhXVyDCd/ARhJwUkFaFYhhIB&#10;mgqyTNximGBQpflEZyNBSlXC85Xya4oF+ZpAoqktKQ4tbSv1pKQCNXysunnDTP9pequ9ohBaM6Sx&#10;OJu+uBnvTbQ2x8vRDraItJb0tndxDXXfVeqtpnw0UpcaUTaVRv9y0qrsVnsPi9NWgHzQOFo5U0FE&#10;zl5OVY91nPY1bXSf15juVjsUy3K2ct5ywoqf3O4fMFNiug/FMVSFrmOMaqGz1rWkFPS6ztNW84FS&#10;KprCUhxE966YimIYitc8JvC0GqGAIUUhkOiz6lgdp2sre0OqQ1Nlek1KScBS5pXeT5/tXc3HVJdi&#10;PKOY4estlI66z4d6jX9Ampd8SkXTU16OtupsvH5dT1hk4OXjE3h2J5aADeS9emJ20I6faxsmWiw9&#10;q/pq1/HHW015uhV358LxWuD4NQ5Pnobh+bPdeCaAPAjBgzv+RnXcGXel6nAkNGxoils44MHsAbx4&#10;loCHd3cRMATIqD/Nk7+ZHX+79fxPtRazPSv5/VKF9K7kZ/uFz/3MP3ICpXM1vyMe07sBU/2bMNC2&#10;Fc0V1ib+0VxlS1hwW83Rv6kFeWd67GDMAIQKpLFc01f/vwBpK3PnYzceQ1D8fVrrvzUBZqiJSqrD&#10;ApDRRmVhUYHkKZCu+Affz7QycUR9hj2qrtkSINtxiwDJPLTB0pU3eBkSnOYhePFHcP3X38Ht336P&#10;wD+8j7A/foyEP70Pv+9s8H91q4B3ei+OVQ0gIjUPGXYehIgfqhx3oMYlhCP7UAOPJjpXWQuVSJtv&#10;NNoJkDYqks4AqpHAOMIkAZ07qEho3SH70RuahL5dyRjYfcDYIIEyEnkIo1FUDYTAeNxxTBAIU/En&#10;MUllMZ143myT/fwRFuqLqJ2+SN8dicGEoxiOsRw/RGXTF5lqrD8qFV1R+1Dm7YXKDfNxx+ErzHjP&#10;w2TYN5iN+xYDsYsQtG0RsnwX407sEr4vbc9iTO76BlNuX+KKAxVaWAhO7w7BFf9ANPnFoj0gEc3+&#10;CdyPR7VHOG4RojnbfHBppQNOfr8NBxeuxf75P+PYL9tweQsV4fnLKI05gLbIExg4lI7xEzmYOM3R&#10;/tlCTF24RYAQJISC7B04/o/27nUDEIHjPEfyAo/gQojoGMFknMpDNnGxCCMXcjFSUWmmr9R+ZFJ1&#10;EHR8Ask4/68qgG1mA7qbTfdYTV894EBxiq/LyWvgp+WlWwpyzWj+0eSwgUXjrVz6KhUj9/BvUPUP&#10;vB86bKkPLeokmFhiEpbeWprG0XlGDfA1rZOu9iejVA5jhIBZc4THKmtLWVeW7CrLlJCml3rpoLVW&#10;kVq8P59UaUQf2ootXYCfjA8QeK0EQ6npv/VkrN8okSFCQkF59Z5Sa5HxVi2ap4p6xV20/HcVBupK&#10;6Mfk0+rQqrVLhjoxSoVWl3uD911L5VACrXWuSnKtrij4CBiCzWCzguyWfU1XKY1Y76fYUUORUngV&#10;6G8yUCrPvmquN6nVIbvq8N5wc338LB2hiCtHqGkgOenbHNk/GBvlG9Ybpy4VYkmT7fh7wFxV3Tr+&#10;IR9rOkpTNnK0Or+tvMQ4XjNdRAcuhyygvJid5fGjJFkZ1ckEfqX6EQikZlS4+GJ22jxWxaWupXO0&#10;lZpRHEKw0nNSOJqO0nuoP8xQUwOln6Utu1lfuKedznMQd8cUX7EUPN7jH5FRE7xnKSEBp7u2khC4&#10;xf1+o7JG2xVwK+f+BEfwI2jl/lBLs4nD6DN3Vmp+VDUvw/xBe/mlq6Cpyxwzrpb1g1qoqpajnAo8&#10;e5BFee2D+wP2HFEQGB32/NFtCAxr/ijWVBrbCRkrtNVsQ3ujEybGw/DrrylUKgTB81g8exppgcfz&#10;MDx5uAMPbvvh7owXZifcMDXihJlRF9yeccODe/48LhyvXkTh1+dRmBoNooVgZiwUc6OB/ByOmB1Y&#10;x3tYz8HABv5W6/k98PEAgdK/jp9jHcGxjlDbTDBZEUyWivTWGmu01TnQVAci0/QVVUC5Hc3GbC3g&#10;IETKnag8qDAqCQ4qEGOCRaUHYUI4qOXKW3C06DFfbzUNIC3TWLLGEi2O5EqAuPC7cuF/FGd0qF+W&#10;ycR6ux56lp0JoNdRgVRds0H5FRsDkKzDG3ElYSWOhX6HRNf5CP3pY7j/5g/w/e1fEPi7DxH6m/eR&#10;/OkifOB0Ge8FNiLwWjOsDpfgYEYT9v1sg+LtXihzCECl0w5UOe1EnSsViDsB4hmJFq8oY20+0Wil&#10;tfvT8frFESQECCHSEUBFErSXlojuHYnoDd6Pvp1JGKAy6Q8TUJIxFJ6C4fADGIk4hLGoo5jccxzj&#10;hImAUhIVj5xjSSi/fgb5Zw6gJDkW50ICccE7AO2qT1Hchdfo3r0fBVZr0LH6QzMtNem3ABPhCzG8&#10;ZyE6Q7/GWMRSRG34DLlOX2I8aCGqfL5AP5+fjFyEDp8VKHTzwHknL1xy9kWFL6FI1dEUEEuVFcvP&#10;G8HPvxNFNoHI3uSFKz/b45QA8s1apC5dh9NrbHFxowP68wsxUVuP+l0H0Zd0BaOHMzB2lErkZC5m&#10;zhVh5vwtTF8gBC7StH1rM/8Aj7/DxACDKuViubGZSxaQTPFcY4TIJOExRRs+exMTRRX8/1lvYhTq&#10;d6Vpp+5KXrNTK5W2m0wnTQOpSNDS2oPXph9QlpOykJo5gm6j0xui09XU1FSvpeGg4gJmkaYGBZhV&#10;KNhkXlfRnVYIVAGe4gSKnahiXPDQNI+cteIrikMIEuqyK3/Uy0GmRu8Cja6poLvMpNU2qh2IZSSv&#10;Ub+mqTSFpft8MMaB+yA/F+Go5x8rvtPIa+mxEgWGutFIRdHP66j4UVNXSrOd4uta/GmQoOsoo1Lr&#10;ILh4ntbykEIZ4Wu91SX8jDXGelV3ws+k+9e96D0EreHGSgzzeCkV3Z+ysfoUO+H3oOsJ2N28jmA4&#10;1UMFOGQKCfvjXz64R8erDKhBPB4f4wFy9hzFTxIaas3RQqdN9SFQqL5DEHkyqWksFRr20bEOmikh&#10;qQiN5jWNI2BIlbyYmcHz6em3AOnBy7k5cx2N/vX6bTp0xR8ELz0WHAQBqQE9Z3H4loaFgofAIYWg&#10;Y6QG9PjhhFQR/1AICkFMrQzUf1+BMC2hqykqXc8oIF5P960YSUdluYGSCo7uDA1TfSjgb1mq987A&#10;EB5KufB8wWGSkFAlu8Ch2MlQkzLS+BzVUn89yd9MRTQyjK4ayccaPJmdw+zQGTpuL0z3BWGsJxBD&#10;XQEY7AjEQPsO9LUHoa87BIO9wZgZjyAwDhAchwmQeLwkBJ4THgqaP30Yikd3AgkOb4LDFdNjLoSD&#10;M2anvPGIr716GYE3r+N57j5aAiYn/TA8tAMzs7GYmonB1HQ0ZifDCBupHhuCcys//2ZCmTAZXs/H&#10;m6nYNmKybxWmCJTpoU0EyGYMdWwjOLajvd6epnReTWEp7qF4h1SH7d8BYjHFPd4qj7dTWFIjzVUW&#10;gDQRLq2ERXu5B6FiAY0A8g4eCq6rHqS7ip+v05V/Yy78PV34x2tJ4xVA6nLtUZNjZ1J4a28QINdt&#10;UHbZFgVnthiAqCvvcQIkyf0bhK/7As6/+yO8fvNXhP/ur4h//xNsXhuN/9G7Af9n/xqkFPfiaEEb&#10;jmTUIXrFNtxYZ4sSe3+UOwSh+i1A6t9BxCMCzZ4EiDcViG8MVUgsOuh8OwkObWVdBMnfzcBkL3oI&#10;k74Q2V468kTaPloSBgmWkTAqlIiDGKA1RCeg/kQybhxKwdH4OJxNjkHu8WTEBHrhvE8AVc0+9Oyk&#10;UtgRg+K13+Dets8x4z4PE6ELMRr5Ddp3fIVi189Q5v8Ngr77M9K2fsz7nYdGPtcf+BXqg35Ana8X&#10;LRyNPmHoFvR4zy3e0Wji56t1DkOF/U6U2YegaHsgcgiQSytscXzpZhxcsAaHl63HqVXWuGhFsBMe&#10;M9UNqAxMRFfCeQwduEaAZGHieA6mTtN5naERIv//bJIKRfYOILNXSjF7+R08KqheKgxA9JoBCMEz&#10;eYEK5HwBxs9SgdwoQGOx1rVQGw1leLagMvOamePXtJGqyrW6oDIjZ6kypC7U7tyk61JVlNYV4lZr&#10;CbrpUDWFNUTHOykHztG+AQiva4LrfK2HjnVmoBMT8iN8H2VEKdvr3bocUieKmSgAL4dak5fJ8yy1&#10;KD1UF3pvKQIpGWVsCWZG1RBEiieokaFiCZ1UCwqa69pThILeW8pBreXfKQwF0ofq+d1wX8DoFrwa&#10;qBh4Dy1FOWalwAnCoI/qRsfpPE1xtd66aeIpOk/X7Kq+xYG5Cim1CiKBw/cw/bKUacZzFScarC/n&#10;4LfA1IJoa9YFKc5FRyk/gwoNCRClFDeX5PH7b8B7L+7MxL+8d9t8eVrL++nMhFETqrqW434xO0NZ&#10;ZWlhoikc1ULI0b9Ll3t1e9b8mApwT/DLezYzTWUxZaaPpCIUo1AnW0lIfbm6ps7TaP5dMF51I3Lo&#10;jwksOWeN6PVecvYChGAjp664hBSAemlJ2UhBqBWK4hy6rpSKIKPjFXtRC3pTR6LzeS9SNgKPKtV1&#10;jqazXsxNY1hrwHf3mqmup7yussBGW5U/3sJRSo/5LEr1FUB0n6pT0Xsr26uDSkNTb7KmklsY5bFz&#10;Qypk7MdYVyGeP76Ix09O4u7dFMzN7cPszF5aAqam9mB2Lg5PnqTS8R+npeD1r7H49WUUXjwNM+B4&#10;oEaM0wFUEt5UHK6YHHbExJgTbs/54emzSPz6Zj/e4KA5F0jC3IQvBgb8MHc3DjN3EjB9Jx4zfK/p&#10;6QRu+b6z8ZibCcODKQ/cH7fhb7KZqmw97g+tJ7jX8ftdxftfjvG+NWYKSwqkvdoGrbSWGpkdn1MW&#10;lkWJqEq9gfCQNZpAuitaqizqQgARNJoIEE1bNVe6G5Miaa54p1AsppiIprhUZNhOYIy0u/NvzJkq&#10;xJH/WZzQ8LYOpD6byuNtDUhNuhSIA0ovbkf+qa3IOrTJKJATod/jgOci7LGaB48//wle//E38Fyw&#10;Dqv8D+O/31GL/86vAf8nr0osOtCMxSmtCE7vQsJGV5xdsQW3bPxR5RCCGqdQA48GNws8mjwi6ZCp&#10;ROhw27xjaXFo94lHp99edPonGIfcJTXiH2/2BRY97g4kRKhKegSToHhj3YEW692xF6NUKV1BcUj1&#10;8UTuiX04HBYBDztPONq440hMDFXJPsT4uCPd3Q99Owiq4HgUbd6IHisCxJ8A2f0NxnfMx6jXZxhy&#10;/pwQ+BJhy/6G/cs/RM7Gz9Bl8yX6vOajNWgJyj1WocjFHY2eYWh2jyAgdxMcu1DNz1tpH4xyuyCU&#10;2gSjaFsg0le74swyKxxdvB4H5q/E0SXrceZna6Q7+2G0phoVl8+gwCMMrZHK+rqEkdR0jBMikyfy&#10;MP0WItNnC40imT1vUSAKtk+eLyIsqBioNKYvKF7CfQJjVvAwALHAZIKvTV0oMedM0MbOF2L8TD4G&#10;L90kJOpMKxLFJNoU5KVj1xSSKrdr8nkPXa0cIA0alaCW5IKMCRLTYWptdGU+mdUDqTKkTOS4da4U&#10;wlx/11uHn8f/7/IhI6gtyDbwUJdfTW+N8r2lSkbp6E2NBYGg+IYUiM7pol9pvlVgps0UI5GSqchJ&#10;52C1hO9nUSU1eVk8toH/59SPq44DowxL5TuhNcFrKlFAgNA6IgrcK7CuqTGtpNhSRLXHc2WN+Zkm&#10;HqJ9naO0XCUWKOCvYLsC6oKPVkUUALRglvp8qcZEy+bWF94ksNTiqRk9VCtdFflUQ4QNVUhLSS4H&#10;zlqLRNlYJai6eR01uZmmXkRAbKXSMSsSDtfXxr95+IAnKtBdYWIVcr6KZSi3WlXkcpxKibUEkLsM&#10;MN5BQc5ZMHkwPmKUhKkgJwSkSPS6QCRIKKNJ2VBy4DpfsRTVcqgVuyDzeFxqp9M8r6kzTU/p2gKC&#10;wGHiGQSNpW0Jv3iO+JWNJShIkSjuIUBJ6eh4xTIULNc1ZAruK/CvFQeVO62gvSka1ON6/mEN8rNR&#10;TQ1pSkrroAwO8t4UPLd06tV9a5qrt7bWKCPdV3NxsQGh9usKtKZxF6b4mmIyd1S12teON7/W07lf&#10;wdOnJ/DgQQru30/C/XsH8IyP37w5zdcO4TUSCYJ4vH4VS9WxGw/uBuD2lB+mR70wMeSBSdkYFcS0&#10;L+7c34GnL2N4fArtMO0Ir5GMmckgdPf4EUp7cedOIgESj+nbcZibtQBL4Jqb3Ye52wm4czcWd+7t&#10;IaB24v6UM24Pb+Tvuga3+9cQyGsx0bce/S2bCQFCpMKaTt8azdXbaapMt6MycSJEnAgHwcOJ8HA2&#10;AGk0hYT/oEIIjMa34PhH+3uMhLDR1gBE6qTME60l7hho+a8A6at2Qf3b+IcKCKU8am/Yoprqo+KK&#10;PYrPW9P5bkZG6kZcjP3JAOQgARJjOx+xX/4Vfl+twn/05B/6jja859+E/963Dv+dfy3e86jAe141&#10;+B+9yuDzozMuLl+H3C1eqLTbQYBQgbhYFIgFIBH/dRqLAGn1ivs7RDo0lSUV8nZrAEKQaF9bgaTL&#10;ACWWj2MIF6oXvz2Ezx5Uee1Cs/8e5HuF4NguX6Qf3oedXn5wsXVDZEAQsg9F4/JOPxS6BfP4KKoG&#10;KgaPXSix24RG7x/QHrwAfX7z0OPyKRq2fIDrP76P1Pnv48DivyJnwyfos/8co75fYizoa3TYfIJr&#10;635BlVMwqvkZBY0KbisIjjKbQBRb+SJ/kw8yVrvhwvc2OLFoC44sWouUr3/GsSXrcP4nG1z1dcL5&#10;DDeczHZCpk8gGoIOojfhnEWFHM4gRHKoRHIxeTLPqJHpMxaITL5TINo/p33Bo+ytMqHS4GPZ9IUy&#10;TJ8vw+w5vnaOKkSv63heZ+w0AXI6EyNVBIGcIB2kpn6UYSU4KF1XakHxDWUUKfirDCUFygUJtf1Q&#10;wNx02O2Rr9NAVG2VNAAtp4+ofwudbLOv6SZlW0kR6LEcvmpAVOEtdaPeUkqHFRD0muo5pDLkK/ro&#10;X+TEVWiobDAV5OkY3ZfgpHtTnEVqR864NveGAYEURDcds2pKFGhXIF7B9kl+Rk3TtfHcMaoLxT+a&#10;C7ONGtFKioq3NBEGWq3RMq1F0PEaUhSaxpIq0f4YwaDYh74XE9Qn8AQQpfPWExAjTRW8dpNRMFXZ&#10;aYSf4sDt9AltqMi+ZkCslOK6ghyjQO4OdeC9iebG+Fcc+Y+qaK+1mQ5aHS/ppOWwBQs6aCmSd8Fu&#10;gULOV9kGSpuTE1fWlJy76iYEA6kHqZRhfgEKTj2ZshQNmtbnHNWrQHGovo5fWosBhaaRlCklOKkY&#10;qK+O8o2OfJajehPj4I+i3jadlTyfkJmjo++r4xdVW2OKAhWfkFMXSHSfqi3R476mOoz3dOAJVZNA&#10;IOUgxaK4i4BjAuU87vnMjAGfpqI0VafPp/tvLiky8NH0l45VnEZZWqpu1/SZPqtqUNQaQWpGxykf&#10;W9t+jnJ6eO+vXjbTyavm4wJevDhK5XCW+9fo9I8RLnsJkQTu78OvL2Lw8F4oweFPcHhiYtgD47RJ&#10;qo+56UA6/SA8ehqOl68TeL0DwJtjNAEolcojEO2tbhifjMHM7SRMq00KQTI1l0DVk0jlsdcoEYFk&#10;blpQoRLha3fu7sPDB3tx784e3J7wwx2qmzsTDpge3sLvbh2aSjehuXwrWsq3va0H0TSWYiGWgkID&#10;EKXvVjsbMyCpdCFUXA04ZA1m+org0PatmakuTWlVEBoVHn83TWU1F7uit96N/xkcMd7myL8xvk8+&#10;1QcBUpvliOob9qii+qi4ZmtqQIrObsPN4xtxgwA5H/sLju/4zgAknqPv4OU/4k8OaW/BUUP1Uc/9&#10;RrznQ/Oqw3t87v/mW4XAZXY4+/163KASKbUNQpV9KGocCRCXcDS6R6HJPRqtnnT+BEenN+FA6/ah&#10;wqC9A4mBiW+CsU7/vejmtovPdfvKeB4B06GpL1oX96VmDrk4I9XbDTlufrjhTMcd4IW8qDCkRe1C&#10;dnICcvaH47SvK8pdg9HgupP3EIZ2r3DUegSg0HUVav3n8z0+Q6fjh2je9gkKN36K60v/gua1H6HR&#10;6iN0O36OQb9PMez8Gap/+hRpazaimuCothU4dqCc4Ci19setbT6Ehwfh4YyrKwiJb7fj1KLNSF2w&#10;GskEyFEDkG3IPxCOsvojOJTji5yT+1HuQ2BGncbAvisYPZiOsUNZmDhKR0YlMnEi1zj9CSqRibMF&#10;b+FBKNBmz5YRLFIZAgYd8lkaH8+cpSI5w9dp06cJFmNFmDqVjzHayIksDOVzJN+rafRGOjw671Y6&#10;9iZ1f+g0SkJB33bFRagYFNfVoFjB7xn+v+/l/0cdoy6690d7OXisMZCQGhFYNM1VzVG2AuZaZ0Sr&#10;Hup8U4hIxylfpmO0LK2UhWVKi+AgVLRok7Kd1P5DI3g5bk1NTbZRsRBcUioClaa1ZpTCy3tR9biK&#10;9TQV1s3rCwBKDtACVYrnKBg/2lhrVJYApHvRlJO6CmuKTOubD6nFeiOVS2ejSQXWuaP8XqRApEYU&#10;+1AfK7Meem0p+vlYQXzFVVRE2EGYCUQTrfwemqliaoot02J15YQW4dlUhaaSbDOdpfdSgaG+N20n&#10;Ovn/6X5/f/yre3dxf3iQzlgr/anC2tJoUJ1u1aZDzwkciiUYh88R9x0er+kqOXON2KUylNEkyEgB&#10;qLBQjlj0VuW21IfOVRuUp1QYs50dHEFYVgCU6Ry1UZeDf0zlMFhTwy+klT9anwGDlIrSfGd6eCyd&#10;/bs6EKmGkTblcNeaIkW9j66j1vJPZidxZ3wI/U0N/OFaCbIJs1qi7kNQ0rG652lCsL28wgJCXlv3&#10;cm/MMuWm6nslGWhfYNA0neAiyErJaCrsnWITPKTC1BtMhZMvn76gk5+gwriO129uAK/VTPGqiVm8&#10;eh6Gly/C8PrXGDx/GkPHHmCBxpA7xgfdMDFCxTHph7u3Q/DowW6CJwqvXivOQcUhcLy5xP2TZoqr&#10;pc4FIyMRlrbwVBlTBMjkbIIxwWN6mmrkrVmUCFWKlAjtNgEzd1uqJR4PqVwePEjge+7CcLcyptTW&#10;fSOayrYQIlQfFTamOr1FrU3e1YO8hYcq0gUQwaOBcBA43kHEAERbPmfZ8nHVfw2qvzPVizRqOVte&#10;a4LwGG91wEgzVU2BI+qy7VCd4UB42KM8zRFlVx1QcmE7AbIV2Uc3IC15LU5HrcAR/6U44LEQ+6w/&#10;xDrrAAKDoySvBrzn3Yj/wbsK/0/PIvzOPx9/iKzE/2VHM/6DRznCltrjxLfrkLbOEbd4ToVtiIFI&#10;rdNuQiQCjW5RaHXfgw5PqghCpEvmTYAQJB3/AI53ENHUVo/vXh5DeFCxCCAdtHbfWLT5xFDJRCPX&#10;3R/5hEX6XqqM6DDk79iBLCd+X05BKPcMwhlvdxx0dObn2IY4+y3IcvFFq0swweaLWxuWosvlE4z6&#10;f4FBry/Q5vAxarZ+hJ5tn6Jly/vo2/4R+gmPIa8FGHb7CtWbl1KRWCN7mytq7INQbbMDZbaBKLH2&#10;Q6mVP4q2+CBvozsy1zjjynJHnFtmbQBycP4qAuQnKpD1/G4ckLxvFcpqD+FGzkFUV6ejLfEUWoJS&#10;0Rt/AcNJaRg+cAOjqZkYO5KN8WM3CREqkVMcbdNmCIK5MwSFAGGAIQVC1fEOIDRB451NnaLyOGUB&#10;iGA0Qhs6lonB3GIMcLTeUV6I9pICU+zXVnHLjP4Vj1BTQjlrjfY1fSWIKKuoh4NXDZBVKKhiuNuD&#10;6oen3laWYkIpEa04KhjpGkoLnm5vRmthLrrL6XCpTnS9dwpC76X37aeTVj8qBZyHW6qNitBUkhxw&#10;O9VHl3nvUjPiVysQpQCrMWJ/fS1aSgotgOP7aQqso6zQnC/1IIAonqOpKbVb0ev6XFI6ul99PmVV&#10;KRtKGVcCSDPhqcJGgURTXs0F2QYSUhLqrqtmiIqXKN4hVSLTfZr6EW67Kwu4X8LnLdNhmtbqKC9A&#10;W2UeoWFZkOrd8rhaUOrecCfeuzvYH/9gYsyoB03zKKX3AR2rpJtZz4POXiN6OdlxOn05UWVLPZqc&#10;xGhHuxm1SxUoliCl0luprpXDwN070EJRUjZ3OfpXfOIVnfdcVydG+NwzOnOl2UnlyPnLaZsMLm6H&#10;6fDVwv0233OKKkXrrwtMcuKmlYrUTodShQdM4HqCj8dos1QEgslMfy9e3bmNWZ7TSyWgQPeLmVl+&#10;0QNmjlLvp3t6zHMn26RsygwQ9NkVKxFABcz7/DyqA5Ea05rsWlfAZEvw2JbSW0Y56TvTfam9gJn2&#10;UlC9psrEd978Sj//5glev64hNKr5+AyVxg68eOyPZ4924sXTCDy+H45pjv5H+90xRpsYoOoY8cb0&#10;DFUHFcnDx+F4/iIev745QOVxihe8QEsjPM7hPo9pqrBGT2cQRiZiMDYVjwkCYnw6ARMy7k/MxGF6&#10;Mg4zJg5iMamSOSqUd1CZmYnH7dlYmqXNyoP7yXhw7wDuCEIjoRjsCUBXMxVCnRMVhw3hYIsmrQPy&#10;9/iH1AedP7f1Bh4eNKkPWiX3aY2VnlQein94EiI0blvKpDo8+F0SJsZcqfqUnUUgNrtRrjtyVGRP&#10;uW6Dmkx7qg9bVF5zQNkVwuOyHYrO2yLv1FZkKP6xbz1OhS3HIe8lSHKdj73bP8HmzY74v7sW433f&#10;DNiHHMHBqBTcTNyLmqQElBw/ir/sLsH/4FKKyKV2OPndRlP7ULjNH5V2OwmQXahzjkKDSxRanKPR&#10;6UJ40Lo94w1Aur0ICZ9E9Hgnotd3P7oIDIGjm1vBo9fHYt1eluO7fHi+N1WM5x50ekTjnLM7riVF&#10;42DgLvhYu+Pw7nAcCfZFmq0r2lx2o8ougI4+AAX2XrgU6ofrHoFosAtC7npblHz7Pka2/JXK4kMM&#10;e36JAbfP0e/8CYZcP0OVwwK0cjvs8SlGHL5E7bpPkbluK8oIjqyNTqgmNCqtCI6tfija5o1Ta6yp&#10;vDyQv84TGauccPlHB5xdsh0nF27Eoa9/wcGvfsLJZRtx0doO5y654nCmEy6kB2GivxLFqQmo4Wfs&#10;23MawwlXMZxMFXIwExOpWZg6QoAcIzxOFGKGMJg5KSs2EHlngsnM6RLLPrf/aNM8fuoEVcuJAl7n&#10;JkaOc1R8JAPD6fn0D7Ume0orBCqGIOffeCvPqIIHw/3QMrMtt26amIIC7JotUfsNBZ1vD6hrdqtx&#10;gHKsymy629du2o8oCK94yu3+Lh5bZclWogLoqyoz0FDPrK6KYhPf6KHKaaOD7yNwpCw04ld2VHdF&#10;oclq0qjeOHA667qcdHM/vVQZg3TwLVQeHcWFxtn3VZebx6olUdxDU196rOe1MJWKDbVVPERqS9Nw&#10;mo6TIpGKGKASsBRAUpHxGBVAKuitzKn63Bsm8K3MLEtle6m5L0sNSakBgeIc2raW5VNVlKAuPwOt&#10;uj+e112r1ia8r1Yqjnq1PJGCq+R3X0Vwl+NeXwveezYzQe/00sBCykKq4xlNvVo0PSMnrWkcTQGp&#10;f5SmtDR6V/Geekk9nhjHUJMlDqKYgqqx5ZQFDimNh0NUAFp1kKN4o0jU6p2O3EyD0VErRmJG/ISH&#10;rqv3mtS9NDeZvlP3eT21j1chosm4GlfPLIvqGWxqouMfwdPZGTwk5Po0DUfIPZ2bNQFwNXRU12B1&#10;/zUrKFLxyPlrim2YCmWssRH3BggmKgaBSZ9fyusRgSrV019TjV/vzJnX2ipKzKI1krCCh1SJWXOd&#10;50jx6LMrhqP3n6FaejI7QWg8puN/TvXRyP0DePXMG8/u+eDp/WBaGB7fi8DcZDDGhz0xKnAMeWF2&#10;zA+3p4Nw/0EYnjyPxstfFR85RNOU1UUalQyuGHjUFq5De70bhgZ2YWg0GuMGIAmW7fReA5RRTWtx&#10;O02bmoozpgaO4+N7zL4FKoTIdKyx23OEiaa+ZhNx714SHjw6iEePD+DxI8Vu9vKYGIwOh6G/KxAd&#10;rd5ob/NBW4sPmhu90VRPUFR7or7cE+0NXkaJ1Je5G2sgPBq5bSIomt7uN9P+ESKCh6yp1Imy3xWj&#10;AkiLA9pu2aKK8JBVpNkbeNy6YIO801bIPrYZ6SkbcCFuFY6GLEOy+zfY57gQyS7fIdnXCYejElCc&#10;HIWmA6FoTglDRyqVxNEYNMYEwMUrCf/klYXdi60JkM24vNIB+Zt9ULZ9B6q270SD7W40Ex7tzns4&#10;4o9Fj1s8ejwTDBj6/fajz2efAUi/XxIG+HjAbx9hQqgIInKsekzI6PgeKpAuqRFar3ccqt0jcMYv&#10;AJfjYhHq5I04vxBkJEcjxZGgdAhBn3M4emiFNr447UHYuPmjYbsf6q08ULRiLUp/Woqqnz7FwKZP&#10;MGb9BXrtPkOd3Teo3O6A8m1bULnle5SsXYKIJZ8gbZMtP5MPrq+zR+U2H1Rs80OFVQByrLxgs+Jr&#10;+KxcjOsbXZG92h2XfrAjQPh9LNxgAciXP+H00s0447gFO44tRuDJBbiRtQsFlQeQf4VKhJ+xa/dR&#10;DMZcwsj+6xg7kIFxQmTycA6mj1B50GaPUX2csABhhqrinb2DxT8CZO4tPCaPFxqbOJ5vYitKFR5J&#10;vYGB8xl0YjV0hhW439eFTjp0jcrVBVeqoINOXSmuNdnXjKNULKGTKmCW6kHxgsGmKvquZswRJBpR&#10;a5pHMYX7gz0Y52BzkNdVQWALR/MqQFR8Qc9rPfPe8hKMVFdilK/PvU0b7iEU5Pjl8E0KMRWNpq8G&#10;OKLX+w3wHtpLcs3UlFZ4Vc1HP6HQVUo4tjYa8AgSZdevGKConuVdexRdf5Jg0Jru6qGlJXG1PrrW&#10;b9LUm6an9H6aFhNAFW8R5JS6qziGACp7pzQUB9H0mlYYFFCkStS2XeuHTHRZigprC7OgJXFn+f1o&#10;3fSOKks2luIgk91UcARJdV4a36cUDwba8N6LqVHTykRr6EoNqHpTU1XqWinZpLW/NfqfMz2wek1w&#10;XM5e6b3KQtIUkEwAkfMXGFTJbZbIpfN/MjHBcy3rnStzSdNkUwSEsh4kC7Woy4iCOXTC6jWlIPqd&#10;/n5++R38cTiCoFMWqB5NTvAHV6//GjyZnsRzQmKGYNG0kZy3oKBptJq8HLSXl6Gvrt5Meb2bItNU&#10;2DRVy3SrFqlvN4V/Wrd8vEXVpV2WKTYqDQNC9cZqV0GQ1l+3VNgrPVit3+sK86Bmi0+oVvRYzRal&#10;3vS5pNzuj0u9ESr8UV89H6DjLyY8CIInnoSGLx7dC8LD+2pJEoX7dyIxO7kDU2O+tADuh1C47caj&#10;J9F48UrtS5IJi8O04wTHGW6v0m7wvN28jzVoKLVBZ5s/BgfCMDxmAcjkVKxZmGpiPAFjI7G0PZgc&#10;Jzg4TphQu3g+lo2PxpjnZJPj6ghM47l/n/LitbR/+/Z+2j7CIwmPHh7Ek8eHaKkESgoeP0nFw6eH&#10;ce9Bijlm7s4+zNxJQnVZKI6EOKMqx8fEO+pLqEJKCY1ywYQKRVDh44ZSAqbExWwbCI56Yy40Z47q&#10;pEKcONrUErg2qLhuRbNG6RVbFF3Yjvyz25B9fDOuK3i+/2eciVyO4yG/4MLurchN8EDV0Qi0nopF&#10;x8lotJ3ai5Yz+1FzPAEVh/agYn8ESiOCcNXLFdfOXkXSz444tmgTLq6wQ+4GbzrgYNTZ7EK93W60&#10;OEahwzmGAIlBnwDiHo9ejwT0e+3DoA/B4b2P+4nc7scgbcg3mSagJKOPyqRPQPG2QEdA6RNcvBKo&#10;ZPai3n03avx3IZ8QyTqciKuxYch29UetUzDy7X2RsskaJ6ydcMPGnY/9UGXrhXobD9Ta+qDGygf5&#10;K7cgfcnnyF4+D+VrVqN6ExUi4dBAFVVDu7bFFt4/zEOetQdqtgfg2kZ7gsMXldaBqKBdtnaEvfV8&#10;bLX6AsFbfsR1xUCoQM4s24YT32xA6ryVOPDFCpxdthkXfO3gmPhXeCbOw74zjgg5tB7n0qJRHEQg&#10;7ziCgSj17ErDSBIhcjDDokIO5WH6cL6ByNxxKZAizBIcAsQ7gNw5W4a7tDuEyG3anODC46aOF2CS&#10;Cmb8aC5GjhAehzMxfDAdQ8dv4AH/3/fRCcpRv5wZNSPs5qIcDjTp1BWHUJPBilKjPoapPgQC9c66&#10;3dtGBcEROEf7qiGR/1HMQOuRK1B9r7/bAo5iOkw67XtUIqozqc5KN23b5dw1raX9zpIijPLaw3TO&#10;w4pRNNSiq+wWwVZuoCMoaApLr0+3N1CN0DETJpoaMg6c966gdpMyxagc6rI58r+Vb85tzFcMohIT&#10;fD+zVjrBpSLFUYJS1+spLTQV6nL4Ku4ry7qCLqqIcUJK3YP1vSiOoXjHqOo3CElBRFNXysZ6p5B0&#10;nNJy1XlXjRRNjUgDYUPf1V5dbBSJYidKOZ7oaDDn9lTd4jmF/B4LCJAOvHenpy3+wUA3HXUbHbUl&#10;TmFiIBxFP57kyJ2k1Zz/PbUZ4UheDlZt3e9zlH6bz2nKR/EOTfcoUC6lIGd9f2jQKJFhOn1TtU0n&#10;reCzADBDh6uUYWU6aF7x4bgC4aNoKMo3ykKqRipINRVqn6Kak6cz03TYVAX8IqUQBBTVcQzSiQtg&#10;ypJqoiwUUO4ND+H+8Ih5LxMEJ0AUoxikQtH1teCTYCn1oEpzAUCfUQBREF5QUFfeaY5wFDTXtJ06&#10;Xgoe+pyqc1FLZakVKTI1ntR763Pre3pAldRKyfvy8TW8fhmAV4998eJeAAESgqcPw/H0USwtHo8e&#10;7MG927txby4UD+6G48nDGLx4vp/gOEjwKD1XGVYnCaAztOsGHk8fJqCtZguqC7egpdYN3Z07MDIc&#10;gQnBgw5/kopDa6qPDcdSKcRwu8eAwyxWNRyNkaGov0PEAhK+NhZD4PC48RgDDrWWlzoRQAxE5hIJ&#10;tv24dzfJ2O05PUelcicRs3f3Exw0HnObr915eADdXcmw/ksA9tsFoPSCO0rOeaL8ohsqrrmiOpPO&#10;LNcVNYWuqL3lijpCo5bAqC115j63siI3fn/OVCEKojvwD9cO5de3ouTqFhRe3Iq8M1uQfWIDrh9c&#10;hyv7ud1rjdx9rqhMDUbjCQLjZBxaTuxF04lYtJ5JRNvp/Wg+lYj6U/tQf5LbQ7Eoi9uFLH8npLk5&#10;I/Xb9Ti+ZCtO0XGmrXBE8aYAVG8LMQBpto9Au2M0uqhC+lzj0OtOeHgSGASItoM++zHqfwBDhImx&#10;twAZ4XZU+/5JVCg8liDp992HASqYAUJIMOr1iUO/+x6Uu+7EeQ8qDWeqN9ddKLT1hffmtQh1s8Pe&#10;AA9cDwhAmqcjUoJW4WTYBmRGbUF5jDXqQ11xZPMaxK9agWbbIDRYUaUQEI1WfmjeHojz67cgcMUC&#10;lNn6IdvaE6nrNyPDyg2lNvx81kE4bWcDN+dv4Oa0EE72XyJu80qkESDnl1nj+IINOPiVRYGc+X4j&#10;Un2c4JuyDSFH1yDu8kb4HZ0P/1OLcHYHFaTvIfSFn8IwVchw4lVMJqVjMpkQOXgTU+8AIhVCOMje&#10;qQ4DDO7f5nMGIHr+JF/X9NVRAuQo1ceRXAwfIjwOZWBYCuTgVQzc4v/x/g4zDdNBJziubCk6SQV9&#10;tfzqOP/Pq5v4KB2wHLqC0VIDcqKKL2haSrEHs46IRvxUEJo20pRVTXY67hMcD4f7TIv26qzrpufd&#10;w6Fe03qk4sZVA4eptibMdbagu7wQLYU56Kssg9b8UNqtMqd6NfXE967OvMrXszFDx96Un8ljKg04&#10;StPOm3jEnZ5W1N+8gVpCSipHAJFK6SSM1NlX02eKw/TymgMETxdh2XkrF01UCppOainLpc/Low/k&#10;4JwAbS/ORfmNS6b24zYhI+BUZ6URZnlGfajIUNNefTW8x8piwjXPKBFBRNdTcFyLVKmTr6a2VPmu&#10;19pK83jvVG983Fmeh6rMK3g61o/37vb1xL+8d5eyr4s/SDW0lrmK+x6OD/JLVgVlo5m6krNU/EAO&#10;VqDRaF/tP8Y5qldrEhUJqvpcoJBDVzxDTldxAjlWgUWvK8YhRaOsJmUizL51wspq0hTW3WGCiD9+&#10;b71G922mNkNOeYDw0bUUKLdUkNfyvdvN4zv8sdW+WNkUUkD3B3m9CmU8NBu1JIffXGqp0bjLe1Ol&#10;uvKZVcEuuCivu6E4z8BCQXJVrtcU5Jr3m+P9NVNulmWmG1hqukqQqs2/aaa21EVY+eZaSUyFQFqv&#10;uJ6jGGWMPZu9iad3d1J1hBIYqu+g2HueiJevkvH8hTr0JnIUn0Dj83z82oBDdSFKzz2Ely842n96&#10;DC9+vcTHWXj+7AQm+wmNRjs01Tiiu8UPQwO7zZTU7Ow+qo8EA4mhgQgM9kdieNACjOHBSPO4v3c3&#10;t+HmOR0nFTJGeBgjTAQaKRIDlAnChEpEymRGcZLpBLMv0AhYY6NRlqwu1bbMWuIoc3dSqECS0dKU&#10;Aqe/HsKeX6JQctAfpQeDUZISgFvJPtz3Q+lhbo/6oOykDyoEl0vuqExzQXWGC/8Du1FFuqG2wBG9&#10;tQ7oqbHhH7k1ii5uQe7pLcg5vhU5qXa4ecAJhcnuKDsYiNrDYWg4Go6Wk5FoO7OHiiOe6mM/Gk8n&#10;opHgaDwej4bjcWg6w+dP70Xnyf1oO5qAzmNUAUlRuGRjjUPfbMLRb7bi9DfbcHOVN6o2U4VY7USz&#10;zW50OEShWyqE1keADBEe/2gjBMcw1cc7G5Lx+b8/p9cFFz43SOj08xoDHoSIOwHiFoc+qpsuZ0LK&#10;NRrtHlGodwnDWWd3XI0JQ0HqflyKj8SpCH8cjFuNi8fWEaJWKL+yHVUXbHAxfBVi1i1CvbUvLZAA&#10;8UPdVj80cj91/RqEr/oR+dt9sN/JBUeDA5Hi7YkT21xQZRWI045WCPJajJ1eS+HnsQDB9ktx5qct&#10;uLiYCmT+Rhz6chUOzFuNM8utcSDMFvYhP8JjzyrsSP0ZPoe/RnjachyNt0e9ZxL6Qk9gyKiQy5jY&#10;fx1TSRmYPsD/I4fz/j6NNXOCCoRwEERunyrBvVOluHuSKuQEAUK7TZUi0MweLTTqRTaZmmPUzFhq&#10;hqk3GSRAerJu0onxGI64NQCdpG8YosNWBtRMJ/fr5YgtLdQ1PaWR/zgBM8mRtdJlFQvRSF1TPaqw&#10;VtB4kkBQgV5jXoY5XjBSTUbnLd4HtwKWaiqa8jJNjyr1qtJ1ii6f57EtRhHo2qVXzxt18S7WoBhI&#10;262bBiJqISKH3kGnrffQvlSB3nOE9yAHr+I/xVLUrsWoHfpQgUNgkMPvpApQe3lT16GeVFrgKf+G&#10;Sb/VAlgCTFtJDu+n0XwGxUEaeH19D5pGk1ory7qEwSZleTWa59SavUv3XM97atMaIlQsLTUGLEPK&#10;3iJYG/NyzOfSd16Rfsl8picjPXhvjgB5MNBvnOLsYK8Z+auXk1oBqGHh05kZPJmmGqhWqlibyWx6&#10;TBsgHRWMfnV7Dk+pEOSoBQGlxZrpKioYBaY1ejfdbTnqvzPQZ2Iemu5RCqxg8q5gUYV46rs1QtUy&#10;MzSAOSoYTZlp8ScFvy3nWDKyxjvbzev3FUfhj9fOP57ZgU48m5kwGVHtZSWkZZ2ZltJUk5okmtUE&#10;b8/gGU1BLwWeTOv2yTG+1mYWYVHrk4d8PE21InWiaS6BT9+NprC0L7Wi1/W5VENiUow5wlG+eR9H&#10;MqbMv7cdtwk55VU/uXMMz57tw6tXqXj15jB+fZOK128OGvv1dQpe/prC5xTjOERwyFLx4uU+3LlD&#10;x00gPHx0lK9fxRva9FgIRnodMNjniZ5uwWOXUQwzHP1P8djBwQj0dO1Eb1colYnFejp3Gnv3uK9n&#10;Fwb6BJIIjBIao6N7MPwWMgKLgQqfU4xEEJn8B3sHj6HB3UatGNUhgJh0YaqV20mYuZeIoswUbP+P&#10;F3HAag/KjgSggg6+8vBuVB4JQ1lqCKoO7ULVwVBUHtyJqtQd3Odz3FYc8kf5IT+UH/NCxUl31J53&#10;Q90FGrflR31RdTgIFQcCeV4wao+Eo/EoFcLxaLScjqbS2IP2c7HooLWdTkCLURsJqD0ai6bjCWg/&#10;sx89F5IxcCkVQ5ePYOTyUUxcPY6BswdRHRWAkz+uQ9Jna3Do83W49r0TyjcE0iGHWgBiH4Uupz3o&#10;cYlFL1VIvxu/a4Jg2OsdLCxbwUIwGaPy0PYdYAxU3m5HfKhKDEh4DU2FESJ9brEY0HVdY9DpEoku&#10;WpNbKEp278b5kBCEOfjCx9YJqRFrcTJ6OTJSNqP4tD2up6zBidgV2Of5I0qtPKk8BBB/go/3TkUS&#10;v3o5Ylf/hGxnbxwNCUagjQcOBe/GRVtCe7MfLrtuR/zOH7F35wrs2fE9dvksQOqGlbi4aDuOzVuP&#10;1C9WIvXrNbiwejt8/b7HFr/5iE5yROChzdgQ/hGsEv+GvUmbUUk11RV0BP1UIUPR5zCScBUT+9Ix&#10;nSIFkofZdwA5aYGITErjNqExd5z7UidvwSHYTBMcE6k3MU4FM34w28RURjR9deAa+vdzdH2zmL6i&#10;xTixibZG/n/sNEFjOdDHo/QzHMi10NHPtNbiHkfl6ifVW6URfbWZ5prpEix4PK+h194V3811tRon&#10;r0C4Xp9o4QC3jQNXOndt73ZbXpfj17l3+P/cUrRXaWIOctitRVQj1ZbYhN6vKuOKeSxg1OVc5z1T&#10;UfH8WaklgkDH631kcuSaXlJhoFYtlPoYqa82x8p5S+1Itei6Zj0OxV34elcZYVJykwqm3IBSCqG7&#10;osAATRXtUh+Kheiee6sJrOIsDFFt6HWl9JYQetN8D8WGFBeqIZA0faVEg0GpDyqiIfk+QqU2+5r5&#10;HHqvieZqvNdfUxX/iADprarA/QmO3ulA5cAbS/LxmErj6eSUKfKTejAxDr4uxyo4SEWY1f8IAD2W&#10;g1dGkhysFIsAI0io6FDB86l2AogOXRBQkPzlzDQ/hBZuqaFi0QIxmhJTYVAt4TBGp23piitHLcct&#10;VWPee2oU0wRUByXfSFcbOmoqTDaU7kHWVFzAe+nm+xIg0yO8nlof17ydKlOL9l5+QeqUqYyMbgMH&#10;06iR76VaFRUUPZ7SFFilybTQevD9tVJjdea4Tn5XWnPgMa8nmawMDnX9nOvp4R8SP0+tJftDWVuv&#10;npW8zZy6QAicJShO0I6bLZRVhZM0PZeK58/piGciMdQbjN7uUBPLePJYx10lhI5jqM8HYwPeVAwh&#10;mOJxc3f2Yu5eEqYnYjHYsRPtdT5oqfGm+aC51gdtDf7oatmB/k5Bg6pkgCqE8OjuDCFodhEmu/8O&#10;E6mWkaFIoyxGRywg+XtshCaA6LWB/l0E1W6jThT3kE1LgXA7dTsF47MxuJZyAlv+3+dw1odwOEZY&#10;ECBy+LUESO2RXagmQGoIlDo+rjsSSvWwG2UHdqB4H53fkd2oOkCgpASjJnkHapKCUHcoDM0notB6&#10;Mhb1hyNo4Wg6FkWlEUswUFVc2Gus+WwcLcEoj7qTe2mJhEciei+kYoDQGLhCJ3fpMIbTTmD0+in0&#10;nU5G697dKA/xwbl1G7Dr/QWI/vB7nF5AtfOLDyq37ESTdQTa7fagyzEGvVIgxtHHY8B9L4Y8EjHE&#10;0fewVwrhkGSgMUpAyMbemV+KmcoaIWTePTdMgOixTCDSdFa/CxWJSxyVTjR6aOccPHE+bhfSYmMR&#10;bOcPq1VWuH7cDZVZ9kjZtQIhjvORvOsXJEb9gvCgH5Fj50rVEYz67TsIviA02AQhbNVi7F+7Gqfs&#10;XXEkNBQ7HLxwJGgncm35PW8KQKaPI07sXYtT8WtxJGol9oV9i2THH3FmoRWOf7UZh75YQ5CswsV1&#10;VCqRqxB6dDM8Y5ZjS+R3sIn+DpsiPoV/zE/IcQxGm/cB9AYfxeDuUxiJvoiJhGtUIdmYIURmD+Zi&#10;NjUP00cs01kChYHFUcv+nKa49Lymuwic6dRcTBp45NCyMJJyA6Mp6RhJTsPQ/ivov5CJcTrZud42&#10;iwOmI3ww1GVG05MtdPAcwfdV3MJ9DgwfUi1McDBclXGZjrcS9znQVNNCTSdJITwa6eX/7z4zLSRQ&#10;6PV7NI34pQwEDDnsiUaOymvUMqTWOHE5ZIFBr401VmOa79tLiMmxappKcQ+pC2VBSVnMdDaiMT8b&#10;lRnXUJ5+mU4519y3uuUqViH4aZpNDlrqQkCS6XxlkGkKTFAyMCCA9FjvI0Ui6MgElYY8On+pCZ6j&#10;70bP6T51nt5TgfR3sZCG3CxuC3mMFogqMscMNlTQ9+eYFGEFz/saytDfWIbWUgKK++NaM4RKpbMs&#10;D/d6m/Heq7m5+Bd05K2FhfwyVa8xjgdjY+ihU+6treaPZKka16JLcqBSDJriEjRMgFrrcNAJKwiu&#10;5zTq19SPnL6mpuTY5bynOwiPMVWZDxtFogC7UnrvKwtKQXUqGi0pKUCNtbZQ5pWaYLqOV2zFolK6&#10;DECGKO8GKe/UKFHL8fbw+pPdVCBUFAKU1I+qJlUw9GB8kNe0FDZqkXllLGiKTfeuWg3dq9SN7lfT&#10;ZLr+o4lhk82g1shPeO4YodBSVGj5vDRNzY20WFYtU861VjBTe4S+6irT0HG2p4NfcCF6+TmfP20k&#10;AAoJj5vcptMu0s7SVAR4FK+pTB7fjcFoXxCB6Glaf7TWBaK/JwLTM/vw+PFRvHhx0mRGDXQGYnwg&#10;GLNT0aZuQ+1Qhrp3Uh3yvGJn/uhOaCh3R1udH7pbCaF2Ko82woLbHkKktyvMgEkqpLdb+5bH/b1h&#10;lqmtYcEj8r8BiBTO9FQcJsaoPobCCaBQjPAYxUbuKuZxWzEQxULoHKc50h5PRML2C7D6z4eRHhGI&#10;6mMRVAERqKPVHw1Hw3Hth6P+WCQa+Fr90TDUCyzHdqOacDGQORyKusO70MjHDak7zTFNJyKpKmLR&#10;fHIPz4sy+62n46g69qLlbBJaziWj7UIKOi+n0g6h48oh1PNx45kkdF89gu4rh9F76RA6zx9A1+XD&#10;6OZ+U3I0KsL8UOjjijTr7Qh8fx4C/rAAKZ+tpgpxRfG6ANRtCUXL9kh0OlCBOBEgdPIDrlQPbnuN&#10;Dbvtx7jHAcJA8CBECIXRtzbm/V8BMkrAjOoYbgc9eJ4HIeJJc6eScUvEgFSNewIBFYN+5z24tM0V&#10;kV6OSD+4Hxdj4xDu6o6s455oqfBAXqEHEmPXwWbl5/B1+gEBO5bjhLMdmu1C0Wqz01ij7Q6ErFmE&#10;41s3I2ubN9LsA5G1IwzJbm64utkN9VuCUBjkwmtaIfPQNlxN2ojT0atw1HcFTi/dguNfbkLqZ6sI&#10;ktW4uNUeYSlWCDlhi71H/OCbtB324UuxzutLuCV+iWvezmhyUk0M1dXOkxiMPI/RmCuYSriB6cRM&#10;TBMk08k5mKHNCSYH87jNw23ZoXzMUnHMcjtDcMimFDtJyTHnjSdlEB43MJZ0jaomDaOJV9B7Ig3N&#10;BbxWfzseDnUbhyknfaenBZMcccuZ3+YgcKyhCmNKj60spUPn4K+3BTOETJ9SXG+mm2mpZ2P9hEw3&#10;6rOvY4rnPRruwTMCRlNBmmqSaRpqms5eAJHzluMWSASOu4SYpri6OeAWQOTYpXoUNDeA4vWkZtRW&#10;REvIWirEywmSKyZTzNRp8N7N1BMVVUMuYfk2nqPCwhq1EOFxipXoOaklxVUEGykTAUFTVIKRlIuU&#10;WOGlU6jjee8C5apal3oRjNTOpD43g8/loJvqQ4PfupuZvEaWuZbqPipuXjPZWYMt1aazcVn2ZXRU&#10;qKYl30yPtdyiglEWVn8r3uuprY1/PKl255b1vBVkVsNANTyc5P7Y27Yhel6tR+TQpQo0dfPOucsJ&#10;K/1XcREpEIFDZmIWpobEstiURvoCzAMV6dHRdhTfMtlTKu7TuU23Cg1QlP77YHCAP0C1mX56p2KU&#10;bdUv1UPHfYfXEDAEBrWi1xSVAPZwdBjPJyc4Ihk0Kme0qZFOvZM/LKWsuvDyuqqA7ygpNvcoYGmK&#10;Sgrn2V19hi5KS2VOtJmg2WhzHc9vNdtWQuRefy/vrcek/SnVTlkajzX1NdwHVY32KYhP5XFXla38&#10;/I/uVBEUWmmQ8Hh9Dr++PIRnj5Jwd2aPBRo1HmjId0btTUf+sC6kvye6GkMwOhiDmdn9uPcgFfdu&#10;c5TbH4ruFm/0t/gSoIHoa/GhEnLhj+mAxiJ71BEgymJqqvRCa60vOpsC0UWIdFGZmKmrDp7PxzLt&#10;9/cSBjQLTCwQsagQS5BdADEBdm5HR6J5P+EYo1oZHtiNcaoRweP+fS3JK4DsowJJwSAh09iYCNeP&#10;L8Hni124lbIDlUeiCYw9VA2RhEIkGo/tIQyi0UhF0XyC+8ejDUzqBZOT0ajl83qu4QhBc4gqhWqj&#10;ga83ERyNp2PQdDaeUIhHM8HReiGR0NhvoNFxKZWgICSuHUUfrYMQaTifgmoFzwmXJoKj/WIqjz/I&#10;aySjThlZCbtRHOqLXF8XZDjaIX7pj3D8l4+R8OEKnF9gSxXiiepNgVQhoWizjUC30x7001EOOSdi&#10;1JWQcCEkuB3jdtwjCeOe3PfQvmU75r7PqJRhgkKv6XmBRfAYJTRGXPdihPvDggiVzbBbHIZcYjFA&#10;gPTzvbK2+yLO3Rmn4sKRs2c38pPdkH5kM07E/4SkqJ8Q7Ps91i37ABuWf4po2zVodwlHNZXHVSt3&#10;nN7qCN/1C3HOyhodtrvRtC0ENdt24MYmV1zaYIearcEo9/dF6QVHXD+wFVf3bsK1hI24HExF8t1G&#10;nPhiPY58vhon5q/FSSsr+CWsh0vSWjhR9USeWQnv2MVY4/IBdl1ehqTArai0iaQKIRxDT2Io7AyG&#10;dp/FcBRH/TFpGIu9jvG465jcS0dHm9yfZWByO/kmbqfkYo4q5c4BQoWPZ/n8VHK2US86bnJ/BsaV&#10;HpzI6yRexdDeyxg/nmlSaftqS4zTfMBBbKeyq6oKqDpaMEf1P0DnONfeiPu9HZgQVAiQiZZ6U1k9&#10;016PR4SG4hiaWmqjg1WA+AmVyMO+DozUVaD8+kUDgvuEjJyvQCJYqEOu4NFReBPDBMrD/k6MUrkI&#10;IHMddPB8L7UF6aazHdN7afqJjrySTl/AUiC/lUpA8RQ598JLp03c412qrdSNHLmcfUNBJrTyn6bc&#10;pK6kehQQV1zDMoXWZp4vvX4O052Wflla6bA6Nx1as0NgMfDi9aSolJkliGnaTXEW1YBUU7EUpl00&#10;lfC690a+Z3HGJYx21BEehSjNumKpA6kpMeDS9F5vdSEaCzOo2MpUSDgY/+blKzr2MTPlpKaBgsVd&#10;OmDVT6hzrfbVzv3Z9Ixx5op3yKHreE0Z6bH6QCkgfY9O+V3arBSDQCMVIkDo+EdUIYpTKJV2tLnR&#10;pA2PEAAKTptlcVXgNzxknL/SeFW38eqOigD7DTx0nGD1hPer8zQVJZA95XNaHKqPzn+0qYFfbo+Z&#10;elIditqnKCNMYBFE1EZFgNF5gocUlOIjyiPvopR7MNhvalF6CAjNsaqIx7K2cTPlpuRps/mhNE0l&#10;gmtZW6mRlsI8jmK0tC3fm9/JMIE80FCAh/dOY2p0D8Z6d9Pxh6C92g/1t9xRQ2BU3HRCBbfVhW5o&#10;KPVEW00gBjsiMDEST4AkGRUySqfe0x6A1hpXjgSc0VHmiDbZLTv+kHZUH05oUhuQCi+0ER4CSFO1&#10;N1rquN8YgLbmQHQ0BqJd+w3+ZtshuLSHGIAIHO/sXYD9nem5gX4qFCqPIYJGQfup6Xg8eKA13ZNN&#10;gH2SCmV0nKPn0UjkXz2K9f9rKpK2e6HqaCSqj8ai5nAUGo4SCoSHANIocBg1EWOsgY9bThMKZxPQ&#10;QFXRcNoCi9rjUagjbBpoTacEjzi0nKfiOCdwJKHzygF0p6WiN+0oevi+PWlHjHURJK0XCQoC5J01&#10;EyBt5w+i89JhAucImqhMyvZHoDDcD5l+zrjuaI/z27Yh6JOvEfqHxRx5b8WN751RusaHKiSEKmQ3&#10;uuyj0ecQh0GnvRhyotOnjblSVTjvx4iLoMLHbvsMOLQd4WMBYpTwGNXztCnPZEzTJr1onkmYJFQm&#10;dDzVx6hbvAGJgQjVzpDjHtzc5odz1h4otfFHWbAPLqVuQ0LEdwj2WQh3hwVw3PYVln/+B6z69BNk&#10;bvbA0e0uiPZ1Q1KwNzytvkeK1XY024ajcTshaBVOkITh9PrtKN7sg2rXQBSd4udO3IDDIb/gStx6&#10;XCRATn+3yQDkKAFyeuEGnLTdBPf4ZXA9tAh2CV/DIWEBtvh8h5VO78Pn2DwEh65Hrt0udPkdxNCu&#10;UxjddRYjobSwC3x8Hv3h56lKLmIo6gpG9lzFBIEylUCQ7KU62UeY7Mu2wCOJqoOPpwSOfZk0bW9g&#10;PPEaxvZSfey9gqF4XifpMuYaLTEGVaOrJkMLLfXXFNGR55qpq2k61kE6RU0NzXSo2WCJGfjNETBT&#10;LQqo15ogurrVaqVAOeNhgkAqop/w0YhecJHT17SW0mGb8zPNez7g4xmqg1E6/btdAlYTOm4RhISF&#10;MsIaCJBxrbNRW2qcvQLsmmISADTlJFhoukhTUsMEl5oill67YBSLgtTm2MZK3Oa9jfIcwURQab0l&#10;1UCVo/chxNSAsezGJfoDQabBDHhVO5J7+ZRx+rOq26B6aqDi0PmCTh+/E2WaNZtWKGVoKcs39SNa&#10;SEqJCflUL+rEq7YnanOipoqlWZcxxM+j+2suykIrVUgXlcmMViSko4+/NzlO50zZROJqukeZR8q4&#10;aq/USlaWQHFXlbpMFvPG6DSbGyyjdo7+Fe/QtNZwRwsmejtNOb0KajSlJWAoU0tAUZqtYh+dZZST&#10;VB+aKlK1t9YS7yhT9lY7oTBiqth7qir44apNWxAtNzvFPxD1jFG/mxdz44RUH3+wWxghgMy01dQo&#10;77GOtC7ie3EUMa51P7pJ+kICRXKTDr+n20BEykOV8LPdXWgtLYT65DyeGjPTc5J1DzgyUepyacZ1&#10;87mVelyRnoau0lsGIoJGuxaeqSjGE76P7lmrMmoKcJTwEFhfzM3wj7PBdLt8NDWC+zOZ6GvbiY56&#10;jmYr/dBQ7o/aEi/UFnty623268vl9AOoHHZisCsSowNUASOxxqH3tgejpcqd378j/4jsOJKwQXMx&#10;wXHLFg1FDtxSxZSoRYgn2mt80UGANBMg7fX+6GqiymkgfPicprb0XCdh0kGF0tEcRIUSjB4pEBML&#10;CTc2NBiJ4SFlbkmlhGGgL8xMXfX2hGB4OBJ37+3H/QfJlsyvCYKRKmWgPxZ9g/HY53EK6/9TEK5F&#10;+6GS0Kg7GocaqpBqwYAQkHqoP0VQKDvqTAKhkEAg7DcKov3iATMV1Xw+ES0XE81r9QRMLQFTx60e&#10;S3G0nk8yx3ZcSUVX2mEDDU1TdVw5jA5um68cRQOVRgsh0qbrcr/j0iEChNfX84RI7bEElCdHoOFw&#10;LApCvHHFxgZX7GyQ8tNK+P92HpI+W4crSx1RtMIbleuC0Lg1DN3b96DPJhb9dnTyjnsNQEacCQgq&#10;kHc2ZiCSiEm3ZEy5pRASFlAY0PD1SddkTLgQHITJNFXLDF+f9Uox2yl3XkOqxCWekNqDAQcC3J5b&#10;m3D02OxGNZVFCRVJtr8jUr03IdTuR7iu/BpWSz7B93/5A/wWL8O1QH9cT4rHpcQ4nN0bjSgPF1zf&#10;wsGE9S6c3+SOvducELp1Ay5tskGVXRCuJ1jjyJ6ViHBbgtSwFTjm+wvOLiY0Pl+HI1+swrklG3Dc&#10;dgNsoj+CfepHcE75BLZRn2KN09f4fssXWO35Pra6zMM12yD0+h7CWPhZTEdfxdyeDExFpWE84jJG&#10;CY+RiIsYjbjK/asY3nMFozHXMBFHiMQTInuzMZ1IcBAaBiCJmZhIuGGxvekYS7hKFZOG4firGNx7&#10;CYNJl9ByOQ11Gdf4/7jVTGFprv8h1cFAdTGa6MDvaXROn9DHEfMsFcd4fRVGy6lY6JDHGys4ELTU&#10;cQxVlOA2ryGnPFBdYkbYyrLS1Ngc4TBYW0GnXoNHqlejQmjLz+C2lAPQDg4i6fPoyAUX1ZjcJWwU&#10;lK9MIzh5Hw/72wmbLpNOK3AIPu+UjJ5TcFopvwpgy8EXXz2HyhtXMEm1pAWihurLzbUVVxmiKrrb&#10;34rB+hI69jzzedvLCzjYbzLw0/lN+TmozEij39Ua6ZZjBCmt2KgYh+It5lqaTiN8BIohgkYqpIWK&#10;qYdAaa8oMEFyZWWV6lp8f9WaCDalmZehli3ttH4+nmitwnttFSXxmka6Qxmo1gBaClLgECBu95PY&#10;dP5qKqgutapGV/8njfr1vOpFZKb/ExXFYH0t4UCodLaaQLjqLaRQNK2lFFhNR83wfR7xeJ2jrKax&#10;t5ldz2Z4DUKoi4BRhtYLKgJNL6lvjIoO7/LenkyO0KFT+lEZ3B8cwIvpSajjrpapVYn/XbUxIEDu&#10;8j0GGqt5nBqCdZgpsYHqKn7BeXxdaqENdTdz+Bl6eE4v6gpumum7pxPj/OFq6ZxJeSkmQsXS9l1q&#10;bMR8LsVFujhSUbddkynG92vIz+U1W/FEWWD8LKojaci/SYVD5abPOluPqaEUDHREEiKhdOZBdPCB&#10;xhor/QkUwqPKHy21O+jYQ9DTFobetlD0tATT4ftxlOCGpkIHNOcRGnnb0ZhnTXlrT/XhhMYiqo9b&#10;KsRTUZ4K8XhsuaeZyhJEFFBvVVD97b4gIqBIkci62negpzMEvW+zt/q6d6GfqkRbPafUX6kQFSsq&#10;A+vO3SQ8fpyK27fpKKmqBqlOTGC+Kwz1tQdh834yApbZIT+FI+ZDBMeRPQRIFGqORREGsQSHpqAI&#10;j9P7CQSC4vw+Cwzo6E3sQlsqCMUwWq4ko/7CXtSefAeQvWii+mi8kEwHQjgo3nHtKNqvHUEbQdJC&#10;a6Y1afqK12ngMY2XDqBRaoTWeOEAmnjdMsKrIDkcrWdT0H8hFfV7w3HN3hbntm3Byc2bseOD+Yj+&#10;6w84t2A7bn7nirI1AajbxBH8tgj02sSgzzYWQw4JBiDDBIkUyDuAjEtpEAITrlQW7x4TKMNULSPO&#10;iRjnsQLIBBXLpCsVidt+zBAksx5UJgSIARDPH3LYQ1BFGusjQHqtw9Fm74Ra65UYIgwGOeJvswtG&#10;8/Zg1G4LxNE1WxBsa430uCjsdt0Bt61uOB6XgBNxEThu5YIqmwAkuTnjcGw4joaHIHHTBtzc4o6L&#10;/lZICPkBvlQyUf5LkWz3A07PW2sByGcrcX7xJhxxWI+tMb+H97H5cIr6Ep7hP2HFlq+xnPbD9k+x&#10;0XEe0rbzb3hrNFptYzCx+yIeH7iFJ4eK8CS1CI+4/yjlFh4kF+J+Cu1gAe4dKMDd5HzcScrH7L5c&#10;AxGBY4qqZJLgGI9Px2jsNYzGpWEk9hJGYqg+4i5jMJaKZs9ptF27Sh+VYwkq8//+tDKXiqhiOILX&#10;1Erl9Yvo56h6nP6jKv0q/+9koacoDxVXz6PqxkV08dg++rVuPmcJUjcZx9pXRQeteAZViAr3lNrb&#10;Q6homkqKQMqjiQ639VYWxpoJo+YaE5CWsx5tVrCc6oBOt6v4Jobp1KUUxvh8TVaaAZ2C61MEmgLn&#10;ik3oeE1dCTA6VvGOgosn0F56kwNdDqTp6BVz0eh/gI7cApYKA4IRbqWK9N6qStfgvaU4j762Fqos&#10;l+LRlJWKJRWr1XnKRmvjvfWrFoTWRdB1EggDfC8VDWrNkFtXzqKvhvfOc7QMb2dVIWry0tHNY1Ub&#10;Mt7J75rAGawrxnt0uvGvnj6hXKvEPY6+n89NmSmnETpqvelLPr4zospzUpPKRMpB8JAyeaAsrdkp&#10;E3vQSP3l3VkTtFYfrQd0xo+npzBOoChI/VxrlNN0ro7tLr/FL7weL2/PctQ+zg9XZdYQVqGeYiKK&#10;yahoUKuLPZ8dN6buvjpXU2a65hjV0GQLlQ7B9XRmkvdPwPEHfzCi9dEH+CXyNf4RjPAcS0uUXvRU&#10;cvRRV2PUz5yCZ/xDmqZyErBUed5CJSEFdpfgUyGiwKfUZqUOK/tKakrfj5SOlFdPLWUp33OkpY5K&#10;aISfvdkUROp+nlGJPKK6aynPwmD3EfS0h6CzgQCp24HmqgA0V/ihvtQbdaU+qCvzRgNh0lwTQJDw&#10;tVo/vu6BJlVpm260tqi/aUNJTNVBq893QEOhM1WJK/9o3Ah5NzQWu6CmyBUNZRZ4NNfQyi0V3+pF&#10;9Q4g/6hEupsJEIJK2VqdUiTcKk7S0xaCAUJhaCCK4IjG+Hi0acL48H4K5qbiMdxHwLQGmWM7Fazv&#10;2Ymz+w7jh//VCye8HZG/bweKD+xC+aHdqDoUjtrDkahXC5HjVB2KS5zca6z5nNQEYUDnrliG4hjd&#10;hELPdYIhjYrh0n4Dj2qql3rCpv78foIgCa1XU9FKcLSnH0cbjxU8GtMOofHqITTTGgiO+ospJpBe&#10;R+VRfSbJYmeTUc73rTqjoHsqmg/tQXlEEG56u+HkpvU4tnY9wr9eirA/LsGpeduQscQJt372Rc2G&#10;EKqQ3eiykWOnArFPwKgjFYjDXgMFiyVhnGAYc+ZrTvHcJ1y4HXGMM88Zc6JicdyHcQcZQeOUgHHH&#10;eEwRMNMEzAS3E3w8YR+DEZsoDG6PwIA1wbUlHN3erqgL+xkdW30wak3FaEW1yGPGqVJqrAIR7+2J&#10;G0cPINw1CNs3uCAheCfSwsNwbrMnzjr74Fp8FE7F7cXZ4HCcDAlC3GZbHLTZghD3pbBZ9TGCnOdj&#10;39ofceZLqo7P1uDoZ78QIFtxwnoztrh9gG/t/gV+EauwI3Qjvt3wJVbYfg3v+G/hFTifx2xHzpdO&#10;qFsWgKaVYWjcFI274Wl4cagYOFsPXGzG6/MteHOhhfutALevzzbh1al6PDlahYeHqASS8qhEsqk8&#10;CI8YgoM2HH2ZdhFD0RzV7zmPwT1n0B9xGk3ZHBD0H0FpNf9+6nPoJEtNltEwndyDvj6MN7Wg7Nol&#10;M6WkuX05URX5aZpGbTymuzXNRSBwUFiWfoVAyDPV54ojqJVITfYNDmYVL6gw00wa9es8rQEySkjV&#10;5qSZYjoFtTXKVw2KAuCthIKA8U5tmBoPKoKxJlW8F6Aq4xKfz+UANh0NHOl3FuWgg/ctcClm0k8H&#10;3kNl0FKQgZK0swYk3TXFqOXjsvSLqM5MQ3XWVZRz3wTIqSpMbYhgSTDJybfSuescBec1FWfiIASO&#10;gKLpsabSbAMFnSMw9VQW0I9kGwUy2FhJ1VVu1IpiM53qkVVlye5qzM+C1iNpL8nh57+K9uIsy4JS&#10;j+i0+6or6Hi1mt+QmYbRvtJRBYp3QW45TykOOVg5fTlhTTXJASsuMd7eYhyoguRP3xYAqrJ9mgpk&#10;qLaGUrAFD+mYTSB9uM9Uv6uyXRlNymJ6dXvaXEdAGm5pMvfybIrOur+LH7gEncqmIFgUTFccRTES&#10;1XsITib7i/fWSuetRepnetr5XgOmOZqaG6q1yt1+go/Hq9hQsZSGwlwqpAG8vnfbUmxYVGDp08Vr&#10;tVGBCRCKkyhAr5TfCX4WxV0atWAM4aLvRG1fblPFTPS0kd5lhEce4TlmAHKf6qibP9xsbw+vQwVW&#10;F4fGMh80lhAWt7ypILxQV+iB6iJ31BS6m/36Ijr8Wx6oIwjq8znizHXgH5sD6rNtUZu93WJZ2/kH&#10;bmuer+PrOqYm1x5VN+1QSzXSSIA0VnharEx9p2jcN6qkypuKxJdGiNQRIg2B/A8YQKgRLISKYiSa&#10;3lLm1mCPJdA+IBVCYIz2ESjtwehu8EVntSc6lCrMY5uaA1HfsAeO86Nh+/lmZOxxQ15CEAr3BxMi&#10;O1FOkFQeDEN1aiQtCrUESe2xWNSfiEfTaaqQs/vRdt6SRSU10n7lIDqoHtoJipYzCVQwkajUFNjZ&#10;fWii+mjla82XD7wFyDG03ziODlrbjRNoJVBaCZRmgkgKRIqj6coRY/UXU1F7zgKUugsHUXUsAcUx&#10;QcgL9kSenwduODsg5ZdfsHP+UgT94Rsc+XwD0r6xQ94PnqhcuwONW8LQZR2NPjsqEAJk2I6gcKCq&#10;cKL6EBQIkDGpDIJjQkrCmarDIY4QscBjlGAYsSd8CaBRe8JF59sRFLZ7MEZlM8HrjjrEYsRuD0a3&#10;RxISkQTEHnRs24n2jUqVdUdF9Ga0bHUnRLzRtmkHurbsRt+2UHRu24ED1jY4GxqIjF27cT4mEekp&#10;Kcj0DsKVdR5IDArCxfh9cN3mAY+tHjgZtQf7bF2RTCXisf1rbPzxA3jYLMCBb38hQDbh2Oeraatw&#10;ZakVDqxZh6Xf/w7vf/2/YpPP59jmtAQb1ixC6IY1yLX2Qs+2aEzbJOOB9RG88rqER57nULcoEP2r&#10;CRG3E5jxO4sHcTnAqTrgEuGR3k3rA64PAGm9wOUOwqUZz09UEyTFmE3k6H7PNQxHXsZA+AUMRtKi&#10;zmMgivCIOoWe3SdReXEfzhZ7IvmaA8pzLuPyvkQT4xjj/9n2+qvo7bjC/3sFqC28QT9xC1o7XW1K&#10;lNJqspy6CY5rVDR1KiS0LN6k4kM9luVfOEPoyOGqp5R6XZXS4ZbQZ9w0i1nJr3RXlRIiVBZUCaoC&#10;1/SVnLRJw+V7KFNK8QulEDfkphs4DHPUr4wuBfbH+L4jHJQq7djAr15BdCmgm5hoqTYgaS7MRGtp&#10;Ljq4r2sJWFolsI5AmehS78BaDFIdaanbGt7LOK+rZX976Xfq8zJN4aAWolK9h6AgmPTU0rcRFlI7&#10;gpLec0wxG8KjsVCQyOF3YgGOJeaRTRhVopdqpvLaBZReOo26jCsYIFzeezwxHP/60T08GOozRSmj&#10;dMIqsFNBoCrR1d5DQNE0lFSIRv9aW9wsvUjZeIfOU90w73PUf49QUJ8oAaC/upwOtxlPRwmLAU0t&#10;dWOUo3TN5T0ZGzWj+hdULD38oL2k/K8P7hrHPcQvSC3glWo7Q1jc7e01leUPR/rp3PtJW3XIrMeL&#10;yRH+YO1Gao3yj0Zxjrt01LOdnfwxCZyyIlNQpEXrb3d3kuj5BipSCT2K71SUmqk0fbbBJiqiWo6C&#10;JjTdRkg01lCtdBmloaQBNVJsLS3ml9xkVIwq6RUfaSkuNIH1+wSlFuKa1Lwm33eum+cODaOb+8MN&#10;HAH11KO1KY+SMRc95YeoJHxRl0Ng5Kqthwtq8wiKPBfUqQJbbT64X5vrjJocR0pfrYNBSKideaY1&#10;am7Q0q0ow20szQVp5dwvz7BFda6TaREiFVJX7I5aGYFiMXcTpG+p9EUzrbXKz5jlMaH2jwqFIFGg&#10;vbMpCG2ETXO5Gh26oEVW7Mg/YCczrdZa7WXg0Ui1ciI5AUv/FxskOtgiM9oNN6O8kR/vj4LEQNza&#10;G4RiWsm+YFQdEEh2ozY1HHVHoqhKoqlKpEyoME7Foo7WdG4v2s+qhoOPqVwqk0NReTiCz+9HO6Eg&#10;9dFGldFBeHRmnEBX9ml0ZJ5Ee8YpY63pJ9By/RiaCZgmKpMGxUWuHUPjpUMGHPU0QaT8SDzyY4KR&#10;HeKJHH935BMiac522Pn1N3D55w9x4Is1uEiA5H7nidKf/dG4gQDZFoVe2xhCYC/G7KUi9nNrAYjU&#10;hUVhJBobpsLQ42GpFfs4goGwoA3ZRGPQmtvtBBEhMbgtAiNbIzFMlTG0jbCmDRMMA5sJ3o1WqPNc&#10;grqIn3ArfC1yo79H9f5fUJOwDNXO36J07RbCJAR9m4NxcfM2RK5bilueAbgUE4n4IG+ctHJD1kZf&#10;JPr54nxcPFw2ecJ1oxsOh4QgYd02JP2yFvZrvsDKpX+Fz9pvcExZV5+vx9FPV+HIJytxdckW7N70&#10;E7755c/Y/tPX2LP9R1xc74iuTZF4ZH0Ar21PAS6XAa80wO863gSmAztzgeCbeO17FW9CMjHndgZV&#10;3waj5FtPdFJNjfgcxnTYVTxMLMDzw5V4SRWCi20WZXKRKuVcPZ4eKsXtuCyMR1w1gfjBsLOEySna&#10;CQzsOo2CU4G4UmuDI9lbYLN9EXKzDmGwrQgn0j2xJ/07HMndhpmhJqRnHUQmBw9y0nLyysSqyb6O&#10;uU6qj7ZGU4xXn5Np4psKLqvLrirLa29m0OHehJoZKsXV+BNC412rEVVnK8FGqwUqdVZTTUqrtQTM&#10;tdxsuZlaUrqugvHKllIhomIxTTnpaLuZaTK3+ujYlaKr4LkAoakt47gVr+A9q0K9hmqnIT+d17UU&#10;LCq7ysQxeF115s25cMp0CxYc9Lr21SaqOP0ySjOu0j+qPXy5AZtApWtLHSlQr+PrCLeqzKsmRXma&#10;8BluUiv6m6aWROuEdFbko+jiCdTfuIw+fibVy0wJwlRa7z0cHYx//fIZD2wytJXT1DRVBx2s4hdK&#10;vZUKUQsTFfKpgG6SUk/q4NE4nTy/1JF2/hB0uqLyIyoG1WIQTBioKueIoAFPeU0Fk5/fnjDBG61d&#10;/piqQTEO1Wq0lxTRcXeSsqWmqvsOYSaYaJpojEpkkCATQJ4QKg8GBzFI5TFWW41HdOTKdprr4miA&#10;YFHqreId4/ws3byWVI5SbBvz8wibXgMLrWXcUVVm2s/f5mfTIlGaZjOZYnzfYf5RTHQQBKUcLWjq&#10;a8RSnKgMM8U6ButqzTSbvqPHUxP8MfINXJUkcJ/fST9laHUp5V3LdVQWXkFL3S3svbgJiddccPjK&#10;btRXZqMq9zCKbwXhVoYzYeLHa1CJEBiV2Q6oyCQUMh1Racye0LC0Ma+6sZ1mzf3tqE63RuV1a1Rc&#10;s+YIYrsBSFWOA6pv8pxcR1TnOxurIpgqqWKq9LhAPaaoaoqpcmiNhElzmaa4fNAkxaIW61QnLbRm&#10;KRVNfRUTZPmEV7496vLtOPpSyjCtTO3bPY1aaW4OQlVVBDZ+HoBtf1uHSztskBHqguxwN2Tvdkdu&#10;uCfyI71QFOWLW7F+KEkIRGniDpTtD0GFwJAidbLbWEWqKtZVGxKF5iPRaDgQjsq9web4qkMRaFGd&#10;B5WF4NFFeHRnnUJvzhn00LoJka7ss+jMOkOYnOaWj2ltVCQtacfQRmu9fBhNVCH15w+i5kwyFche&#10;3IoPxQ0/Z9zwdkKmrxsyPZ1wydoauz76Bns//Blnv7RGzjJ3lP0SgJrVO9C+OdzEQN4BZNSOisOB&#10;4KASESg0pTVGmAzbxWNgewwGbGIxSBvYTmgQHMOEj1TFgNUeOv1I9G8KQ9/GMPRvCEXfup0YWBuC&#10;/rXBGODjup84iLD6CtOxX6P3/E9oOfEjulLno+fSD+i69COG479Bw/ZPUfmLFXrW83vc5IsdGxbg&#10;xlZ7ZGxyR9C6JYhb9zNK1hEoG1yQ5heMU6FROB4SjovW7khesgox3/2ELYs+xfdf/wlhS5bh+Ger&#10;cULTVx/9gkP8/OmLrZC9wRWFVoFUGfvxfFsqYH8GcD0HeFyiERxeNwDvG3gTkIU3O7KBHVQbBAh2&#10;5QO7C4CoYrzZxQHU+r2o+dYXtb94o3Z1IFqo6nr5vQy783fl9zXudQzTQedxJ+IaXh8qA07X4/XR&#10;CtxLyMFoGBXIzuMYCD2GweATuJnqi4reGJzjwGq1/1/hvH8Rdh5fDPvkD+B4cB6cD3yFvCpC9IQ9&#10;SkoumVYcww0VHATXoZ8j8JrcK5jmwG6soQ5V19MxxEGlspi6qTJK0y4ZmGhaXQBpJzBaim7y/746&#10;21r6ZqnHlrK/5DMFHbVuV+xEBYMPBjuhWovanOsmIK8gt9RJA8FRdvU8uujgFRzX86oMr6Bj7ikv&#10;MPUmgo3iJArOK/VWcZO5HjV9LOE9pRkoKTlAkCnPSEMvVZJq3hQDVoHiAP1bRdZ1/j+lryI4tHyu&#10;Auuqli+jehDoxpuqTdynifeslOJBqYtaS7uURiUJmNgO1VFDlYn/5F84Rrjl8bNWEGjl6C7OQ5ni&#10;JGV5eG+0sT7+1f37pn5CyuJdhbbSZ5VJpUC3wKHHqudQ2wCtD6yiufsDass+ZEb1yqJqv5Vvcbi0&#10;ZxMjhFKDofUjOn+B4vHUEJpItjH1uCJAns5NmThFFT+w4hhaiElTRpoamuD+bTp0VYRL4ZhFTggk&#10;veeT8VFeu55UrTT1HYpvaAXDgRoVE3WbWMgwv2T1yWkj1aUY7vGelBWl5RzvU70odVfTa7f52YYI&#10;QAWg9JzAIGBMc1/gUc2IIHqfsBREa7IyTSHl3NAA7o6N8I8pnz9enUkzVqB9brAdieesEHVtBYZG&#10;C5FVvwNnM71xK+8cjl/bjezSFBTV7EfU9e9xIc8fNbVHcDl9K66cW8sfnopD01HcVl63IxjsUPF2&#10;9b2Ka1QZabRr201X2orr21GZboMKKg9VJ9dQfdTmu5it2c9xQjWBVJVtTyNcBBgqGkGmNo8weWv1&#10;+a5oKLIE4BUrUVt1WVOxnicoilxMbEWLP7UQGi31PuhqVfA9hKpqB1pbQ3EgMhIL/5fN2Ge1CVf9&#10;rXAjYDuygu2RucMBOSEuuLnTFXm73FEY7oGiSA8U7PFBLi2fQCmMD0BBQgCK4wkWWnliMCr3vzU+&#10;Xxbja2BTL7VyIgHNZ5PQfukguq8fNQAROHoED+3nnEOXjCDpyTmP7swz6CJMeqhIeq8cRS8h0s1t&#10;12XC5EIqmk4noWZfBLJ9nHHRYRuuuzvgmrsTbri64OT6Ddjzt+9w/OMtyFriipKf/FC7JhgtG3ah&#10;yzoKQ7ZxGBNEFAMhPCakQOwFFYtNOSdh0mk/RmzjjQ3RQfYTJFId/dZ70Ls1CoMcxQ9siKBjDUM3&#10;odG5it/rzwFoX+6Hzp/90LDcHg3WyzAatxQdp1eg6+BSDMbOR/uBJWg68T266DS73Oaj+MfVaFsZ&#10;gI5fApGw9jskrluBtnWB2Lv6BwT99A2qfvZEwXfO2L98C/Y4OSN6iy3OLbbGmYWbELxgKb774K8I&#10;/GgBKr5xQtYnVrj4wWoUfmmPjm/9cWdNPF5vPQ7YnLWAw4ngcL2IN66Cx3UaFYcXzecGXvunU4Fk&#10;4E0QQRKcgzc7b+JNaB63VCShtPBcPPa5SEVyHJOuhwncfejZEo1uqroB50T0bU/AhMdx1K2LQOlP&#10;AWgjcMeDjuLx3iw8T8rDZNQFdO88gqGdJ5CV6I9Afg/OSZ/Ces8X2BT3N+zid9LUcA1pV/dh16Ft&#10;iLm8CTGn7XDgbACG2sqQl3MQJ9J2oLkmD/FnXHEoMwTdTdl8nr8PR923O7vQkpNDxX8ds12W4LYq&#10;1tWOxLTuoFNXV1x1yO0oLeKgT1NERXSuClRXQt10K25c4Mi+xNSCWKaxWnC7j6AgCIovnjbQUMxE&#10;ikN1FaoDGabzvtPRYIL0ilEo7Va9szTdJlUhsEiJvIPKu3Tid+3hlYarEgQpJhUFCmpSRmWZachX&#10;by5CQ80VBQ9Vuuva6gis+1fsR3ESAUnpxBWZVzhQzDLqQ/dZmXEZbVq4ikpEcZpe+tPsYyloykvn&#10;/TbgveHmxvi7vYoZdOLpzIRx/qrH0MhcjvPJ7BQ6ua+ut1IMz2dneMwwR+Mc1ff2WJQI1YaWt23O&#10;v2m6YD7nyPwxnbCoP9JUj0c8Rqm1ihFoNTB1031CNTDZ2wUtPznID2zawPM4Bckt/a7aDLQUaJ/q&#10;bDXZXfcJFhUYKg6hWMsUn3tARz7e1mIc+Ghrs1EIwzzntnK+NW3G4xSIryC91UP/+ewkxjhyqLqZ&#10;ZWI6poZkbhKtJYVQGxOpi3cFjzU3s01qrlmNkffbR9XTkHfTtDOZU8baWBNyc468VWTqVtyH3s6r&#10;qOyLwk6OGG82ReJSw3qczgrBmbx4hF9wwIXcBIRfWoGwGwvhfXw5vM/Mg8/++biRvRcZeeFIObwe&#10;Vy/aojSbAKAKqUqjwiA8SmllWgec0KjKsDOqpFrbTDvKT5ogQkBo6qv6Js/lfiWfF2QqeWxZBs+n&#10;lUvhZPF4QYUwqSFEaqhQagiLulsuqC9wotogxPKoOgocUX9L65x7oKPJH30dIRjsU/uTMHR170Jr&#10;WyDysyPx/e9d4PL5TzjvtRkXvbYizccK1/1scN3fFhmBDsaydjghO8SZ5oScMFeqEzdkcSvLpuWF&#10;ETC7PWkEDCGTF+GOfCqYkhg/lBMgVVQoip00nExA49n9aL14wATLFTxvu3YELVIm14+jI/0k2gmM&#10;VqmOa3p8Aj18vvfqMfRdP4G+aycwcPUE+q8cQ8epZFREhyCT6uPAmuU4a7MZl5xtcdnZHqetNmPv&#10;whVI/WgdbixyRtFyH1StovNZF4r2LRHop7pQDGP8H6AhewcM7Q8QFCNSItYxBhp9VtEY2MYt4dGz&#10;cTd61xEca0LR9QuVzQp/dNBptv7gg7YffdG23Astyz2oHr5Hb8xitJ74Aa2JBMeOL9EUswA1qYvR&#10;vHcByrZ/hVtLt6FlmQeaaZd/3ADvHz9FwY8OSFy6BlsXL8Ghn7cjYvU22C76HgeoLiq+cELxl044&#10;98Um+H+8AC7/9BHa/uaE5/PD8GhJOO4vj8br9QeBrccAq5PA9tOALQHicJEAuYQ3zlcIESoP92sW&#10;iHjRBBDf63jjJyWSSZBkAQQJjCLRNhMIuYGXgWl45ncFL3ak4UngJdz1OUMVshcN6/l35bgfTyN5&#10;ncQijPmeQJNVJIoEv+VOaLAKw2ToSYxHnMJQ2DFc8QnCknnvw3b3t3DZtxA+hMneY04o5MCh8MZZ&#10;lBeexs6kjdh9YjsOXNuB6NMO8EvYhlMZPkhKs8K+G1aIO8NBWuUx5FbvQlPTeVxJ9+FgThmSmXSo&#10;1XTGN8yUzxQdrKnHKCs06kQderU+uZSH6sYa6Ih7ua9Bbmd5PhoLrhMk59BTlU+/ZWkjr+nsuuzr&#10;mDFTXFUGBvnnT/CcCnP9SY74eyuLUHDxlJnGuq16FUJGx6oliaadBA8pF8HDEjwvNKpIS+Y2USGp&#10;LUlp2kUDELWxL6UiqVe7eF6nvTTPFEcKiDpfGWaKi7TeyqXfuIb6vAzzWfsIs06qjpK0c6arryra&#10;63LSeL/VUEFiR/FNFJ0/juG6UgK3Hu/N9LXF35sYwmxfB4Za6giCGtzr6zPNAFUPodRbOXTFAqQM&#10;TBddHqMgtJSJGi4qO0lV2ZoTvEOFooBUl1qtvx2ZqyK9q0bwKDM1E6abLtWD1I3iJarDGO9sMjBR&#10;4FrTV6bqnK+rJbJWGdO655pa0tzjDBWSpaJ92ASzdS3T04rvpfNrC/hFt2kqrN88X8U/hOE2/kiU&#10;qMqq0uqB1YSblJY+l+5f3XXVjXeOn0nPK5OqtawE0wrID/RwhFGNmswMTLa3mXbxus75XF8k5q1H&#10;a0cmaupuoKDwLKFzDT0dxThUGIFQqopTlSsQX7gU4TnzsLfkWxwqW4lDNfPgdvRj+F1Yi12ZXoi6&#10;5IqjuX4IOL4Gm6MWYk3wl7DbPQ+HL21CUYEPlYQzGrKoKgQUQqH8BlWIQHLDhhAhSPicYKJV+yoz&#10;qTqkYLRPqAgsUiKVhIYeV0qR/IMaqS50MTGSGsVJFDvR8rGESD1h0lRONVLjhe6WQPR37cRA5050&#10;1vtSqbijngqlssgftt95Yun/9hMOWa/FWbd1uOi+EZc8ttC24aq3Na75bidQZASKr63ZXvPbjvQA&#10;GyoVG7N9ZzcC7JERZEvlYkcF44DsUFfkRnihMNYfJYk7zJRX9cFwVB+JQc2xOFQfj0Xt6b2oO7Mf&#10;9VQmsgaaUoQbaI1nk9F8Lhkt55LQdGaf2bZdTEGbMr9OJqJ2fziKdnobBZK67ifE/7iE4NiA83Zb&#10;cHLreuz7fgUS/7YSVxc64uYPXij9ORBNawmQjeHoIQyGCIYR6zgMExjDVCTv4CFTjEPTVAJNr461&#10;isHgtmj0b4kyU1e9G3ajZ1M4OjbtRueanVQPwWhbEYjmH/3R+J03mr51R/USZ5RvWICR6K/Qfvxb&#10;VO9djCyPD1AbMR9Vyd+hac8SVNl/ihsLfkb51xwMfGlHMFjDf/5n2DF/Cby+WY6d2+2x39kTB5w8&#10;cXmFI2b+7AF8EIwX83dhbJ4/Bub74O7CcLz6bi9e/hCPF0si8evyfcCGI8CW43hjQ4AIHrbn8Mb+&#10;PCFygRAhSJwvU4VcNRB540mYyLy570Xj1qgRXyoTbhFA0ARewyv/y/g16CrueZ7CU78LeBV8DQ+D&#10;LuKO3ykMOiajiiqsfBXhaR2J6YDjeBx9HbfDL6HLNR6FK11RtNLNtMQfjzqFvT9bYbPdYjjE/IB1&#10;/n/D6SuByEo7iMBYeyRfiUXEYR/sSXZHQKIVfA7ZwibiZ3gnbEXksU04lx+AU9ddkJTqgbTMOJy8&#10;5orgk58i8uJCHKYyydPAJPcmJnpaMULHrtYnldcuou9tjEGxgsr0SybrSi1I5PC1NQ7+rXNuKcrC&#10;reunMdhSSYi08rwG46z7q4uN0lC8RFlOClgrlVdOXhXvtVlpVCkt9KXVBEidgY5av5teWCpeJED0&#10;PgKPsq+U5TVYV2acvxy86kv66Ysr09OM2lAKsGItatUieOg8nd9alI16gqG5KNPEXtQ7TNNZqnRX&#10;rESt8rsq8022WeHFEwRWBt/bEuRvyL3Oc6+Zqv/35gZ74p/cnv77PJrWDVagWpXadznaH2pqsMQJ&#10;OqQIhs18v0bgSuk1wXICRYDQVNb9kX462BZTf6F4gmICMz0d6KeTn+i0rPuhNc/V1kTwUEBeoBpq&#10;pNMnxacILEtl+wDqC3P5vuV4OkVQjA4aRVKZlW4A9ZCv67gh/ihlfE4LWN0d6MNcn2XdjuaSW1QX&#10;/fwRWozTH2wgyVuaLVNWvG9BRgDsFxj5GTRtZ17j59LnVF+u9gp1+O3GHd6fVjJsLeaoqFnzm/38&#10;IVXYeAtlZem4VrkDBRX7cC0rBSlnfFBanIzc2gjEZ29ExPUNSMz9CUFpf8GOq0sRmrYI8aWfIbni&#10;C/gf+ga7Lv4A/9OL4XPyFwRfs4bz/nlYH/o5fgz6EGt2fwXXY8vgdWQV3OO+RfShFbhyeSuKrtNR&#10;3HRG001C4IbiI1Qe1wmRdFvUECJVGYSEpr4UFxFYpDI0pVVAUNDqClzRcMsdjYqFqBq+yIXwsATe&#10;a4uVwUVoVHmbFN+e1mAMdoZisGsXulqC0FblieZbCtRT6ZR4INzZF5/+h5+xa8VynHddjZPOa3HO&#10;lRDx2GTsksdWmpVl66l9KhQ972nZXvHagqtULJc9CB3PjbjsvY0jSz7nuxXXA6yRHmSP9B0OuCHV&#10;Eu6Bm5r2ivNH0b4QFNIKEkJQmhKBUqXiHonlNholqVEoPxyDitQ9qKRVpPK55N3GKrlfdVjPR6M4&#10;YSfyw/2QE+iObF8XZBIisQTInu8W4fD6VTi8YQ0B8hOif/8dLs6zQfYydxSv8EMtHX3L2t1o19TT&#10;lkijKIatYzG6LRZDWwmJLXy8jYpjk+IbkVQaEejltpfH9/PYQaqPAQJoeE0YJn7ehekfd2Jq2Q5M&#10;LQ7A2CI/9NN6F1OFfOuJum8J9p+/x6Tvt5gO3YQZpy2YW70VD1bY48G3Tri9yArji35Bwwer0f43&#10;W9z+0B1P/uaPnk+pqD75FgcXrUfVxh2oWuKDDsLi4RchePXJLrz6KhyvPw0GvtgNLEsGllNtrEwF&#10;1hIaqw8TIrF4/n0C3mw9ijfWJwmRM9ye5vYcYHcebxxpzhdol6hECBJnAsWFysSd+x5XCJQreO0j&#10;oKRxexWvqTh+9b+Cl34X8dTrHJ77X8LE9hQ88j2LZ8FUIb6nMel5HP3OyajbuhPFK91R/pM7mrfs&#10;xLj/IdzZfQEj/gdQuTkA5Zv90RuUgpM7/LEhcDm2hizEKr+/4OjlQJw7nICYRC801WQiL+s83OJ+&#10;ggf/n3kfXwSvA98j7MRm2FPNZWcc46DqEi6cjYLTvvkIvvIldh2ZjwvnCfDiTI7My+iES9FGx6s0&#10;10Gpi+pS44jV5Vc9tkYba+icq0xmk6aYBBVNc3UUK0OzEKPNlsyn+vw8Kv50DoYtXXs7S/KMg1as&#10;Yqy51igZxYWVLSVYqfJbjQvbSnMx0lRlntfCVH18f/XQUv+q0rQLUK89k25LKKiKXRAQUHSP5deo&#10;HHJuYJBg6yf06q5fRhNVU3eZ6luKeE4G4ZLG+y7iZ+A1OMBW8aPWGFEhpcAm9VGff93EPtSWpeTq&#10;GfqViyYVWfGYBgJknJB5b7StMV498dWGXEV1WhfEZDo1qOtkpZmiEigGamtISa3PMW4WW9J0jhz2&#10;k6kJk7Gl9sOaxpIq0HTPNBWNFn5X7rV6Q0nhKDNAaqBJcZGJMSqJTtzt6SFls4xklNIQGLSYldbr&#10;UOBcC7loq1hJbW4G76+dcHt73GAPOvklDVKuqR6km6pHikLxHF1b8FB21uPRUbQUFvCPoxBqoKhs&#10;slm+h8AhAEqlCIxtZbfQVVqCRyNj6O0uQVZ2Ct9THStLzNSZ+l+N8fiKnNM4mu6Ew9nbqUJ248TV&#10;ECSec0BKoQ2Sitci4OpfkVTwPZIyrRF0eiE8T30Oj5Pz4HX+K3id+RTR13+B4/6vsDXhz3A9vBAp&#10;t4IRec0NW6Pfh8uRb+F55gfYJi7B9oTFWB7wO2zY+zGCMpbDNeU7OPE/QFjiWpzYuxqV1xWEJ0iu&#10;WREgUiNUIYLIDVv+2JYsLRMfualpKRf+QbiiXgApdDPwUN+tRsU+CJDGYk+0lHujnfDoqLFUraui&#10;vb2Cx1GVNGTaoi5jO2qyCCpC5OgeT3z+/1qL7R/9jDOExynHVTjjtBpnuX/BQxD5r2rkgvsmXHDT&#10;vkCxnvvrcdFtAy64buCW4HBZTwCtwzl3vsZjLgomBMllv6244m9FmFCZBDvj+k4nZIS5IpN2Qxbp&#10;jZvxQSjYtwuF+8NwK5mKIiUctw5G4RafK0gMQV7CDuTHBiJvTwAKY4JQFBeEQtrNaH9kh3lS7bgh&#10;M8gNWf4uuORuh50LvsKur+cTJD8g+KMF2PmbRTj9xTZkLnZBwXdeqPguALXLd6Lxl11ooxrp2kK4&#10;2kSi0zUCHX7R6AiORe/uvegJT0RvaAK6A+PQGUCgeMXi3tJgPP3YD88/9MOrP/vi1997481vvSz2&#10;Ow+8/q0Hfv03N7z8vQeeUCk8+sgHTz7wweuP/IG/BQB/CgT+TMf/lxC8/l0Anv2TG57/xhOv/sLr&#10;vK9jQoG/0j6gfcxjPgsBPgsjKGKBeQm0OGBhPLB4L7d78etnVB6fhOE11cebn5LwZuUhYNURbg8Y&#10;iLz8OZEq5JRlGsv6BN5sP/NWiRAmDqfxmgbHs9zn88583vU8Xruew2u3C7TzeOVJWBAYL7h96sN9&#10;3wt47HEGD1xO4IHbSXSvj8RD75N4EnQJUx6nMeJ+GH3uiehwiEDdliCUrfFE2Tr+jdruwpB/illf&#10;vmKrP7p8YxHluh1L7OfDlf8Xfnb9G9Zt/gq2zqtwMXsPMm7Fo7X+Jg6c8sPZ3B3wjPwJdnu/h93+&#10;hdgS+zk893yH3KJ9SD3nB99DS7Dj8FLUllHttHaadUJm2hpMd968U0fogG9hgopinL5MvbWkBgZq&#10;yugLm0zNiBy3FoSSWhjlwLO7pgA3cnm/zUWY66hFZ1U2ynMucuCVZdJn1WOqi1BqV4FidRmdeJmB&#10;RnV+OgeulaYFSXddKX1MGhqKc9BZU2zWYa+7mWF851BzHXoINwXG1SZlsL7cFATWEgp5F06gS7Fc&#10;3qfqVvLPHsUIXxvjMbIGQqOtINMAQEqipTCT934Nk3zPqbfV73VUF4LheEsN/Wop6lVASIBoCktp&#10;yJrOauY1Bnlf03zuPTr9+BeP71E99OFW2iUTs1BQWtkGot6T8REDio7SYkxxJP6uRmSssQEdRYV8&#10;rRuPeYxUgRZBUWrrKLcPxwZNdbngMdnebJyzFENbOWlNqChYrRjEXVrFjWvm3EdUEg+GB008oaWs&#10;iJCqMplXD6VU6LwV2+iqLDWKRmm0WpNDa4AofqN2KJpOU/FiL5WL0ogFkke0krTLpvPvPaoHpfC2&#10;3OrILmEAAP/0SURBVCo0+5ryqi8ilQmSh+OjGO6px/Fru3Az8wjS01Nw9HokmptLTGylsbAQ7fwM&#10;qs4f6qqm+riAW2VnkF9xGCc5cjmRHo74HD8EXPgO/hc/RMDlT3A6LwBeKcuwbf+X8LnwOXZlL4Nj&#10;4vdwiF+Gn0P+gk3RXyD0vBfONsbD/+RSbIn5M+wOfgz7fQuwdvcfsHLXX7Et8mt4RX6BlMxfEHVz&#10;CVwO/w1uxxbD/8hShCSvxdHDdpTJMVRIHpSt1ii/boVaKo/aTHvUUo3UZti+ffzOLI9rsrhPq79p&#10;b6yBkGmgUmnMU9Eiz7thjdp0gun6FoJqK69txT/a7ajOc0Aa/2Mu+uctWPEvP+Co40qcc16DMy5S&#10;H2sJi3UGIOfduW+263DWzTK9ddp9FU65/4Lj7itw3GM5jnh+j0Me3yLFcxn2eS7BXs+F2OvxDRLc&#10;FyHBbRGS3L5Fstt3OOz2C85StVzwtMY1P1szBSaopO2i8ycIbsYREnt3EhihyNsbgpu0nJhAWgBy&#10;CI6sSF+kh3oQGN7IoeWGeiFjhyvSAwklfydc8XXENR8npHk648imtfD56AO4//VjbP/f/4Sdv1uM&#10;o19sRdoCJ2QtdUHRJj9UOO5CtdtOVIWEoSEuGk0HE8wCVn1pRzB44wSGMk9iKOskRrNO0c5gJP88&#10;Zg8dIjRcgX/yAP7FE/iNL978hnD4d2/gt9p/C5Lfe+LNH32APxAYvyMUfr+DzwcSMH6EhuX417/n&#10;8X8L4vX43PtBwKdheEN7/dFuvPk4Aq8/4P6fgri/E68/j8CvX+7BmwXxeDOfoFiQiDcL9+E17c3C&#10;RPxKFfLs81C8WZaA18uT8PqXg/h19QG8XpmMp4uj8GpligHIm23H8caKMJESIUywnc/ZcZ8wef0O&#10;KE5n8avjGbxwOo1Xzmfw3O00nrifxmPXUwQH9wkPbe84H6UdoaJKQcvKEMy4HcbDwAsY96LDdk3C&#10;gOt+dDnHosluN2qtAlG6wR1V2wLR5RmLBodd6PSOQ5DdOvzkswxbXL7Dd0s+wJot87DjkBWizmzA&#10;gSxnHL68AycuxKIk7wqunjiAbcG/IPScCyLOeyD41E/Yc30FLufyd6vOR2HGcRRwUFhZnGFUR29B&#10;rnHEgwTFbHsDQdBkOvVq2qrgIn9XBbDb2+gPOWglYIrTztFpt2CwuRxZuXtw5poHsnIicanYAZX1&#10;B6k+ClHFc8uuXzDdbvvooHvqKk1NSQd9ilZV7ODIv50KofzGZfokKgE6+CEqEMGl7MZVdNJvKtah&#10;9ku3qBakRBT8FvBKs6+iOOuyAYnUQ11WGnqoXIabCII2Da4JCEKimPcu5TBJx696lAk+JyBoQSpB&#10;YrRZi0cVmeC+Mq4m26vJgzIC4wahwuN5nYmWKnSVUaGkn8Ng3S2893RiMF5NtvRFKI1Ni9BLNTTl&#10;5+Lh8DDuUCGoIaFW9xqmbJPKuEsoPBzth5aC7KCUuq82IwTGU5qmmIbaNEXUiOmeNoKoClqD2DRF&#10;vH8XQ42kIxXI44kh3B/rx71RrVXeTJpmYqaDAOB7qdbCxCYq+IUQUoqlaG0QxUb0vJSDihcnO5T5&#10;dYtfZoWpTNeUmKae9H73ePzd0RET79A6yUr3VcymhT+aihrvdHcb+CnTTFNqHapQ57ak5jwi6ZSz&#10;Mg4i4bA3Tl9JINBG8ObuXVOI2F1dwT8cwqy1ARcqnLA/bynOZrogKzMVMVdt6Nw/gfeJBVQaXyH4&#10;zDq4xP4E9yMLEJ33KZ/7AB5HVmBzxEKsDvkaDjEr4LLXikrjBz73AezilsD3+Gqs3PERNu/5AkGX&#10;rDlyWggXLyoYrwXwOfAltsR9iN1Zn8L73JdYE/Axjp3nKBNVePnqOqbG9xvloAC4prVqaXWZNsZq&#10;6fwFBdWQqJakWrUk17dZHhM82uq5v+8THNUER8UNK5Rn2Zj04KpiZxTnBmLtl3aY9z8vx85Ny3DA&#10;YwmSHJcixYXO3vU7GpWX+7fY77aUQFiEeK9vaAuQ4DMf8b5fI85vHmL9OcL342P/eYj3+wKxfl/z&#10;uQWI4evRPvMQ5TkPkR40ty8R4Sr7FEf8v8Jpr8VUNWtw0WsDrgXYmqmtjJ0eyNxFJUHLCvOiOvFE&#10;+i53ZEZQnUT4ICfcG1mER1aou7H0IALD3RqX3axwydUa552taFSSrvY472iHczZbEbloMdb/b/9G&#10;gPwZob9bhkMfbcaVlU4o2hGIMiqbqgPRpodWy+kktF/gyPjyQfRdPYzRjFOYzDlnseyzmM69gOn8&#10;i5gsv4p7+w7gzb864c0/u+PNv9D+jYrjX9/u/6sHjXD5d+5Tibz5rSfVCGHxWymU/6pSfv13nkPF&#10;8eYPhMifaX/xpREUUh3vEwIf7CI0CJMPwwmYXfiVKuf1+wTQ59EESTTefBWL11/FcRuH1wsIk0UJ&#10;tFgCJhzPv9iF198SIiv2EyIpeLP6IF4t34unSwiRNQcJECqQLUfxZusxvCZMZG+sTuBX25O042/t&#10;FH61O4VnDsfx3PEEnjidwH3n40ZxPHQ5iXvOJ3DP9Thuux3BuN0+AiTJTP/Vr/DDqN1e3A48iQmv&#10;oxhwTka3K5WbSyzanKNRT2hUbPVDvV0w2t2j0OWfgBCnjbDa8D2W/+1DrLH+AduiF8Ihbil+9PkD&#10;rGK/QkjqFir6xVjm9RlC4+zhEvoTPOM2w3+/M9z3r4XXqSU4kR2AirozOHIjFI5RP8I2YhliT7ih&#10;ujDNtIBXa3g1VqzNTKPDvGSWllXfLMUvugmFYQ6y886fpgM/i7baPIx1VOLgRWeEnPgWO2nHrrii&#10;rSbPdPQtS+Mxt3JQfu0iGqgWFKxu1/QS/ZEK/loKsk0VuTrkahlZLezUXHQTRZfPGdAovKACx9rs&#10;dLRoeVmCQXEPE3RvEJAsjRs1BdXO92mluuiqUCyj2NR0KG7RyednqZRut9eb/mCjhET2qVQOGtOp&#10;OAgVQmKG711+/TxaipTOW0K/T4VTXWTiKbOdDZhoq8JMdw3fIx19lTl4735/V/xtQkPr/M71duDp&#10;uGot+qgctAZwJy9+kwAZoDoY4Ii9lyPdAlP+r3UyNIIfpmxTBXhfNelVSWL3dBAMcvZq9d5JqtUR&#10;Srwuj78/PEDSlqGx4KYJiOsa98d47bcV46JsR1mx6aul2IMKB7W+hhy9srOqb2ZjoN7S0VeNFFU5&#10;rqD2sylLg0WtI6ysCLOeMT+D2o+UZ93gNVpJ6lao6nyOAJqhGtEaHxVZGUbFKMVX7dxvZCVS1nrg&#10;fFokCgqOo7L0PI6fkhytwuVzqUjPOYqaxpPIrYlEXl08TteswanyQLS25aOjIR+pHHkEn1mFcDrm&#10;kMur4HH8Z7jE/4KI9PkIPLcIOy6sguP+xdi461t4HLTFutBFWOj0Fyx1/wQ/u38FB6mNvT9j827C&#10;46w7wq65ECjr4BFG+W3/Fdy9voB34o/4OWg+fnH6BNduHMLzp314gwKaWsZn067iyaOjmOyNRnup&#10;J+o17SRVIjBQjaiWRDAxYOG2XnAxRnWRwWOyLJXu1VmEy00bVBc4oLbYFTWlbqirDoTXRmd8+P/4&#10;CQ7L5yHM6xOEOH+KMOdPEOn6GSI8v0C495cI96HTp0X6fYXIgHnYE0Rw7JhPW4D44G+wN3gBErlN&#10;ClmIpOCF2Be8iLYYe4MWIiGQwCFMYn3nI5bXiuFnjvL+DEd2fYmTuz/DAe7H23+N/c7LcNj1R5z0&#10;pPrRFJn3Nlz23m5UyjnPbbjkY0sFZIVjdmuRuvUXJG36BYkbf0bi6u8R9f18BC/8AnE/L8Ux67U4&#10;tn09jlpvwDGrzThptYUA+R4//0//xQBkz5fLcdXeDaV7d6EyKRIVKUon3ou2s8nounzItI8fTD+B&#10;ESqNCQJjKu8SpvIvYa7wKmYLrmC66CqmKtNxP4kj+3+2x+v/3RFv/osLlYjUiDMB4orX/+yC19wK&#10;Im/+lfv/6kxQcP+3bsC/0X5DqPyOUNHWTHcRJr91wYvfOOMlYfKGENHU1pu/hBAiHFAIJB8SKH/b&#10;gVd/8MOv7+8EPomiSqES+Yz2OW2eFEksVYhsD55/GYZHn+3EqyV8/CPVCUGCn/ebwPqDRZF4tZpK&#10;ZMsx/LrpMF5vOYLXW4/itRUfbz+Ol9uP0I7imczmGJ7YHcVjuyO4Z3cYd+wP464DzZH7tDmHQ5h2&#10;PEBLxsDWaIzZJaDPKhLVy33QvjUSkz6HMe6Tih4CpMvZApEO7jc7RqLObic63CPQGZAA3wWr8PXv&#10;/oJlG7/Eih3LsHHPAizz/SsWOP0JK0M+xa6zm2EdtQCbQ5diW+AvcNm1Glv9qVh2rYBrohUCkm3h&#10;HfsLtkV8gZ1HHVFXn4erlw7g3Ok96GxUV9wm9JfeQn95IW5zlH+Pfm2oOQ81FedRXHIMEYc3IPdG&#10;Mi5dikdZyXmknPZDc1MWzl4OwPWMSPS3FuD+oBanasdATQlBc4wOuNGk05pWJlQNAkB/HUf6vL7a&#10;zNcVZNKy0EcgNJfmo5qwUHKSCrB1XM3NDBReOU+g5GCAKkg1K3W5GUaxTPeqOWOucfQqEBwiHMpu&#10;nKevvWFgoSyvfsKll8qkTxXuVB0V6Rc4QM/CbEcD7vH829x2l+Uh69QBvm8+xlvVy0uV8zUoPH/S&#10;xEsmCZDpzioM1nJgX1OI9+70dcS/fHSXxOGHqSmHFnp6MjJi2oAoR3iqrfHvcQg9J9Ux3lpv1u1Q&#10;2/XZ3i5T5d1fVcVR/jCez0yaNFhlb2ma6QUh8XJ6zMQuGgtyTPBale5jzc3oKrdUc6o1+mMFxgd7&#10;zNK0Q4RSc16eaamuFFqtU65A/VxvNx5RFY3z3JaCAiqBDlMQKDUgMt+jKnk5O2HakNQX5pl4jFKP&#10;6/OyzWe5PdDFe1Pa8ZiZTqvOzTagUVZVTeUNRBxZg9CTKxGQuAb7U/1QXnwVuTePILcgGY571iPo&#10;pDVautNR334cidfWICVnFfZnOuNsVgpqW69j59mFCDi3HmdrUpCQGYAAymnPAz8iIuMH7LrCUU/q&#10;91jhRjVxYAv8jlnhB5/P8KPHfPzs/RV+cv0bfvH4CG7Ra03L7OiMjbCJ/AyLbT7BGueFsHP6Gq7u&#10;X8LTfRH8I7ehKFcrGT4D3jThzZt84DUB8uYG7TKfP0c7jxevTmBmNgG9Tb78fe0JERuUSWUIKIKI&#10;ACLAUGHIanPsUJevJo2OaCpxQn25E5rUj6vcG20NgTiwJwAf/U/rsPqT7xDu+zlB8RV20yJ8vkAM&#10;lURM4FeIpsXs+BoJhEaCgLHzGyTsJBh2EhJhi7EvfDGSdy/Bgd1LacuQErYMybuWcLvUbJMI1X0h&#10;hIzOJXykUmJ9v8LR3QtxYc88pAZ9jN1OHyPU7hOE2nyKEOuPsWPrBwje8gGC1r4P7x//DO9Ff4bH&#10;/L/C+bM/wPbDf8OmP/4TVv77v2LJH/4Mm799BvdPPoH9n34Ptw/+iKgf5iNp3Y/Yt/YH7F/7M/fX&#10;we73H2Djv/weB7dvQV5UCIoTdqE8KRx1h+PQfv4AOq+kojvtGPpvnMZwzlmM51/AeAGVRtFlTGhb&#10;eAnTBIhsihCZLL2G26kH8fLfCJD/jyPwX6hE/rMDQeKAX/+J9s/c/2eC5V+cCA8n81jbN/8msLjg&#10;zb+7UY24ExpUKAYgVCeEyPN/d8QjHvuMIHnzV8VAdnK7gzAJxBsqD3y4E7/+KQDP/uiNVx8EEyKR&#10;wKcEyWeyaODLKLz+mupkAR/Tnn0Rikef7MDLpTHACkEkEW9+2ocX38Xi7uJwvBREtlJpbDqEXzen&#10;4sXWQ8aebknFk62peGR9CA+sUvFw+yHct07F3PZU3LY5iDmbFMzYJGHaNhmTtkmYoEmBKEutbX0I&#10;hhxi0LMtAjU/+6NuY7BZWGvYMwndTgnocopFlyuViEs0mrTcr2c0atwjseajeVi06VMsdfsKKzkY&#10;sUpcAseYJVjp9ymWB/4NVgmfmilit7j1KCTUg2Mc8cnaf8cSl0+x89Im+B5eAVuqDve4dThzIQFT&#10;9B3qrac25535mZioqcRUA/0Q/cpYdSmyMw8j8vxaOO9dih0nViEx0x4nbzoi8PhipFxyQtQVG4Sd&#10;ccOxy144fsUHccdscesW1VRtCYovnTIZWwqyqwhQqbnqK6Vmioo3jHD030q1UJZFpZN13TSC1ezN&#10;ABWHYh0KlitDK/f8KfrfGtPkUBXmjfRpHZUlJl6iQa4ytNRRuOjyGQKgmIPkKm4LqXrOGZUx1VFH&#10;uKhxY565r5lOreBYjV7CqofPKbMq9+whqqN8iodaTHdopcNbKCD8Ci+cot+toiKpxGyX4iGFaMpN&#10;twDk1ycPTMV2Q34OHXqzGf2rZ5X6U6me4xGtlaP9oRpVT3bhTo9aFFsWXuoiKJTt9IxO+fHosKla&#10;NxlNugZH9qoBUZ8tFdxNm9qOQSqXPlK1Ee109MpXHuP+NBXAnYEeQqITE2a9jS68NK3axzBIoHRU&#10;lZrzdGwtlcjt3l6z5G5rSZGJi8xxhHBP7VeqeT+ElNRRJ7/cMUJM9z9FFVJDWqvv10OCTkHzhlsF&#10;JqNMCqT8xhWOzi9ioqmBkrASLbVFyEg/i8y0/SioSkTw4fU4XRSMgzftEJ9Nh3PzF8ReWomkSx44&#10;nrEbwSd+RFTut4jMWInoa2u5/Qmx+WsQz+cCzn4Nz4NrsTH4U2yJoPNK+Robwj/Gml0fYFXAV3BL&#10;+Bnfu/yeymMhVcpPCDrzI6yiv8Kna3+Lj9f8ERucl8DJ43s4eC2Cg+M8xAVtwpvpTry514s3r0sJ&#10;jYL/BiBv3pzB6zen8OTX43j07BDu3N+He4/2Y3woHF113vzDJRiy7dFR4IhGKY5Ma46IbPhH5sC/&#10;AXs0FdjzPxKNAGmtUpW6F7IuBGDxb7ZgwT8tx26PhYgOIiyohPbQ0cfQ4kIWYG/oQsTT+ScSAsmh&#10;iwmDxdgfRiiEL0VK1HdIiabt+Q6p0d/jSNT3OEQ7SEuN/A6HI7mN+PYtVN7ChNCR7Q36BsciFuHq&#10;vq+pQggq988R5Ux4OXxJkHyOYKtP4L/pb/Bb8zd4/PBXOM3/HRy/+ANsPvo9rD/4Pbb88Tf4+Y+/&#10;wwef/Alf/PEPWP1ffg+fTz7EjvlfwOOzvyBkGdXSikVUJV/D/dPP4ffNNzjt7ojCuFAUSXkcikbb&#10;xQPovnYMfVQb/TdOYiCT8Lh5gXYeY1QcY3kXjY3na0ugcH+Cjmsk+xxGCi9i+vABvPy9Ld78R8Li&#10;P8kIE9qr/2yLl/+F9s+2ePUvMnu8pL34Fwe8IBxe/ZMjfv0XKg0qk1dUI68VK/m9D179zgMvf+uK&#10;p//mjPs898G/2+PXv/gC7yvIvgNv/hxklInsJZ9/8kceL8AIHJrO+jySiiQc+CICv86LJESoMmgP&#10;PwvB3CcBeL4kyiiQ1z8m4NcfEvB4WTTuLNmNF2upTAiNlxsP4OmGZDzelIJHtIebU3BvazLub0vG&#10;vW0pmN2ahKmt+zGxbR8tAeMy6wSM0gat99Islfodm8JQv8YfA3Yx6LeNQc26QNRsCkK7QxR6nOMJ&#10;EB7jGIVWp0i0uEaj23sfbmwLwC92H2Pz/i+w0PbP+NFnHn70/QK2u37Ear8lHJh9jZ+C/oi1YR/z&#10;/9F3CDtuB5vQb7HSex7/j/3MwdtmuBz4CvZJ32Hf+VBLWUJbA5VCBRorsnH8TAiuXU9Ba0MW+hsL&#10;UJOfhl0pdnA7+ANck9Zh98WtiLy6Eb4nvoT70Q/hkPQBgbQMwUe+Q/DBJdh/yg17kq0QnbwJGdcO&#10;YUJ1ad0tpoBPa4S8a+euDC+1cG8uzjEKYqavzRRAS32ol1U3YdBakk8fVofxNq2IWE4lcwq9DVWo&#10;pQpRG6gxqRe+PkB45F04aabG1GlXRYyqKu+tvkX/qfVHctFemMVrKHZShdZCFSuqXUoJOoqzaNmY&#10;bK/FgyEVOlbx3grM85XphE/hDQ74q806KtNtNfTZJYTZUaqpGrzXUVYUP9PVxjetRGtZIUoyrpmg&#10;spoLKjtJ9RQKNPcQHrNUAFqoSfDoKlXp+y2TQqs6jgfjw1A/KbV+V53Hw8FBk7nUQ5nVkJ9tgtiP&#10;TIBchYB1qMxJN5XijyaGqBQG+CU0ofj6VSPZFGdR0V8vZZuysdTbRZWW6qxbnZfB0UI7nkyP8suq&#10;QMlV/mdtqYeq3RVHqUi/YqbHFFCvItG7CanRVi1Y1WjqXBpzs/jl5RtVo2pzVd/3871KMy+juToL&#10;l3OjsP+iG3JuHcDF9BCcvuGOU7cckHhpM7LK4+F/Zil2Zv8BxzlCL6y9htrKHNziqHPHSVuk5oYg&#10;6ir/YK99DZdTf4b/xUVwOzwP3qeWwf3wargc+Rxe5xfA4/QibI79AE7HPsHunM8RePUTuB7/Aj7H&#10;l2N/ziK4xCzkaOkPeP/Hf8dS67/Awf87+PhbwdHzR2xz/BpXju0C7gzh19vNeINiAqPovwUIzuCl&#10;APLiGGbu7MOdB/xP/oIjwoeJePDsAF69PIwaQuRE2DpUXPVEa4Eb5a8dmgtsoI6/jbl2VIv2BKwD&#10;f3sXVBZ6w27pVnzyH5bDa8sSJO5ehJidhEboN4jdRXDw8f5wOvyIZUgiAGTJhMHBCAsYDu35AYfj&#10;luNQ/HKkJqzAEdrJuJ9wLP4n89yRmB9xNPpHHBZUCJN3JpWSIgDtWobj0YuRfvAbnI35BnFUbDFU&#10;blEuXyPC6UvssvsCO6RENn8Cv18+hNviP8N13p9g98nvsZ0A2U6ArPjDb/DRV3/Cp/P/jJ/+07/B&#10;+4MPELpkAVw++xu85n8Gj3mfwv6Dv2LPmp+QFuSNm5FBKN0XhsaT+9Bx6TB6CI/+jBMYyKKUv3kW&#10;w7nnMZhzDv3ZZ812OOc8hrNpVCQjtGGCY5TPDRE0fdk858QBPPubLfC/2RAidgDhIRXy6j/b4MV/&#10;2Y6n/7wdT2iP/9kaT//VFk8Jkcf/bMfn7Mz+U26f/Zsjnv/WzWK/caVZto//3QlzPHfmP2/Bsz95&#10;4PX/l6y//q4q2/b14foH7j337LN3Fe6ucXd3d3d3d1wDIYGEQELc3d3dnbgBSYAQXIryz9vHTO19&#10;vq29P/Q215pLs7LWeMYzpHdmIXxR+JOZCMHkD/5w/MwTgM9n/ek9hAPiVymu4Q+xqxRX8JvEFfwu&#10;cw2/yF7DN5kreC8ehk3hAHyRp/uxORGdOPyidhsfVS/jtUokvhhF40/rJHw3f4iPFvF4b34f7y0e&#10;YMvyHt5SvLEmWFjHYM3qLp7ZxuCZdTRWrLeXMC9RzNnfwLz9TSzY3cKs7TUMmoSgzzAIy2Qiqx53&#10;MWwdhSHbC5hyuY5pN7IO9+uY8iCIeJGp+MUhzy8A+l4y0PDjh6QrD2Tc+KEdKgc5T3HohCjBnDof&#10;av48UPI+DfPrQrC6ww/3REl4JCjD+i6BxE8KWh6iUPUVg91tdSTkB6K6IQn3U/3R1p+GktoYBMcb&#10;wyNOASFPVOCXYIqrJaG4UuAGh2glXMu3we1CA1zIlkFwmjxcY8Vwo9AcpTW30FKZiueDAwSKfm4O&#10;ore2AC/GWEoU6u1PDlLPndUqr922kb83Co611aG3oYxbfbU2O0KA6MJQSzWBpAGLZAyzg+1cdcCO&#10;igLU56VxHdyNmXGulscKWUZjcS7XVi6N9mKNrIKlW2dmM9pYzS0Rfk6vy16PFYHqryvGXF89Xk/0&#10;0H1YzqtaLA0yI2Grycq5CfL53nqMt1ZgqbsVr6jN5UoBs4qO9Pxs6K0uKwnDBKfvL2bxw2xfVwzb&#10;o9FVXYblse2d2izT7pvFWSJPI9f7Z3U2vtG5DxvPSJm6CTYDXNbaX16tczvIFwf6MdNNFsDqfxBQ&#10;2I7yF1Oj1KDXbM89LC9yq57YcBfLVsvStL9bXcDWyjxekjmMtNMHXVfN2QzL38KSKbKlvoMEnuVx&#10;oiud66uv4vK6sB3orxcm6QOuJLA0gWX03Zgaw1BdDTeHwlZ4DdDrVudkYIilH6bnYUNaM2QmQ/R8&#10;s3QfluyQ7RPZovc00dVGjWQdJkbq0NSZjPLuW8isDcHdLHsU1l1BRd1dUlQbpDSa4X6pLe6VOqKw&#10;PwgxZZ5Ia7iDqvpklJY+RECyGcFFC1El1CMuYUt31RFZpAO/NCF4p8riYpka7nTQlzjzDPyzhXGp&#10;Qh/hpUbwzqIv8YMTuNVCjXKlJ1yviVNPSQTilicgZXAecuYCEDGlRjDcDAEh9nBx1SW1rQfePsOv&#10;73vA6q3jL4o/a+lYRjApoMjFb39m4vPPydh8G4cvPyfh49dEuhyL7789occkITPRBOf+nzQM+F3g&#10;b+SFx2w5a4oXAcUHk42+9CX3Rn/99g71+xGuEP8vI9grkhncUiWAKCOOrCLuOgtq4G8SLKLJJggE&#10;LB5SJEQzaOgi9Q6BItYAT2L1kXrfkMKIO2bGGiKLjumxeki/p4c0Fnd0kU5gYUBJZo9ndkIgenhV&#10;HWnR6qh5oozCOEXEhcgiNohA4i+LW94yuO4uSRARxUWCSISpEPzVeOEjex7u4ufgJHAW9udPQZ/n&#10;JIQIIJLC52Cy6whcDp+CvwAf/CRE4C7MCxdBXsTZmqMw1Bv11yPQ//gOJrLjMVf8hIPHQnkaZx3L&#10;VZkEiFysEDg4eLAjnV+qzMRKdTYWqzKwUJ3BWcoS2cpCWRpmyp5gLiMRn8TJPHbYEkAc8dd+AskB&#10;J/xxiOKwM34hcHw9aEc2YY+PRx3w5YgTF+8PO9B1R7w/ao8PFF9OEFxOuuHnE574fsoLP1N8PeWB&#10;j3Tu9WFbrB22wocznvhTkCBCNsJM5A9eMgr+UHw664utU+74IhBC0LiMPxg4xC7ju9gFfBMnMEhG&#10;4YvsJXyUjsKWWAie8/vjvRxZi0EcfteJwVfNG3ijdgkvFCPwVvsmfrEk8yB4vDaMxmujO9gwjt4O&#10;s9t4YX4LzyhWzG9i2fwGlsyvY9GSDJiMY9r6ImZsLmPa5iqe2lzBBF3vNQhAt54fllzpcWQerADW&#10;mOMlTDjTfdy2AcLmRKZ9o3ElzBxOYSZwjNCDvM85qPqJQNThDJT9JWB8UQ0BqcbQC5eAIRm/e6I4&#10;rG7JQiNICIaRIrCNEYXnQ2EEJ+nB7IoSDK6LQe/KeTjdVIPPPW143CNrLgpFxCMXgoUavB7LwCVe&#10;BjerQnG3JAj+CYoIS9bH1RQLRDxRhGO0MCxvEKAeiKKg9BLGqIO7MNBBRtBNnWKyAOrps2y8bEiJ&#10;1eKYI6iwyXS2H4TV81hnS4QnBqlhL0NnVSFBoZ/gMELt2ig1+K3UZlVxQ1ysyNQ6GcJCTwsmqF1j&#10;K8TYPpFVatQn2xvRU1WCebKJxeEu6nz3Erya0V5MnRm6nS31Ze+B1TV/QfYx1V6Nvso8Als3NmcG&#10;MdPFdrXXYJ3AtESgWuxnub6aqfNNMOGSKjajuzQXI2xj4nAnmQfbxd6E9eF2/PBqcSrm549bYPmm&#10;VqgnzlIUr3BLeLu5nv2nF0tcPipGPJZHijX+XGoPOscqGLIltc/GR7mNfCy1OUuiyExhrLuNGwr7&#10;eX2NS3DIVkiNkZ3MkcmwORBmFK/JJH57v4VP9Dg27DXb04XfPr/B9611zPZ3gmW3/UaXWcbfBTIk&#10;9pofXyxigcyDJUVkmxLZ8NNQYz0W+3q5pcRscollCv68vgJ8fU9AXMcGGdYM2/lOisrmYj4Q/Dbn&#10;2LLgHi4P/txcJyraHuM7vY8vZEPZRbGIjHXHzTQfZNeEoLrqHlpbMpBacQkNbSkoqSRLqfdAfKUj&#10;0mt8kVJ+EZGZ1kivD8CNIhlcKpNDWLYZwnJs4fdYCZaXBBGUIomLFULwTBOAb6ow/LOU4ZthA6cH&#10;lrC+JQ6vh6IITTGAwx0NWFzRgL6fDAGEBwJaJ3BO9wQkHOkHYKOEh7eoB/nrG/z1agJ/fCX7IID8&#10;xQDyV/W2ffyVT4AowM+/phE0HlE8psupeP+ZAEI28ttfqXT7I1zwVoPAv/QhtccDQv90gCg1bHKH&#10;baDPaw9vTRckXXEmI3RDfrwL1I4aQ+ecKuJvaCGR3l/CbU1uKCqB4iGB4zFZRDKB4HGMLpIIFCyS&#10;4wgaBIiUBGOkJpgglXp06fEmyKDeXMZDU+TEmyKPzuXGE0woMh4YICvOCFkEltRYZinaHFBSb2+b&#10;SXqMFurTVVFKP+D4CAXcD1NELFu95U8m4iOFK+6iuOQsigtWogjS5IcvAcRTnCxEiAe2PKehz3cK&#10;/OJnIX3qDEx/OgKnvUfhfvI0AmWlEKamgCQXO1REhaA5mhqBtFjMFib9p8b6UgX1+ggIC+UZWKxg&#10;S3QJHASL5SoCR0Umnd8GxSzBhiV7fFr8mBvyYqnpJ/MfYjz3AVdCd1PFHfjJkuBhtx0H7PHrQUf8&#10;yeZGjrPhK0d83m+Ldwdt8Z5s4h3FBwLKe4p3xxzw/vh2vCPAfDzhhs8Eg08nXQkervhAAHlHcNk4&#10;aoOlw2bYOE7PzRuKvwQu4k+ykN95I/CVLOTtWU+s0+Nen/fBV7Eo/CbNlvFG4asoAYbinVQ43stE&#10;4r10BDYIIssCXngtE4rfdO/gV727eK95HRsqF7AoHYgXahfxyfQe3pvFYEP/Bp4b3MALo5tYNbqK&#10;FcMrWDK+ggWjK5gxuoxZo0uYNbmEKfNLmLSIwoRlFMattmPM8gJGLCLQre+DTh0fLDizBIuxmHAi&#10;iFCMu17FFFnItAf18L3CEBVvgdv5AQiJsYZRiBB0gyQgZHUCZtShMbkqB4tbinCOU4LzAylYXhWF&#10;XgR1lKJkoekjAItwMViFC8L9hg4uxbjC75oRrOk+IfeNyURCEZpoBZvbcvBJsoDbfV04xIjB/o4E&#10;fJNU4P9YD/YXFMlOtBGWpArPWBHYX+LHlUdW8H2oBP9YZbTXpoHV7JhsreeGqP6dSp0lVmSp0dne&#10;ihdkDWxIim3cYynYGUi4VCkEmO66UvRTQ812lbMJ9xVq556SiUwSSF4QHN7Mjm5XVCRAsJxYzDTe&#10;TI9yzzHT0cQ9H8tTxeqOdJRkcZv/WIw1V4GVvmUrstgk/vIAW71aR+dLyDpqCG6N3NxIb2U++mvy&#10;0FWRDZbXq6soCyM1pRglwDGAjDbQZXoMg8yz4Wb88PHZYsxvXz6AlXZlPX2WX2qObW4hU/hGJvH7&#10;u9dYovOT1FP/vP4M+PwBv717Q43vCMboPpvUiP/5+T3+/PKRm7Bmu8efPx3H183X+PDsGTcM9rSz&#10;jQjKUp8s03M85+7HcuqzuQt2nW1OZIBh8xJsbI+lhWevxVZzDRBt363Oc++DrQLrrasiso9yk+ds&#10;+IztFWF7VL6ssvmWZxxc2OTS2tMxbic520+yMLS9nwTv3nKJzYYHMtHefh8d/XEYGM7llu6mV13l&#10;nr+fPvyGtnxEZ4Qj4J41Ih+4ITOLvswE1nt5V3H5UTAeFwchtoZ61F3WiMqTQUSWCSJzjXC9QAO3&#10;KmVwtUAVF3OscLXUCw7XpeGXKAK3R7wIyBaBT4oYAjPkEVEkgktFwojKNaFejjUs/JWhYiwAS095&#10;2ATIQ81ZHAqWfFB0PAXrK5owDtOEtZs23m/OAT+/wpexMvz6SzPBoJWg0UgGUkUAKeYM5Pc/c/Ht&#10;eyoHke+/peHr9yd48z4OWx/i8Cey8Nsvd2FNjabYToLGfk9I73WF5D5niO1xhPBOGwj+aAm+/9Gl&#10;BtwOOdSgG4mwCXJtZD42xhMCQxI18IkUjwkaSRTsXMp9ingjAgbBgqCRzo6JpkihSHtkhozH5sh6&#10;bIHcZCvkJJkjh87lPzJHATtHl7MfmiCbgJL9wIiAYoR0zk4MODNhQ13psQSQbE1UPlbDowsKeBhJ&#10;PcUweTIROUT7SuO6hySuuIrjsq0YwnQFEajEB2+p83ATOQc73hPQEzkJAdGzUNx/FJY/HoHb4dO4&#10;Y2qEBy6OyAoOQNW1SHTEXcXwkxjM5j/CEgGBswgyj0Wu3noKZggQLJ8WO8+uM8g8LXjMlctlpXiH&#10;M+LQn3QbfYk3MPAkGsOpMRhJv4fhNJZ25TaWDb3w6w4z/EmQ+GO/DX45sA2JLwSM3485ASc8CCIu&#10;+H6IQMFu22/N3b5FYH971BZvCA4vj1rh5REbbByxxdYJJ3w4QfCgeE8QeXvKBa9PO+PFSVvMHzTB&#10;yn4rvDvtid8FQ7l5kd95Q/CZxw+vTrtjlQDz/Kwr3ggF4QsB5GfJi/ggHo4t8VC8odiUCMGGZBie&#10;iQVgjscVK0I++KJ5E98N7mFL/SpeyIdjRsoPcwrBeKF/BS+Nb2BFn8CiE4lFvYuY14nCjG4U5gwu&#10;Ylo/ClP6EZgwYMWmwjBuEo5RkzCMmFGYh2GYYtQyAkMWoegy8EOrjifG7S9gzvMmxp0uYdT5IiZd&#10;yUYoMiLs4Zcgi+AnBvCOs4Z5pCKMg8Wg6MQPDV8JmFyUg/EVcZjd4odLjCyMo2RgHyMPh7tqsLoo&#10;Az0vPqgH8cCUvjd9DSW4dt8VJpeFYXVHgMxFDkHJdL+b8rC7Q7/LJzZwjVeHXgA/dQRVEF4gB9c7&#10;kghPUYVbnDDMLp+G1RVR2Idrwf+qFczDhZFWFEk9+wEuSSKrB8IgwHJabUwMUeNOjTU13gwOrGDf&#10;+uQQpuj6dnLDDm5Ia5kNE5HFsMSGa2yoijrEbMKbrZqaaKwkQ2jFGjOXEZYjqxaszshsdxOettdj&#10;rL4CAxVF3GqrdTacRYbyiuzmJR2X+1o583g+2kmPq+Geb40t8eUMKR9z3Q1YG2dLdum5OtjK1WEu&#10;7UlfeT7mO+vo+brovXTj5UQPRhqLufj6bAI/jDbXxKyScrGlvB+Wt0u8st47K7jCKnKx3eOzFCy9&#10;CGvs2a70CQIC243+ZXODgwGXI2uC5c0nupFFsJVWLA/VV1Z06uUqmUUbfWg91MPfznT7ju7PVk2x&#10;PSNsspsFM4l3z5a4TTarZD4spQgrs8t2sP+6tYEFOs+GtbiMvc+W6bHTRMpyLrf/B7IflqV3up0M&#10;p7OVW9H162tWNXCWsxE2n7LIdm+WFW+Da6YUA6OxGJq6j97eFPR1F6GqNo6A2My99veXz7n9KWxi&#10;rYf+STVtebid7AW3B7owu6GEmGpDxNRLIDzvDC6XiONmHWltnhyZhTRi2qURmiwCr3hxeKQIIyxd&#10;HEFp4rCM44XBlaPwThaCAxmH9wNZuCScQ1i+MMKzZGATJQl5U2FoWgnB2Yuu+yjAmnrXZsHSsIiU&#10;h2m4IsrLHhMkvuDP2Q58mSJQ/NVFwGjFn3/VEUDY/EcJAaIAv/yeTZGF779n4tsvqfjyPRmv390l&#10;G0kg4ORibTkKKucUyT48IXfAk44ukKCQ3OsMqf32kNhnB/5/GiPxsg2B0xSdtcYoTDNGVpIVMhLN&#10;CAgEisemeJJADT2DBTX+zCrSCQQpHCwsCBKWyCJYpCfTMdUGmU8IHCnWyKfL+SlWFJYooHMFyXSO&#10;7pv3iIGEzCTRhIIBxZRAYkxmYoS0OIIJ9frqc3VQ80QDyVeV8OiiKhKo8YgLIwsJkMEN+syuuUvg&#10;qoMowvWFEKTCSxZyDh5i52DPexTaYkchSBai/NNBWO88Bpe9ZxCtSYbj44zya+FoJXj0Pb6Bpznx&#10;WChKwiIbuiIwMJjM5idimkXhI67++mwxA0cixnMeYDA9Bn0p0eimx3YmXkd3wjX0xl/bLpyVfBtD&#10;LG9X0i30PLqOMQdPfNhthG97zPB1vwW29hnj2S5drO7Swev9Jvh6yBF/HCMbOeyCX48448sBgsY+&#10;S2wcsMDLg+Z4edgSr45ZkWVYcUNVa4essUng2Trlik2CxyuKdYLKC4LD6nEbzB0yxtMDenh+whpf&#10;ePwBtqxXMAxfeYPw5qwHlk/bYoGM5gWvDzZFgvFWIgybZB2vRYOwLhaEVfEArBJAFkW8McnjhEk+&#10;F7xUIpPRi8Y7gsiKUigmZH0xLOeFWY0QLDF4aEdgRjMcTzXCMEkxpR2OcZ1QjOuGYFQ/iIsR/WAM&#10;GwZjyCQYgyxMKcxD0G8eil7zIHQYe6NF3x0DVsEYdYjEkEM4xuwvot3bH4GXRGF3k49AQR2tG5aw&#10;u20CRTceSFqfgZT9WQgYHIOgyTGoh/DB5aYGjC+KwYnMIJQ6eL7JCtAL4oOyjxDUPERhHUJwuSkO&#10;z4cEgBR9uCdIwzVGmH6fCrC9qAjba5qwj1aD7yM16ugZIOixPC7kK1CnUQk3SqwQ/MAEpTUPUFQb&#10;j8nRZhQU3IOprxBqKlO5tCWvJof/k5qdQaQxNw3DdRVYGx3A4t/pUpg5sEJNrA45u/x2aQrvl6e5&#10;3e7MHJb72/Bubozbn8FAwCbC58gi3tO5jfE+Lk9VfXYyt8rq9cQAPsyP02sOcabB0qyM0utN0mNY&#10;1cHRpmLqbFdzczGsSiIbmlqhtv/l1CABpQKDVTl4NsjSsHQQ4LrQVZ5H9lFE4Oigv6WbDIgljizi&#10;5kiYpXAA+XnjWczX1y+IXCV4u/CU29z3bmWea+jZBPgoGcGfn95SvOP2TLBa6WzzHauf8WZxHqxe&#10;xxY1/J8IDt83X3I7zCfoPt111ZxVMMCwUrRsF/erqXF8XiG7eLHCFZsi+8FMTweZSBe3WY/Np/zy&#10;ao3Li8USOf66Rc+3voq5AVYkniyG1SSh97UxOY6pZkbyPvzO5mzIVtbHRugf0YUtug97HZYJmJWj&#10;5IpcEYjeLsxwSc3YRkBmV6zgE/tbX8704/XMIGpLH2OWtO4vMqw/323h08YKaioeobYxAe0T6biW&#10;a4zITHkE5SgjqkgNFwtlcL/BGvHNTrharYWrZfrwT9bDpVJ1BKVL4maNBoILpOF5TxIWl0Vge1+G&#10;vqBicIk/C7voM9SjEceVejFEd4giMlUcLvSFVXQQhFWYBCxsJWBsLQifIGPE05fS644FImMtgV9e&#10;4q/NRfzcX0A2V4K/0E/QYENYbP7jfwHy6x85+O3PbDKPFHz+loxPXx+Tfdyny0kEkGz0trhDaq8G&#10;5Pb5QXqfGxeS+1whsZeBhExktwP4/mGGhIt2mB22xkCLJYqzqJFPt6ewQVYK2UQqgYEgkE0wyHpC&#10;lyky2THVmgNF3hNr5KbZIociN8MOeZn2KMqyRzEdizPtUJRhS1CyQREBpYDuX8Cg8sQC+Y/NkEfB&#10;rCSLYJJJgOJAEq+DxkJ91KVpI/WaMpIuqSIxSgnx4fKICyYL8ZHDDXcpXHcQwwVDIYSpU6+RG8Y6&#10;B9vzBBCJY5A8dQTKPx6A8b8OwfsUH5442qDl7gV0PbyOroSrGHxyi4PHbN4jTGXGYYrsYTLzPqay&#10;qYEgw5gigEzT7aPZ9zGUFoP+5GiKW9zjhtOiMZR6G8N0ffjx9kbD4SQ6R9GfeJPLxdUZ4oWNwwb4&#10;vNsC7/eZ4c0eY6zv1cXcHg1M71TG3C5VAoYJvh+xx59kIjjmQZdd8IEM5fUhc6wfMsPzg6ZYOWSK&#10;1UMWWCaorBJMVo9aY+WINR1t8Py4HZ4ds8H6SXusHLPEzEFDTNBrzBwyweZpV/wqEIbfhaPwi0Ao&#10;3p73xfJxV8zQ42ZP2WCZ3wPrwv7YEA7ECyF/LAv7YkGEQswHs+LeGBF0xAAPQUfCF280LmFL9xqe&#10;qUZiUs4Pw5KeGJHzwZhKAMbVAjCmGoBh5UAMqwRiSJ0go+mPYd1ADGr7Y0jHD4MUA3r+GDTwR5+h&#10;H7oNfdFnHIA+0wD0mvmhx9wfXeZ0tA5Cv20Y+uxDcSVEl0xBFDpBQrC4ogKTUBVYX1WDT7I+bO8q&#10;wTlOC+YXJSFifgxCFqeh4SYG3RBBWNwQgmuCMOxuicAkQgragaLQDhGBxV1ZmF4Th7YXmX+EGjzj&#10;FaDvLwQpu50ITNPA7YoIhGVYwvOxFGxuE1guiSEqUwfO0RLwvq+Dqzn+uPjAHmU5cdicGccK2UJl&#10;ySNkZ9wFyzrOev89FQXoLM3ldnHPkz2wJIWsqN7LyRF0Fuehr7aU2iVWiqITQ7VlGKcOK6vNsUwN&#10;/ERnA3pqi9FfX0qG0obX1PCziezZjjos9jQSOJIw3FDGAeA1BSvyNN/ZjI6iTHSWZGOGDVUxYxlj&#10;SRZHCEQj3GorZhzzvY2Y76qndj+Psxc2t7E61EKPqcZYYwm9H1bJsJW73zIb3mqpIIC0oas0gxv6&#10;ej7aji/LY9vLeFkqE0ZBVjrx3eosGcUsVxN8jag51lpHjfYSxqln/5QaepbUkGWifTk3sw0Qasyf&#10;DQ/hzfwsB5h31Pt/T4BYHBogmg3h48oKt5yXpSLZGBvGXFsLt5Odzau8nn/K7VRnqU5YcSaWkmSA&#10;rILNu3zfXCMALXC57tn8x18f3+Hby3XMDfZjtG27uiArdcvy8XeXF9OHNMQZzqfnS/QPmaDnHKM/&#10;voPIXknv7Snek+28W5njrISNSbL0xh8JLLPjDUjIdkVBQwAamm7h7fwcOttqcSXJCVFZknjcZIio&#10;HDOE5mnDK1EYnomqCEk3xM2ScGT2ZRNA7uFWdQDuVrshOFMFvk+k4ZEogaAMZQRlqsOSesf2lzVh&#10;RwptEykJs8hziCoTwJ1OEdysF0dIihj0fY7BMvQ8okrlEPpED6YuOrByUoOyMT/CH3jicnwQBnrK&#10;gO+v8OcSfRmaHpDdVRAM+gkezWQgbP5jGyC//5WH3/7K5ezj09dkfP3lCTcX8uY9PeaXFHrME+Ql&#10;W0DkX/qQ3O9BwHAl83CF9H6CCkFEfLcTgcQZfP9tjfsRdmSWjhjusEVFvh2K81xQlOeAolwHFGTb&#10;oSCHjjmOyCMw5BIQ8ggM+WzxAYNEBh2zHFGY7UzhSI9zRmmeE8pyHVFCjyvOph9etgNK6L4l9LjC&#10;dIJImhWKyVgKkiy2IZJMJkJHZiQ5jwzQWKSP5hwDpN1URfIVNTwiiDwkC4kPkcc9f3nc8pDGDTKQ&#10;i4aCiCCA+MvxwEviHCx4jkFD/DDkjhyEyn/vQri8PGpvhlGDT2bw8CraYi+gPTYK4wSARYLETC7Z&#10;BtnFTG4c2cdDzJGFTOU9xHRJEnoIEO30mP5HZBgEhtGkm5hIvokpeq5RVmnx4RUMxF+m43U6Xkcf&#10;HXseXEVH3CXUXfLDUwF9fNxpgnd7KQggb+i4utcA87s0MLFTDuM/ymBxpwY2D5jhO4MI2wdCIPn5&#10;qDPeHbLF2n5zLO0zxfJ+MyyQwUzv18fcAWMsEmBWjlhx8Fg5TkA5aYtFOs4escDUERMMk4kMHdDG&#10;/HELvOHxwS9kIn8IReETfxhen/fG4gkHTBKIJs7YY4bXBQu8rljk98KckDdmhDwxKeKBMVE3DBFE&#10;es5Tp4LfHosKAdjUu4x13SuYVwohiHihV9oDfQpu6FfywICyNwZVfLiswn0UvereGND0wYCGF/op&#10;ejXpqO2NHj1PdBnQdQMf9Br5oMfEG52mFBa+6GVh7YcHbo7QC6DfU4Q+LCLUYX1FA7rewjAM5oFd&#10;rBiu1djD7CJbgSULm2h56IaLwPKSCswvycE2WgrWt2VgfV2drEUDSh78UPU/AdtYXqiE8OCsxhHI&#10;WpxAYIoMde7kYH5VENbRQnC5rwHPRxrwiJODHXUCvR8owu++JsKSzWF7RRnavmxeRQhm/mK4k+CH&#10;yZ4GbM2zUtnVqEh/hK2ZUW7S/PkIm7sYwRz1+MuS47n8WRtTQ9QOteHFSB+XrPE1y/LR38mlXG8v&#10;z+dWYj1nUFiY4Mry9lUXcYbxia6zLLisoNNEWw293hhYHitmHcvU4a9Ne8zNV6wNdXOwWR/uIlDU&#10;oDUvGQOVRZglWMz11GGhvxFb0/14O9m/PRTWWI7FAYLFQBM9vgiTTaVY6Kyl52nDs4EWDFbnYam3&#10;gUyojwylE7OdNZhuLccPH1eWYn7//p3bpr9A2vRubRlb1Ah/evUCM9TQbhdNaeNWMrHd4Cy1+e/v&#10;3uD3t5tcehJWO2S+s5Pb3MdWN30iWLBgYJnp7MCL0WG8J7CwTL3PRgexStbAkiZ+f71GEJriVkZ9&#10;WVshG1miN0YWQdbAJr5fz0xgtqeTrGOS28C4PjWGLrIkdjubS+FAQZbCgYTNs7Q2k/KVcDvh2eQ9&#10;e29sD8pEezMGG6vIbp5tx8Yqfia7YJNarwky+ZUXEFfsht7Rh2ivScRQTxXiiwNxKUMLdb3XMf60&#10;GhcyXeERb0RfWiW4xEgSIORwu8oP4YXWMLgsioB0AwpVeCbJwyteEYEPTKHizAvTYCnYBsrC5bIK&#10;tINFSIelcalCBJerBOCbJcitH3e6LA63SF3crbGFyfWz8L7lgFuPImBpowoJveOQtzwBd189/L45&#10;C7yaxm+DhXhZcwu/fiPzAIH1zyaCSDVFFUUpfvktmzOQL7+k4uffMrh5kHcfE/Hm3QP88Uc6ASQR&#10;t0KNwP9PU0jt94TYLjKOXQSNXS4Qp8scQPY4ge//2eJeuD1WZ90w2ueI6jInlBe5oazQhY6u3LG0&#10;gKBQ4IKSfGeCixMXRQSIYgoGi2KCRglBpySf7lvohkp6fFWBK8oJQuV59ijPZRCxRSlBh0GkmOym&#10;mGykiGykkGyGGUkBwS4/yQz5yUZoKtFDa4EZMm6pk4VoIPmyOh5dUCYLUcC9QEVEe8vgpqMkAUQI&#10;ERoC8Jfn5QBiwnsEqsKHILljJ1xFhNF07yI6Eq+RdVxG+70oLrFi860QDD24hJm0WMxlJGAmIw4z&#10;WXQ5Nx5zhYkYy45F1+NraImNRHfCFXQ/uIxeij6CTz89R8/dMHTcDkLrjSC0XA9Ex51wdN+7QPe7&#10;hB66f/3NIFRc86UG0xJvduri1R4Dsg1jbO4yw/oeMzzbZ0QQ0cT4T/IY/B8ZjPwoS0aijq39lvj1&#10;mCvZiDt+P+aJ74dd8XG/HV7T+dWDZgQPQ8zsNyCQGOEpXZ47bIwZAsb0cXPMHLPA7DErTJ0wx9hx&#10;Ewwc1UX3QQ0MEkxmT9D74PXCVwLJL2QkH4XCsM7rg7nzrpg4Z4ex8zaYPO+ECT4XTPI5Y0LIFaNC&#10;zmQhTugniHTz26KdzwL9ovaYJdN4ph2J5zoXMKcWhhElHwzKe6BX3hXdCq7oVXRHj6IbelQ90K3i&#10;hk4VF3Sp0XUNuo8mndPxRIeeB4U72g3c0WHghnZDDwKJL9qsXalTYAhJYwEouFNny18Rev4yBAgh&#10;KPrwQs7+BFQ8hHGn+jJ1+HxhQJ00y6ty0A0Tg9V1MoUkKVhdlqTGnswlVAZSVryQtj5Jv8dT0Ao+&#10;BhnXU5B2OAGNkDMwjxaHc6IsfDPk4fFIlqDDD9c4abhck4O+swh03AXgdEMMEY/1YBJIoCHzdbyg&#10;BJ+bVshOu4X6ghS8nh6mjnIfJhqqMFJfQQ3uCF6SibDtBj0Vhdz+DJbDig1rsRVb3SV5mGQZfqkj&#10;3c+KOTVWcDvJXz4dwXxfG1qKstFTU0ywqENfZSE9ppIa9A605adTx52V8+4hQLENigP028jARHM1&#10;N+TFjGSNnmeqtQa1GYl4SrB5TmbDEiC+niKwjJHxVOaipyQDo01lBI8m6lRXk41U4xXdzuAyVlfI&#10;3YcBZJOur5KVtBenEfTa6bkIgvSYH76uP4v5QrAYrKnAe7IEZg+fWYZdulxfkIU2+sNZZUE20f11&#10;c4Mr/zrV1MyVkN2cmcbPdP776w0sDQ0SyVqwNjGBb2zl1ZuXeElG8bSjmdu9/vPrF1xjz1KmsHKQ&#10;75nlsFxYzxextTSD4fpqbif6b+9e4QXReaK5Du/IcL6ur3DpUJipsFVhLF9Xd0UxWI1i9n7Z6jFm&#10;FiwZ5Bzp2tOOFjKm59y8DFsq/P7ZPLem+hW9Nlu19WqejTHOkJlUYGmkE6nFpOgTHQSt92iryUd+&#10;7mXk1ARgdLwC3zY3kV9/Ey4EBad7aghIU0BknjHCqUdte48XvilS8EuTgTtbaUVa65wgC48HsrC9&#10;Jg3n24YwDpWAbbgwzAJ5YHZBCj4ponB9dAoeScLwSuXHRTIOm0g5aNqqwOGiCsRIu+VtxeAWroeo&#10;m7YwdVKErJEgCjJjQB88vnYUYiP9AhYrr+NPDFB0k300UdTQ5Rr8/icB5Pccso8s/PxHFr7/lY1P&#10;357g1dZ9MpB4gkcWQScWPhaGEPyXHVkHMw4CyE4niP/kArEdDCDOZCQMINaIDrXF8wUvjA+5orbK&#10;mfTcg8KdO1aV/vuyOyoIwBUEFRb/gUuhMx3d6Lo7FxUlnqgu9kBNsTuqi5xRVeiIynwGERuCiD0H&#10;kdIMO5Sm26Ik1YYAYoWCVCuU0rHwiSkKnhijqdQI7SVkJXe1kHpDC0+uaeIx9TLjI5UQF6qMGLY3&#10;xFEKl41FEKkpiAACiIf4OejzHoP02QMQ/3E3Et2sUB8TierboWi8E4H6a0Eov+CD8gh31FC0XQtG&#10;/51LGIi7zJnEaNINzlRa46NQEx2I5phQgk44WmPC0HIvFK0EhuYrfqi/5IWGy15oosttBJDOu+Ho&#10;YaV770eh4VYAKq54ofK6D2pc7LC4Tw0vCSIbe/Wxtlsfz/cZ4jlZxLN9Bljcq4WxXUro2SWNrh0S&#10;6P9RkgPJK4LFz2Qkvx/1wG9H3eiyE7dC6/URW6ySrczSY8f2amNsPz2eADF22AgTR4wwdcwY4xSj&#10;x0wwdMwQA8f00HtEG12HNNB7VBuTx0yxds4N74UC8FUkFB+FQ/FaOBDLgmQeZCITPE4EE3sM8VII&#10;OFI4YEDICb2C9ugSskUbQaRFwASdopYYlnPGtHowZjXDueOoGgFT1ZsgQtAgmHQquqBDyQkdqk7o&#10;VHUmiDhzl9s1XNGu6YoObVe06bmhWdcRtUb2iLczgY+PKvSDZCBidg66Poqwv2JIRzUouAhAzVcS&#10;yu4ikLI8B7MQTQTE28HkihzMborD6JIg9EPJTi7IQdGIB8JaR6AWIgy9IEkyGUnYXeeD+z1+uMdL&#10;w+GuHCxvsGEqSZheP0kAEURQtjiCMxXgm6AIt1tyBCcbMhEN6Pmeg32EOGcsdhGq3EbjB/FhGKce&#10;+dpoP7dxb2mwg1uJxeY12KbBV9R+DlRXcG0OKxX7giAy1VqHzqIcLvkhmzxnE+ofV6apjziICTKC&#10;5rwMLi3JElnFy/FBbtkuS3LYUZKLGXrMAMGEzY98XJri7IMFS7k+3UnPRzBZG2MVDPvRVpyFfgIQ&#10;q3W+PsIm37s5k6jLSkBfXT7WpthqW5YokeAy1k2GUoeOsnSMNZVgsbueOuYV6K+k99lMVjPMKhqy&#10;SfUaPCOz+krt9A9LAx0xTHNYQkO2DJb10heH+9FamofV0T5qwFfxbeM5ZwRjTY1EximCxgY1uK+4&#10;PRj9tUTPiTGwDLq/b72ixnuFW13FLe1dXeLMgs1DsHojrH76e1ZudmyI2yfCNvZ9ZkkVySZe0vN/&#10;oAafJQ1jheJZssXP9PinLY1glQ7f03Mw6/hCz7e1OIvGwhysT09wUOCW85JtPGXDcBxAyKKWCSp0&#10;ZEuTB4j07DpbNswez8pP9leX4TVBLLMwCh0dWWQxiyisvodHxSEoL6Ye+/NZ1LU9wuV0R5jflIHh&#10;FXHo05fS9qYIQUIHAY8NcT07BN5x5ghOd4V7oil8ko3h+EAULonSiChWQUiOFNyiReByTxReSWLw&#10;ShGG2yNBXKsXw+VaAXgQUNTsxMGrwAtBhfOQNhaCvL0kbC9YISDaHd4RVrD2UkF9+m38OdGDT030&#10;Zbhij7HKawSDcTKODjKQRjoSQP6qxB9/luAPbhVWAX79Mxuff07B1vtErDy/jY9fk+kxGfj06QbM&#10;FfQ5aEjsdeQmzyV2u0CSDESCsxFHzkJ4/suSAOKEjVUfzI67oanGBdXlHqiuYOGGmko6lhMUyr1Q&#10;RceqMk9UElSqyggsf8OFnatit9OxmqKObqsrpccSQGqKnVFNEKnIs6Ng48h2KM8koGTQ5b9BUpRm&#10;jRKykpIMSxSmmaO+yIws1BwFsdrIuKGDtGsEEWYhUWp4EKqCGB953HaWwjUTYVzQJAOR4+H2gqjz&#10;HIHAoT2Q/+dexFrqIzvYGUVRXqigRr841BXZAY5I87BEtpcV8n3pfQS5oOaiF1qiQ7h67I3Rwai8&#10;6oO6mwFovM2W+oaj+XYYZy0tZByt1wgYdL7vXiQG7pNx0LGT7KODoo5gUk7PxVLHV1zyRo6XNfp5&#10;VPH6R3U836lG1qGEqZ/k8JSOS3t1sXxQH/MHdDC+SxnDu+TRvUsSbT+KoecnKUzsUCbgmODjYXv8&#10;ftyN26H+neLDESe8PmbDGcnsAQNM7tfF0F4dDO7TxvAhHQwdpuuH9TB4zIAAYoC+Y/roOaKD7iOa&#10;6DysiQ4CSd8pfUyfssEKrwc2hPywJcwm00OwJhKAeWEvTPK7YoTXAX08NujltUUXnw06BKwprNAm&#10;QhARNkODoBEahczQKmaNTil7Mg9n9Ci5EDgIFsoED2VntCo4oFXRAS1K9mhWckC7ohPaVJzRZGyL&#10;YhMrJLsYI+6qDRxdVKDhJg1pSz4ou4hDyUUM6u480PQ7D3X6Hys5iUGe4CFqwQNRSx5IGpyBjNlp&#10;SBqRkfjycnMcNlfl4XZPH7ZXpGF1VQqW15RgfUMd3g/NYXldGrohZ+EQIwr3h1JwvCWPG6U6uFWl&#10;gBsVcvB8LEEGIw+rS1KwviAGzwf6uFbiApdYLWh7idJ7EIKeuwRaa7OQlUw2256PZ/MtqMyLwxBZ&#10;wqvZMbxdmOQ267UUZHIbnFlFQ1Y86mlPC7cDfa6zGZ9XZjkbYcNabOVWD4FhkdstzkyFdcqpQS/O&#10;wTw9lpWdZXMobHK9KS8FXWW5ZAuDXIoRlhhxjqUjqS3FG3ocu87Slkyy5btt1diaoXMjHXg+3I6p&#10;lnK0F6YQ2HrofmQTFK+mejBYkYO69HjORliwuY/X1MleH2pDd1kmtZm51JFvJaPqQlthGolEFX6Y&#10;7emI+bb5Et9freHV0zFMUyPM8s6zfCyswX9DdsD2ZAy31GJ+aACbiwtcsajF0QFuVzgrvsRWXLGl&#10;tmxL/QjRkYFhu+gU2yw4h9G2Bnp8Hbciiq3yek/3Zbveh5prueXD7Do7z86xnecv6ENmuWBeEdTG&#10;WurRw9ZKE6VfsfrCZBKzvR3oI0XcmJ2k9zOPT2vPsUYwG2iq5eqGfNlY4YyHreBir8tWU70lgDCQ&#10;MQPpayvE1FgVfn75DhNjtbiWboSsWn8kFNkgMtsGQfGOeFxrj0tZuogpvwCnWDKEWHE43pOH630D&#10;mJAe+9y3INMwhc11dVwviURoTiBCyUz8c1TgS+DwTuGF3S0eOMWIwzdXHEEFwgjJF8LlGmGElQjA&#10;7iY/dD1PQtNVHDL6whBR4IeUhgSUrdRgHaWKsFR1hCRaQNVEDDnUS8ZUF752FmIl7xp9/iUEgyHg&#10;L7YLnRlINYGjHH+gmI5F+O2PQjKPFHz48hgvNmKw/Dwa339jubNSsbx4EWrnNQgcjmQaLhDnAELW&#10;QRARJ6j8GyB8/7DGzSBHvH7hj8WnHmivJ3sgaNTXeKO+lo611ChW+VD4oq7alztWV3rTfSgqvFBX&#10;Sbexy1XeqKP7sesNFZ6oL3VFHf0QawkgNUVOHESqChw4G6nKdSKIOHAg4Uwk0w4lWXYoziQLSTdH&#10;XbE5fResURinjaybesi8roPUKxp4fFET8eGquOenSACRwHUTIVzUYkNYPHATPQulM4fAt2cv1P6x&#10;C2GyEkj3s0eGnx1yg2xREOSAnEBHpLiZI8XVDHkBdlxixoqLHmi6E4zmuyFoig5C/Q1/MgkykDsE&#10;jugItNwmC6HoIovpZ8NYf0dPbBTa74TSfcLo/qEojfTcjjB3FIa4IN3bGpVymnixW40AooLZHUqY&#10;3alMEJHH4I9SGN2hgMk9Kni6W52OqhjaI4/endLo2CGOlh+F0U4wGfpJAQt7tLB50ApfDrMd6m74&#10;5bgLvhxxwZujDtg4boWlI2aYYCAhI+k/pIXeA2QcBJPuQ7roOaxD9qGDHopuspGOYxpoP66B1mNq&#10;aD2hhu4TOhg5ZY7pc46YJ3AsinpiQcQdM8LuGBNx5Uykm98OHYLWaOe3QqugBVqFLdEkYopGiiZR&#10;MzSK0mUJcwoLNErTbbLWaJa3RZO8DZrlbNEib4duZUdU61ggxkwdfm7Uy4/Tgd8jBdhd1IGymTxE&#10;lPggonEOKgQPLU9RaPoQQIJEoOMnAzl7QUg4nQef/ikIkoFIG56AvNlJaPmJQSNQHhLWAnSODwbe&#10;4nB7KAeLGzLQjxCB831FOMeSSYRLQcVViExGFHa35eD1gEyDzaWUScIvWQgWt87DMU4WHg91YXtD&#10;FkaRYvTb10JUrj3sCERGQRKw8FJET2spxgfrcOm+GYJjtJBbeoNLjviabYam9nGssZqsoIksYwir&#10;1DEeqCrh5psXBjqxSkB4Su0ly13F6p+zYStmI4sDbRhuLMM8gYblwJpmRagoRqnNe0bPwTLsTnbU&#10;EmwKOOuY7WrkhrHY0BZr1Fkur9WhTqyMdNG5dgxV55FJlHOrqxgw1kZYhuE8sg1qQ8epsz/SRhDq&#10;RHcJqzxYyqUyWSMjeTHUSp3VPLRlPeLmRpaHmrnVV/01uXhKFsLmdX74/Gwl5svWG6IVAYGUaaCx&#10;livp+op69VvPVsgIBtBIqrU2N4WPL9fw9vkKl3aks7KEq+D38+YrfNp4gXfPF9FVyRr6MXwki2FQ&#10;ebOyiL7aCm5VFRsaYxPwrJjTIj1nc0k+N4nO6oawRp8ZxWhHEz3/Al4RuGb7OtGQlwVWKP4TmcTX&#10;12yz4QQasrPQW0VqyCbiyTpYwSu2fLi3opzL3/XX+0389m4T8/096Kwoo/ewgF/p+p+fP3Dp36tq&#10;riCxVht5LT7on8xEVjupacoJBKYLIrpCHtHUuKU238KVTHUEpmnjSr4HLmaaISJdlUChgcSOC4jM&#10;8oHrXQd4PdZBaIEEQrKVEZrmBHf6Erk9VIJ7shjMLp+D+wMxuKcowDtdBkGFggguPgXfrPMwunwe&#10;lldk4HJTAWr252HnoQ1ZTXHwy/FCXkeInl8ZvonCsItUgbkHNZL3AvDHeDv+HKrGm9bH+PWXToIB&#10;m/9ge0DqOID8iUqKErKPQnz5OZ2Dx7tPjzC7cBmv3sRz8yFAGvrbgyB+QJ0bpmKg2B7CcubgwQWd&#10;YxDh+y9b3Ap0w5uXgVie9UZHkwdqqz3R1OCD5kYfNNYREAi6DbXs6Msd66q9uXP1BJQ6AgoDTF2N&#10;L0HHj85RVBFYyF7qy1xRX+L8H4hUFWxDpCqPIsceFdm2KM+yQXHGNkQYQIoyLFBbYoreeiuUJhgg&#10;65Y+ZyGpZCHJlzW294X4yeOOoyRumIngMgEkUIYHzoLnIHHkAHh37ILJvw7C79hppLiYIc3PGule&#10;pkhxNsAdI1UEyInhuqkqyi/5oIzspPqqP1d8ik2uN98NRxPBoOlGMAeOtjuRaCMDYdFOoOiLiUQX&#10;XWYW0kz3abgaiFqKiou+KAh0Qb6/Ewr8HVHo54gsMpBkcz1MnNDA5g49vNylh1cUSzvUMfajLPr/&#10;JYmef0lg4CdpDO2UxfBuOQztovO7ZdCzUwLtP4mi/V8iaPuXMPp/lMbkT2pY2m9A4LDGh+MO+Mw2&#10;GJ50xbsTzEoc8IzOzx62wMQBEwwQUDr3aaDjoDqFKjoO0/GwBtqOq6PluCpaWRBMmggkzUfVuGML&#10;vc/OUwSbs/roO0/PwWuFfoJGt5AVOgkaHUIW6CD7aBMyQaOwMcHDBE1ipmiVtECTlDkFA4gVF3Wy&#10;VmiWsEK7nB2qFaxwiUce1uZicI6TgXYgD4LjDeB8XQGaDoIw8ReBuZ8I9KwFqRN1DqIECGEzHkiR&#10;sUu5CEDOgw+yzucgqH8Ssg4iEDI8Di0f+k3dN4Vvsim8qOFXcz4BQdWD8LinB5vbyrC4KgiL64LQ&#10;DDkBw0u8ZB/SCEhVgP1tMXjFs/lLeQRlSiE0QwL2N/hgF3MepreEEPTEBPbX1KHuKwwtfwH67UrD&#10;8qowTP1EEXM3AJE3beF1VQNR9+yRmBROnd4y6r23cUto2YT2CtuF3t2MVTrOUWd6sb2Rq8exSCB4&#10;RqbANvZN0/m1MTb01M/lnWJLcJl9sI2CL8cHsEqA6S3NwzSdXyVQvKDzs11NnIUMVhdjkZ5/pqOe&#10;W3U1zpbuNtUQPLqwMdJH0Gkng8jh8l8t9rVggS3pbShDW1EGd5ymx7HiUmwpb1dpJoYbSsBqn88R&#10;3LqLstCan4qn7bVY6G/BBNlMC92nr7oQa2RDPywNd8U8ba1BY3YyUa0BX8hEtpYXsUWN9iZBoJOg&#10;sDE3QSZBvfeFWWw+W0JvXQ2W6Y19eP4MH148w0e2dLenlahZgy9kM6+X5vFqbgYb8zP0QdRxK6tY&#10;2pBf3r3Bh7VnHKDYTvJ1AsdMXwfaygsxN9CNN8uzaK8oIvqN4Oe3G9yE9wsieWd5EdG2hJtk/8Ry&#10;bK0u4zl92H3VZZyhzPV2gRW7YpPqrLD8ZHsLQWqIe89v6W9gK8Jaigsx2twEVv89JscWwWmiuNEk&#10;iotlBI4SA7jeEUVAoiSuZTojreMubhU4kY1YkFXow+6KLByiLBF03xW+j/QRke8Af7KW67XKiCiR&#10;QXgewSZZlTMV1wdK8EiQhn8GP1mIJFwTNOCZpIbAfAH45J2CR/px2MfyQf+CEKm2MERt+eCW6ALT&#10;CEOclTsNPhleqFsIwCmaejjh8jD10EL0RTf8NtKMPwYrsdmTQqBgq6+6KdgeEDZ8RQBhQ1h/leDb&#10;Lzl4/5nBIxErL25ifuk6XU/Gz7+zFVhJKM12huAOXQKII4HCAaI72S50Z274ios928H3f+1w3dcN&#10;b98EY3nOBx0tZB11XmgheLQ0+aCp3pcg4k9Hukww2QbKNiwaagM4kNQxaND1xvpAul8QXSdrqXQn&#10;E3FDY5kLZyMMIsxCOAPJYxZiR2FLELFBKcGjNMuB3jNdzrZGbakpWa81yhIMkU0ASb+pg7Qb2nhy&#10;jcB+QQnxvrKI4QAiiksa/AiQPAdb3tPg33cAwv/aA7ufjiNo12ncPCeCe4qyiFQVxwV1acTYGCHv&#10;QiAaYqJQedWPqynScjeSW2nV++Aq2m9HoPveRXRRtBFAOggg7WQinTF0maL9ZjDabwShmR5bc5EA&#10;FO6BknB35AU5IcfHHrk+DijwtUc+RaaHFZIcjVAjq4XXP+ngNUFk/SctvPhJAyu7NPB0lyIZhjT6&#10;/ymOvn+KoedHcfT+JIG+nVJkIlLo3CmJLgJJ504xLlrJSloIKD07ZTC6TwlzZBhrRy3w+rgj3pyk&#10;/98JV4KLEzaOOWHpqA2eHjHH8BFj9B3SR/dBbXQd0ET7IXW0Hib7OKZC4GAmosmBhMGj5aQmBQHm&#10;JAHltCqaTmmh5bQWmnl00MSni2Z+PbQIGKBVwBDNdGwRMkKjmDEZCIWwKRoo6piNCFMHQNoc+Zqm&#10;CBWTh8pJHpg6y8PykhACnqgiMleT2w1uEHAevuniCMmVpQ6aLP0GZCCsex5yNlIQMxOEkP55KLrw&#10;w+iiJHQCBaFsLwxxc17wG5+BlBOZSpAyDCJkYH9HEJ4JfLCOod/SPUkCixK0/YQgYErwiFBCZI47&#10;dRD14HGfjzqDfHC8JQafBGWyDkkyEVHYXOaDd5IwIouog5isBA13ISi5SVLIQIEtD/aXhLWvPOIS&#10;AuF33RiGAQSUIGHEPvLGeHsJNw+xTjDoooabZeN91t/OLcVd6G/FCzYMVUK9eGqUl/paqaHvxPpw&#10;H7eLnNVWZ/mxXpPFrAx1g9VEXyIYsfmO9Yk+spYurqwuW667THbBhqpYpcGGjMeY7W7k7OQpPedk&#10;dxO1u6WYIcisDHdinsAx3FCOpoJ0DhhsjoTV92DVBXuo/WWwWhnuwvJgG7cbvbkgCyMEKzahz6oX&#10;NtPj2sl2Jll6kxGWsLEDo/Wl+KEmJzWG3WmovpzbPPjx+So2WS0Q6tmPEilZ7Y4Pz18QVJbwkRr/&#10;93S+r6ESH58t4O0KQYYNIRFAnj0dpUa+FJvzswSU59wyYAYSlrCQ7Qth+bPGWpowwmp4zE/jlzcb&#10;3G7xfvowNpdmyBpec6ut+qvLiZCd9Ee2YmWgj97PdqEoNs+y0M0SLRKhp8YJHpX0gdRxddt/f/sG&#10;7wh68/3d6Cgron9UD34mW2LLfl/Q46Y627E6OoK3ZFWL0zVIKLbHE2rs7tQo43IB9SIqNRCeLYOw&#10;NFkEJxrjWrEbnO6q4HKWBzzvq8LngT787zghONmC4KGGoGxRLvyfCCAoRRVXiggsKRKwvsUPd9JY&#10;9gMIr+GBX44gPJIE4JUmzwEkJP0MvBLEoO3PCxkXXui4i0PDWgKaAWoEHltI6gjiLAGER/QMtMwU&#10;YOymBSVrafg46+NjdxW+dZTgzWgBAWQYYPMffzVQ1HDxJ8rw2x85ePvhEV5vxZN13MfE0wi8fhuP&#10;rfcJ+P0vBpAHuHfBEvz/MOMgwWxDhAAissORG8JiAOGshAyE5//Y4KqPC96/DcPKoh96Or3JPHzR&#10;3Oz3dwSgqZEA0uSPxgZf7tjcFIDmBrqtIZAiiKBBjTLBpLmBgt2XLKWxkiyGQYQDiDPqSv49jEVB&#10;YOZMhGBSQRBhq7TK2dxILtlIrjVqSs0w2GSPyiRjAoguMigYRFKYhUSw6oXyiHWUxi0GELYPRPI8&#10;THhO4dyOvZD911647DiGsP3ncW3XWURLSCM12AmtD65hJD0BQ09i0BZ7ETXXg7jKhZ0xFzDKNgPG&#10;XUI/gaU/9hJ67hJEoqPQFh3JzYM03d62kqZrQWi8Hozqy34ojfBEQZAzcgIckOlrhyyCRoGfE2cf&#10;hV52yPG0xBNHAzzRV8PkcTVs/lMT6z8SSHbqYG23FuZ3KmJqpzzGdsphmEAyuEMK/QQQBpJuih6C&#10;SDcHEFECCZ37SRKdP4mjg8ykjZnJT2J0Xgp9++QwQqY5fdAAiwSNZW5prx2WT9pjgWLmmC2mjlti&#10;4pgpBo8ZofcoAeWIHjro2HZUG+3HtNB6ggXBhKLtlCaaTxNMzmqjlcU5HTTyaqGRTxv153W245w2&#10;Gnl0Ucejh2pefbScJxPhN0e1rAnyXHVxLUgBdhfk4RFrCHVrAShZiiAwQ4N+I+IwjhTApSdmiExW&#10;gEn4eSg7C0FUSxCi9Jtgads1qFMlb8ILaWMydurQmUSIkwlIEkx4oeIuCknrc9AIloEmNeyy9meh&#10;GSgM2+sSsLkpCYtrMrC9LA9tbylq/Hnhcs8A1lfUoRcmBLNrkrC/Jw77uwJwiZOA3V1NuMWpwOk+&#10;QSRGCC4JAjC+yAfDYGnoeMvBKFAZOr4KcI/Sh0OILPxu6sLQgzqRt5xRVHkfGbk3UF2RiN7qPGqU&#10;azBDPfk16iy/nhqitnGUW6U1Sg179ZMErjYHs5LVXoLDYBcmG6vQVZLDbShku88ZcNjS356yPM46&#10;GAiWCSAz7Q3oo0Z/kW6f722h+3ZyQ10dxVlg6Usm26s5+LAhsnnq2PeV5GOgrABzJAgsfdPycBsW&#10;OxswUErnqI2f6qznXmuyoQJDlUXcsBrLpfVivI/a4WaUpzxCZ0UBvX4H9zcsjXWjkwxkc34cP2wu&#10;Tsd8e/mcAFLBbfD7sLqCd3R893odvQQVpli/v9/Ct7+Hqt48W0ZXTTEW6A/+dYvl0FrmQPFycZre&#10;SAtRsJPoNobV4SE6P0cmsYlfyTyeT09hmODxhhp6Vj2wv75qOyPvAhsaW8VQSx23ZJjlu/r17Uus&#10;jPYTQSu5bLkMQpMEAZZF9xXd/5cP7Dm3uF3prQUFGKitwZu5Wfz65iX++PCaM5jW/Gy0FxXg1dQU&#10;8OEN8O0jVp41IKfRBcUNF1DWcBuFdRdwu4AgUiaO66XqiK7QwoUMQzhd16IvnDouPHGg6wq4W2VH&#10;lhKN27WmiCo/ycEjPEcRPnFSCEqW52ot64XTF416IL63zeGXKg3r+JOwuHcG7onCCMqQJ63mQUS0&#10;Inyj6AsXoABxZ37IWvBDUPk0hAx4YOyvBmNvDUgYS+C01CnwSfFA21YFel7ScPSXx2p1Pv5iq8Xe&#10;knn8Pf/BdqD/iQq6Xk72Ucwt1325GYdXBJCZhStYXLnBTZ6zFVh/gAEkFn6WRhD6l+Xfw1dOZCCO&#10;28t32fwHXWbDV2IEFd7/a4sr3s748C4cqyv+6O/127aPVn+0tgXRkXrcLQQGiqZmggMBpZkg0kKg&#10;aG2i2wggLY3BdDmEIpCCAFNDEKr0QiMzkHJXDiK1xY4UTtyqrNo8B9Tnbw9nledt7z2ppKjIs0FJ&#10;vg2qiwkgzY6oSTFBbrQ+Mm/pIe2mNlKvE0QitfHIVwlxjrK4bS6GywQQL/Fz0D59FOf+uQuaPx6A&#10;665jiNx7HtePClBD74+BjHvoT76N7oRL3HLehhshqL4agPqrQei4GYq+22EYvBuFbrKNFoJEy9Vg&#10;tF0LQQNdriVw1JJ5VF8L5B5TEumJwlA3Aocjcsk8WLC5lewAJw4ged62yHOzQrazMZKsNHFfVRoF&#10;p6Twao8u3u40xMYOTTz7UQ2rbEPhTgVM71LgbGRypxImdylhZIcCmYkMhsk0BggqvQQOZiQ9u8lK&#10;dkgQVCTRQcd2ggqLNgJK808iaKTzLbtk0bZHFl37lNF7QA2Dh3QwesQQo8eNMXLMGMMnjTDI4oQh&#10;+k4ZovskwYSi/ZQOgUMbbae1ORNpPknAoGMjmQmLulNqXNSfUkcdWQo7Np+h+583RJugKSrFjPBI&#10;1xI2xhrQ9eKFT5IEgtI04P5AB1crrGB9TRDqDnywuyZBxiACt2sK8L2hC/MwMdhc1YaSrgh4+Y5B&#10;1UQIHnHycI6VgXE4P8wuCRM4TsEkShjqHgLQcpfGOZVjUKeGXdleEJI2p2F1Q4uel143QBSa3gQV&#10;Kz7ohRKoLrAOGx80fE9yu8ytLmtAP0SQ4KEAi5vnyWzOw/2eIqyuS5HJCNF7FIPtbUkYhstBx00K&#10;Gk6i0HKThl2EGuzJgiwIWm5hhniYeA1LbE/HYB/mB7ox2FhOjTo1zoO1qCxJ5HaD91CvfriqCO3U&#10;0I82V3GrpNjucra/gy277SVQdBdnbw9vcfBo4kyh++/CT8xC2BDVBsvgy5YJ02usTfZzJXZZ2pH+&#10;2mI0FqSiqzybOtgl3KovlhKFrUKdJVtZHSNboTZ9sKqYW+nFpizYUmE22c5qhbCd7ZN0/8GaMjyn&#10;+851NqE1NxuD9dUEngHufpNttdxwV3NxOl7ND+KHj+vPYljqdpZ/5ePqPJeKnV1n8xfLkyOkM0XU&#10;UI/h7bN56sEv0m0LWBkf5uY2Jtqa6IVG6bYlfH/3iltRxSbV+2uqMNvL0hVP0ptox1BVJRYICO+f&#10;L5EZrGCmp4U0r4lbkcXqpn+mc10VxZgjg2DPtTo5islmoiU9F6tq+JUAxzYuDtSxgvA9RNYBsAzC&#10;LxeecsWnZshYXowNczvQWYr35VH6hyxMEyGnSel6MdHRRBZEJG8twnhfPVpLCjHS0Yi2jnSk5Qci&#10;JseRvthG1DPRg99DA3jcUkFYuip9ydVwuUIaEdmCCE83paMzwnIVEZSkAZdYUuwEOQRnyCGsUAqe&#10;T84jmO0DidaF1W0pAsRBaAdTL+mCMnyopxQWrw/Xm0YwDT1LX0Yl6ETogN+SB/L2UpCz4oGBszTc&#10;LtlAVEMEAnLC4JHkgZACH8x8JaDrwofO9Pv4c7oLv38f5vZ/gFUhZPbx99zHx+9peL4ZizUCyOr6&#10;HUxMR+H9pyRsvk3A1oeHdL9MfP96F2ZyugQIe0jtc/kPQDiI7N4eumJDWhJ0nvf/WuGylxs+vr+A&#10;F6sBGOojADT6ETwC0UYAaSWAtLUGo72FGtbmQA4gLQSSVrITBgwGjyZmIf+BSDBayPoYQJiBMIA0&#10;EUAaS5iFsLkQAgjBo46imqDBooaMpJqissAOZfkElCJT9Lc4oz7NFIXResi8vQ2QlOuaeBLJyusq&#10;Is5JAtGmIriozAt3kRNQPHYIvP/YBcMfD8J913FE7TqHOF551NwIQ1NsFOpuBKLuqg+qLnqjJMIL&#10;JWHuKAtxR6k/gSqYLCnCA9XhrqgIcUVpmAdnGCwYMIrptiIW4R4EC3tk+Fgiy9+eM498AkdRsCty&#10;AwkmPmQibpbIdjRDur0+ElSVcP3AOVz98SQGdivg0w4DshCt7aGsf6lj7SddPNuhjaWdmljcpYkF&#10;NrS1WwNTu1QwSfefILCM/KSIYYLK4A55Aooc+gg4PTsJEmyYa5cEOijaCR6tZCuNu8RQv1cE9TsZ&#10;UERRt1sUtXtF6RzdtlcKTRTNFA375VB3QIFCDg2H5FF3kC5zIYfag7KoP6yA2kN0/bASGo6qUhAw&#10;TuighUDTeUoXnacJHOfNUSppjBBxaZhoy0PTURv8WqI4LyEEwTOn4BolD1MvcVhdEIX1bXEY+sqC&#10;V+o09L3JFqIk6PchDourYrhW6gb/h3qQMTqDs5KHoOcpDscHSnBLFINjHD+0Q3jIPM6SRdBvzeAM&#10;DgvtxVnFkzgjuQ+y1qdgd1seFteVoB3G9oBIQdNPmgAiDRlXPoganYSo2WEYhPPBNEQcRv68MAgS&#10;gEUEL0wjTsIqUpTsRRoud1SoPTCEtoc0RI15Ie8gAil7PnpdCWi4iMDEUwq67jJ4khWN9vo8FGc8&#10;QFd1Mb6tr+ITtZdrT3sRftMaj1MisUkNNBu6ekrgeDk1gPfLUxwQnjZXcwWd+iuLUZ3+CNPtddzQ&#10;1Crb4zHay5WorUiJ/89O9BfD3dwKramOerSVZHNDWqyW+TqdY/U82styMN3L9sQVgSVQnGPDWXR9&#10;oKUKox21aC1mq6lYW9uGl2wT4sIYnk/2ca/XmJNKFpON7XroA/SaTViidrO3rIhMphlr452oyUhE&#10;X2UJ3tFjPz4bww9/fX0f8/vHTdRmJ3FFTtgGwV+YbTxnOauWuJToi6RZr+m2l7MzWJ9+yiVIZBPd&#10;gy21mOzuoMZ7lJSnnd5UFzX4c8DXT1zG3aX+fq6+x8+vWJqTNbq9E61FGVy5xXfrS3i7tkyN/Ay6&#10;CrLxcXme7OMFN+z0gSxnoLyEy5y7NjFM5BvkLIct12XDXmx3+vJQLz6tshxYc9wS4aacTCz1dXOp&#10;TfD5HT6s0D9wegxrM2PcEl58fouvGyvoqCikHkIPWc8CFlYbUd1/F/drTHCtUBP+j+QRki4Gn0RR&#10;+MQq4W6pNy5lWSI0RRbe8Ty4UKqES2UqcL+tQz0TRbg+FuUmxgOyzyM8X596WOrwfaTLrUPXDZfm&#10;StcakPoaBkjB8bo8HG4IQc/vJBxumiM42QeG9IMJJMtxizHkUpm4XVaAnN4piCkKQ0hekIOImKoA&#10;tOnLmpkQhF+mm8g8JggGPRRNBA4GkCr8+nsB1t89wPKrGLwggEwvXsHaq1h8/paKjdf3OZAAOXix&#10;fB3Kp7UgtmMbGJxt7GKT5k4Q3mH/N0wcOBPh+y9rMhAPfPpwGWvPAjDcT3ZBkGgjgLR3UE+8PRgd&#10;7SHoJIi0EkCYkbS0+KOdDKWtmQBD0GDwaGLwaA4loNCxjp6j2pvCE01kIU1lZCFkHw1kH40UdYVO&#10;XNSSgdQQQGoJHgwiVUX2XJQXmqCXANKUaY6i27oED53/BUiUKh5SDzTOSQx3zQggirxwFToN6f0H&#10;IfKPPTD/6TB8d53ClT28iDsugQI3W7IEBxQHU0MfZI+8AHuyBQfk+tkjy90CqU5GSLLTpaMhUh0N&#10;kO5sgkxvG+SHuKCIIFNAx/wgZ7IOBglHAocNhRUy/WyR7e/AldQtIHhke9kg190KGc5mSLMzRJKq&#10;Iu4c4cftPedwd985PNnFj43duvi40wBbO3Sx9ZMe3v5kjM2f9LGxywBrFKt0bnmHHlZ26WFxNwFl&#10;jyZmd6uTpaiSpahinKxlmFv2q4CBXWQoZBu9O+XQTYDpIsB0cAYihfZd0mjfIY2mHZIEEgLGDnE6&#10;ElwYYChqd0mijh5bTzDh4LJPlkIOTfsV0XJQCW2H1Lj5krYj2ug8YYCek4YYOmGE/nOmaFMxQpa1&#10;MvxVqCHWEoKajQT0XPUhqi0JYdYhOnkCvPtO4viuQ1A1Owv7a+ehHygARTOyCB15GFkpwzJKElqh&#10;Z3C13AlXCmzhF60DIz95iFvzQ8KED9JmAjC6cAa+qTxwiDsNhzs8cI6XgoTuMfBJ78cZ8b1k9Edh&#10;FCQHPV9paHhKcNl6dez4oGYsCFVzAchaCkGdviPa7tQ5Y0NYfvwIeqQNRwKOlts5mPhLwSJEDrJ2&#10;p6FO0PJ7aA/bKAMo2otDwUEMUnb8kHLkhdcFMzzJuQTrSBkE3jGk30cpl4S2OCMB/Y2FGOusQVnB&#10;Q9yO8yX7KMMr6tFvUDu2SO1lf1kh+kpyMdlQieHaEnTkZ6K7lO23o44vQYCZyTMCAxteakxLRmt+&#10;OgcVVl2QWQnLyttbnofe6kICRz83tMXmVtg8R31eCkbb6jBGJtFfW4RhshS2n6ST7Ka/qZw65wSb&#10;6UHMD7ahrTwH7dX5mOlvoU51NprpOacJOCw1ytIQm3PpRGP2YzTkpJEJ9VA7T218N5vTpvdfWcAN&#10;x/3QVVoYszFJjfTUEHpJXV5Okm0szRIwprkEhV82nmOkvR7NJQXUkI/gzexTspRZvHuxhL++vccv&#10;1DAvjw5hqL6WbIQtl53HAjXo9bmZWGQN9YtlLjnjxuww2ljelZ42MopVvF+d4+Zb1sdHMFxTiVdP&#10;J+iDGODmX14TVN4uznPJGxmAustKOCCxzYxsfuUZvV5fJf1TZqfwhWj/y+t1gs00huh5Frpb0VlC&#10;KlhWzIFnc5ne6/N5rthKQ34GV9zqM7336akypDS5kFFIIyxDDTfz1XCvwIx6PWpcsraIDHHcqlbC&#10;zRoZXKo6h4jSk7C9dR5+D+RIXeXglyqDyFJhmEadg801ffg9NkNgujSCUszgFC8G14dycIyVo16Q&#10;FJzvq8DnkST0gw/A6YI4Au7YQcdDhL7AZ2AZIQOrUE3YkioHPJGHZZgCJLR4wSPCA35JPpwXPA9T&#10;ahgvPTSnz5jV8iAYcvMfbP9HLX5HKbY+PsGzjVi8eHUfqxt3MbdyHd9+z8Kbj4+w8SYOnz4zgGSh&#10;h8xBZJcaJHa5cvDgJtB3MpC4cPBgIOEAssuBA8g1P1d8/kgG8jwYQwNkEASQ9o4QdHSyIPtoJwsh&#10;oLS0BpKZEEiYlTA7+dtKmhlY6HIbRXsLPZ4NY9V6oaVqGyCchRQ7o4Hsg0X931FbQBaSZ4/qAgIH&#10;2UdloR3K6VhO/5/+Fje0ZNmi4JYOMgkeGTe0kHZFA8kRynjsp4B4J0lEmwghQv487ATOQGzvASj8&#10;zz7Y/ngEwbvP4NZeATzaJ4JUVXo8m6PwZw2+HV22IYg4ocDbCUnWRtzKrGRXYyS5GCPR0RDJTibI&#10;9rZFGdlHeaQXZyPldLmYDVsRdHJ9bJFHz8cAVEjmUhjkiAJfW+QQPHKczJHjaoUkbS3cPsSDu3vO&#10;I/YALx4c4EfsPn7UU6P9Zb8pvu40w88/meHbj6b4TJff7DDGy11meLXLFC9/MqLLxtjYY4znBJWV&#10;3fpY2qVLdqKN+d3amCFDmSaoTBFQJnerYGS3Ekbpfz2yUwNDBJcBgks/Re9OeTIVFnLooutduxXR&#10;uVcR7XsU0EF207VHCd37ldF9QAW9+1XQt18VfQe1MXhYH8NHjTF83IKgYYHBE/S/4DdFmYEuHgaY&#10;w8FQBSbWx+AWzUM9dkm43VaHsqkEzonxgOf0aUgKCOMo/S94xfaSYZyCY/wp2EcLQFNLGs5OpnAL&#10;IlgESUMrWIBLp27oS421Oj/EVARhFqgHu0hjqFiegUkEgSPuLP3GjsA+7hAC0nkRSB059xghON0m&#10;kw85xiVK1HCVIUsQh6ILD8wCBOAUKgELawEYGgtB21UUur78UHek318oL4IzJBBRLA/7O3IwCZWF&#10;8x0yizCCm6sgrEK0YUbvTcZCDBIEMBU3Eag6i8Djgh7cqRPpFiMJlzg+pFR7UEd1CsPdlbgQrwOb&#10;IAmo2wsjo/AeKsvicP2OKSozo6nz3I3X1Kldok45y4axMtyDb88XsDUzTkbSgfHGKkw21xAgClCS&#10;EINRavxZSpKl3lasdDdijSAxUV2GqqR4boKc7QtZHGI13NkIzBDK0xPx4imbb5nA1uw42PJfNnz2&#10;gl735fQAN0E/19HKQWGgsZTspQcrFPMEjBcz/Vgeo+cbaMOb+VGujnsTtZnPufoiDWBJFJcGmjDe&#10;UorK1Ad4vzCBHzamxmPw568Eg4/YWlgk7WmgBwziPTXgr8g2WHnZD9Rz/+XjFjamp4hsdUSiITKU&#10;RbptDCuD1OgvzOHr6w0uzTvr7S8M93IT479sbZBNLHB7SsbpD2H1Q5hlvJqb5P6AjyvL+HVzHb9/&#10;eIPRejbG18PVB2EJGFlddZadd56sZqq9BVurZCwULGHjlxcrBArSPAIUW877cmqMy+zLUpcMN1Zi&#10;hLTw1zcb+JVe67e3r/BxfRGNxRl42tvGXf+8ymxnGRlVN+B7XxP3sp2p8RZCZI4qAh4r4UqhJK6X&#10;CSE0n8yiSBgXy7Rws1ERkQXUuwoUhUWwMC6VC8P1njg0vGXgGG0Ap/vCcH/EQ0d+eDw8T/YhSb0Y&#10;XkjZCME7WQ3hOUrwuH4OD2rVoO3JAx0XPjhfFaUf2xnYXReA1yMxONxWgIadCBQteWDD1qlbCUBC&#10;5zRdptfLo15j630CwSwBpInMgy3drcDnnzOx9joez1/ex/pmAuZXb+Ld52R8+TUD61v38YrM5MuX&#10;7U2EBVmOEPin/vaej91s7oNNmBNMdv4vQMR2MyNxAM//scQNfxcCSBTWXoRiZDgMbQSIjs4wdHSE&#10;ETzCOWi0tZORkI1wBvKf+Bsqf1/eBkgQmpv80MxWclV5oLnSnYNIS6kL/W+cOXAwG6klaDDr4Iav&#10;/gZINdlHZaE9SvNN0dfkitYcexTd0UM2QYQBJP2yBp5EKiOJeqsJTtIcQMLkzsGC9wSEd+6B5j8P&#10;wvnHo4jYdRYxewWRdFAc6celkauljxw3a6Q5muC+jR4uqcvD7TwPLA8exz1zY1RcC0YB2UYmgSDd&#10;ywpFBIbaKB9UhxFE/gYIM40cBg6CS763HQoJQvkBjsjxIXB4miPLzQK5rpZI1SR4HOTFjb30HugY&#10;u59M6CA/HhwSwcO9Qhjbqw7stMbvOyzxy0/m+PlHM3z4yYQgYor3eyzxZo8p3uwzxybFq72mXDCY&#10;vNhDlsJ2su8jSyGTWdpjSJbCTEUHC3v1MLNHh6Cihad7tTG5VwsTezUxuU8L42QxY/s0MbJfA6P7&#10;tOmyLiYOGmD8gD5GD1IcMsDYEUOMHTXCBMFimk2403FQ0Aidhppov66KMkfq2DjpQTdYEHrWpxB6&#10;RwEed5Rgd0mHOlsC0PI8CSM3fvqei8DnhiaUdIThFaeEiBQ1KFucgWmEBGxDNGDuqwSnOD3Y3tOE&#10;6SURAgAfTgmdxJFDR3BW4BgMfeQRkuaF4ExrGEeSOVBY3eCFVfQp+JONxDapICJPDR4ppxGYy0/3&#10;04VfigqFOrQDCQK3qMFPoA5asgx847Xg/8SIOnii8Iw7g5hq6vSlC9Bvlx/eSQpwZhPq0eLwf6wP&#10;n3vWkDcUAp/yWYhpC0JMjw+GAcowClSDXqAK/Y7lYHNBFWpBp2F58zTSKnzRPHgT92uVcSVHEjcL&#10;tBGd4I66ihTk5d5CbKwfeuvzuL0crELgTGcT6jOSMVpVhsW2JnQV5qAxKwVTzbVY7SMojPdz6UfY&#10;vMdKXxtWe9vRmp2KysfxmGito4a+gxr2VkzT7QvUttWkJ1FHP4dbAszAwVZ0sdcYJMvpLM3mUpZM&#10;MaCwlapdLVyJb9bZnu5gpcwHuOGy6oxHBIgqbrK9u76UjKQdS8MdeDbWhZaCZLSVphGg6L0TUN4S&#10;ZH54NT0Yw2ziBYGC1c0Ybmukxr4Zs6RaDB7fWUP8/tX2/gxqpDefLeJnaoR/efuaW467OMAKufdx&#10;KdqnqVHvLC0kUMzg88tn3AT53FAPxuj5WCbdLxsvuNvY/Adb3ru1MIsVggArQbs02E9068NITRU+&#10;rK3gGwHpl61XmKYPYYre06+bBIKleTwfGsDTlgasElhmO1qwNjLIZdr9tvGMe52WkkJu9zszkncE&#10;Fzb01ltdihWyFlZDvbO/Fh0juVh4kYMnFX6IemKBnHYfXCvWwNVCc1zPN8Ql+udHsDTsmWLwSmJj&#10;p7KwvKCOwHhN2N+Qgd1FtlpLBbYR2jAIUIXVZREEpp2HbzIvfJ5Q7+o6DxStxaBKPSDfBHMEZRjC&#10;7YEkEghCV4sl6UvKg2uV1MgViMI2hh+uiXxwuCcCm4uicI6WRNKgAwKzxRGaZoOrJe6ILJTG9QJJ&#10;rKxWEghG8defDdyqq6+/ZuPlViIBJAHPXj3AMrOQ13H49a88vHz/EOvv4vGajt9+TqPHpSLhpjn4&#10;/mEIKW4FliO3AmvbRLZtRPgnu+2JdLrM+19WuBXsTAC5iI0XIQSQELKLAHSSdXR1hP8NkRDOQjrY&#10;kBaZSCsHjYC/j2Qif8+VMKh0sPkSMpAmBpBqTw4ibAiriQDSTOBo/hsidYVsIp0g8m940PWaEkdu&#10;CKs0zwJdLS70RbZFOUE798bfALmkjtRIFST7KxBApHDXTBShMnzQPXMEEj/uhOG/DsLrxxO4uus8&#10;HuwXRPJhCeQelkHBcTlU8qgjS1kNAYoiMDl2CL5KMohzMUNv8h3U3buI0ou+KA53R0mYK4rIKvK8&#10;rckqzJHnQ7AIdObAkUGQyHAlUHjaoNDfcfuchzly3UyRb2OGJGklRO/nQzTZRvR+ftw7IIj4A0JI&#10;YPA4JI5H+8WQuU8crw4Y4K89FhxAftlhju87LfBlpzk+7bXE1j4LbO01x5u9ZCYEkTf7t2GyuY8M&#10;Zb8ZXu43wTpZzBpdfkHH53R9dZ8JVg6YYWWfKVb2mGBxnzEWDxpjgWLugBEWDptg/jBdPmKKuaNm&#10;mDlsxiVfnD3M8mhZYuqkFZ6eMsfEaQK3vC6qyITLE6VQXCOB8j4Z5N0WxwUeQeh6noFXvAgM/QRh&#10;HWIB8zAdGEedh/MDsu10OQQl0HUTYcipnocFGfjFLC2YefDCwF8I9lfkISB3CHLmgnAniBhe5IGW&#10;N3WcVIVw5NhB7Du0H8d4D0FA5QxZuhFkLQQhq30GNpeVYHuXD77p/NxKKfd4NXg+kofjfV5Y3qJO&#10;wC1eeKfIwCNeejv9e+g5mEWIwClGkWDFfq8CuNcig9s1AvBP4oXphTNwuSdFQOCDJd1PK5DNj8jA&#10;NFgcen7CZCxC0PVnzyMDFVdxKJCJ6ATLQi9IiUIImmFkX/F8uFevikdtykhs0oT3fUnEZ/rj541l&#10;LiXT5tIUumoKuGF8NrfwdmoULAvvLLVvW9Qpfzs9xlnIJAPIQBc22f4Ptj2C2i+WJJHNkQyy7L1/&#10;bzh8PtaLxUG6Pz2+tSAHvVXFeLf0lOymg6s9wnbBv2MmQm0gK6s7WF8ClmuLLdd9Q/bw7vkc1meG&#10;MdZSjtXBVi7xI4POxkQf1sg63i1Pc89VnZJIAOnBeGctt4FxZbAdy2QsH5cn8cPvmysx+P4BzycG&#10;sDTaSY32GvD9E/B5i3ruy1xjzyyAlYr9QA0yK3n7fes1mcYCV1ecWcIfr1/Rm5zGPFGTFWX6gx7L&#10;ADI7SI+jP/bjGhsKe0Gk7OLmL1giRbzfxDp9aKO1Vfjz/Rvg0wewMroDldQwPlvBxuQk3tBzvpoe&#10;Bdtg82GOoERW0llWhKnWJvqnrIOtHmM11r/Ra7Hlv/2NtQS2N6SEK/hCtrIy1Ym0ggCkFIdjbLQW&#10;a9MjKG3PQnSVL0Ke8ONatiEuphkitz4Ud1K9SElV4ZekhPB0M0RSXCrWhA1ptvFFafjdN4ELSx0d&#10;p4vwRwZwvaoI8ygZGESepS8vP2yuMxvhg801CZh4MPWVRnC+GC6UycODYGN2VRhXKyUQlCeEgGw+&#10;XEzRRPhdA4TcMYKxlzTE9Y8iIEEUN6s1cbtRCx6PFRCSZYuIHDfqbYnB97Iavn0ZJhCw+Y8afP89&#10;H6/fPcbGm4ecgay+uo+l9Xv4+lsWPv+Sjudv4vDyYyIZyL8BkobLPkYQ+IcFxMk4mGX8exhLhM1/&#10;/L0nRHyHIyTIRHj+rwVuhzjhy+fLeLkWitGRELR2BqCti2DQFY5OCm4oi+DBor1jezhre1jr3+DY&#10;nhthpvIfgNR7o5UbxiILKXfjANJC8GgqIHBw8yAOaCCA1NKxusiBW+ZbV+rMAaQ42wzdba5oK7ZD&#10;BQPIdQLIdS1kXCSARCgTQBSR4CyNGAJIoCQv1I4dhdQ/98DiX4cQuOMMru/moYZbECmHJZF3VBZl&#10;RxVQdUQZmdq6uGWjhewwL/SkP0Br5j10JdxAY3QEqq74ozTKC6Xhbsj0Mkeygx6eOOgjxcWE27me&#10;6myKbHcrZLlbclAp8ndCDjfvYYZMso7E02K4v1cA9/cLc7aRcEgUDw+KkgWJIZlM6MkhKWQelEba&#10;USlUHZDFt70m+O3HbXj8vsca3/dY4R0bwtppjM3dpnhLIHm/3xLvGVAIIFsHCS4UbwguHFAILK8o&#10;NggarI7I2n6KA5ZYP2SFNZat96gFVo9ZYPmoObdbnR0Xj1tg/qQl5gkai3Sf2WOmBA9jDJ0m2zir&#10;i9pDiigNlEdqvSByq8VQWC2K0mZJ5D8UQ5K6BAKuKsA49DwMqJG2vCAB51tqsL1C5y6IweKGKFxv&#10;KUCVevImnlowot+M0SXqbD0ShOUNAdjeFuMKNinZ80HdgRea7qehH3SCOmXSsAo3hpShAIT1qPEP&#10;1IG2nzKU/CQhZSQI42A52EXLwjqaFzZ3BOB0RwLWF6kTdkMINrekYXZNEM7xQnCNl4UNgc4ryQB+&#10;8Towo/fn9UgBPo+E4fuYflcPJeGfKEbGIQu3+/TbTCNTSWP5sfjh85AffskCCKXOnG+GMHX4RGBH&#10;z6/hzU/vm377EaLUuZSCQ7QUHAmMtpfod3/5PFxjpGB3QQGWvsYwdddFB0FjrKGaYNFFRtCCjrI8&#10;Lh3JXGs9nvV2YKaplr5zqXjaUINF6hS352ehOjUR401VXA3yAQLDC+qIv59nmc87MU9t8rOeDm7z&#10;IFv2WxAfi+a8bOpc92CJLIXNWbPU8I05KRhrquTSpEx3snogteiuLOJWa02SdUzT49mcx3Qv2Qhb&#10;vtvawC16Ykt3WT31SbaRsDQfVamPuGEyNn/yjODynAWrF0JW88OLqcGYl3Oj6K0rJhoN4NXcOF7N&#10;TOLD6hxXkJ0lLXxLUGCT16y+xspQP7cLvS4ng95IJeYGewkyrWgrKcDq6CCXuuTLq+fcpsDXiwww&#10;C3j/fJHbNDhO2vSBbIedezU7iakWlpO+nXSunz5clrtlgMuR1V9bgTF68y/pvbxdZjVA5vHl5TJ3&#10;ju01Ydl82QT6NzKVX16ucn9wR3EBt1qL7Vrn8m/R7Z11uWhoI+XreoQ72bYYnijGHOnXvawQVNfH&#10;4+ZjW1TUxGKwrxAp1U4IzDyNgExRhKQYIjBZDe7X5eB+SwXOd3RIw1Vgde04KbgcAqINYXaZoHGH&#10;D9ZXeOBAgPGMJROhH4yBsyTMHPjpS3gOoeXn4Z8ljVvlvtRbkkZIrhjCC+iLdUMKRn4SCLynDT8f&#10;LbgbqOPKXWsk9xgQZBToCy4L2zsyuFzuSD8GNVheO4+CJj+CwDTBowW//1WBN59SsEbwePmWALIZ&#10;h6W1GGzSuV9QgJcftu1j8wsB5m0Cfvs9HfgrCU66OhD6pw2330NkB8GCrcIicDCAcBBhRkLnWZz/&#10;P+aIiXDHl0+XsbEWTAAmAyFgtHWHoKs3HF1doeik653s2MUMhADTyiyFwYSO7XSOoNHW/L9DWO3N&#10;/mgmgLQQQNqqPNFW5obWEjKQIjIQioZiR9QXEzQIFiyqCRS1pY6oLnNEOV0uzrdADwGkk65X3jFE&#10;wXVdZF7TRAYZSEqEEpID5PGQPv+7JqLwFuGB8qHDkPufvXD88ShCd53ErX3nEL9fAGkHJVBwRAbl&#10;x5RQe1wdhdbmqL0XwZWdnch9iMGCeDTcDkPNlUCURnqgMNwZ+f5sPoNsggDymCLRTgcPbXWQ4miM&#10;PE9b5PvYI9/PAUUBjihws0OKnDLiyHbY6yUeFuaAweLJYXEkk3U8OSKFDLKgnMNyyDsiTzakiNxj&#10;8hjfo4W/dlvhz/12+GOfLT6x1O87jLC1x4yDxqcDVhTW+HzAFh/329A5AgzFFmcpFASNTYo3BIxX&#10;XNEpK4KHJdYOkpmQXTw/ThA5bolVFke2j8snmHmYYeKoEfqOa6PphApqTyii7ow6yk+roPywAsp8&#10;FJBRKYwciiKCSGmDJCryZJEmy48gdzlYXJGGoZsQtB1EYRAsBcNAFQptOARbQN7sHGStT0PFlm3w&#10;M4ftLVX6DZyFbbQIDC6ehsHl07C/qwG9ECkcV9oBFffjMAgShgPZpXm0EkxvExhuScLtnhYcbmnQ&#10;87NMDdZwuq0Ao4iT0I84DrurEjALZctuyeJjVeD+SJxCDI6x4gQa9pvSIcMRptBCWLI1rmQawytB&#10;Gm5s7wfBh/3m/B+LU4dNnqAhCbvb5+B8j58ezwvPJFG4pZynOAe3BAJLsjQBUBVGwfR8sepwIZA5&#10;XRGE7UVxGIcJQt33LHSDzuFeRiAu3wnGxWuBGKorpfauGl+o1/9x5Sm3f2OAwDLbUc0lS1ykhp81&#10;4s8HWPGmQTwjGLAa6mxnOrudbR4cKM/HChkCqzpY/eQhlySRpTFZnxjC084m9NDtLIXJs6l+auxZ&#10;2dwBDLNCUfWlnK2sjtO56SGsEQB6qgo4G1kmID1/OgSWNn6BjKWDq53eSu39EJ7T82wSGxYIMsPc&#10;fAndd7KH20i4MtpN7W4tfhhtr4v5+GoZ39+/xJc3z/GBrOMtNfh9NWVcDpf1yWEsjPRhaWKQXoga&#10;d+rpP6c3vMUmwan3v0CNPysyxXJPfX3NNhAuciuf2BwIu/3l/CQG2XgdfRAf1pY4mCyM9mFmqJuo&#10;1oM5NhZImrRJ0FqfHOFyYbGd70z35oc6CDyjZEY96Gsow+JID17MjGONIPOaJVKcm0RHaR5Xs4Qt&#10;931Jt7GEiet0bC0rwABR/+3CIgFnAwszPahtiUFZUygeVTkgnxq+61mWuF/shxsF1Ouvk8SVOj5q&#10;4GXIIgTgfFcAXncU4BdrhpBHuvSFoS/o1TMIfmKPoFQHeCeaw/uuHmwCNXEhSR93qxSh5HQc2v5i&#10;8ImXgU8mL9xTz+JqnTSim+kLnSRAzy2BCzna0KRGTsHhMBzvCUPV8hzU1HihJykIfzdN3MjSge8T&#10;FTg+IM1O1UBAuizC88+jf5Zl053CH39V4eO3TKxtJeDl+8d4+S4BK+t38IwM5Oc/C/CB7OMFm/tg&#10;e0I+PsQG3Y8t4f38KRY6whpkGA6Q5FZgOf0vNMhE2GVub8hOgspP9uD9v5aIjfLE189X8Go9BONj&#10;oWjvDCUDCUZ3Xzi6e8K4YBBp72DmQbe10X3YJHsHXWartNrCCRoRZB9h2wbSEoAWlgqFANJKBtJW&#10;SjZBwQyERWMJA4g9FwwgtSVs+MoelaX2KKdjRYkt+trdOIBU3TVC/lVtZFzRIICoITWSDOTfADEW&#10;gavgOUjv2wf1f+yD+4/HEbX7FG7vP4eHZCDpByVRdEQW5ceVUXtEA1XGVmh/cBUDD2+h6/5FtNwP&#10;Re01P241VS6BI8/XGk/sDHFFRQq39BXw2FEPCbZaeGCtiSf2hsh2tUCBty3ZhyOKnK2RKq2MhAN8&#10;eHRQhKAhjLRjYsgk68k+LI3sI9LIosg+Lo/C40pcFJ9QpveigrJjyqg4oISNw2b444A9PrH5j58M&#10;8ZkM5OMuM3wmSHw5aIOfD9vT0Y6DyKf9BBI6vt1nvQ0QZiMUrwkaLzlwEEAO0/GQOZ4fpiDLWCEL&#10;YbF0wAwzBwwwdEINvSLS6NAWRaEGL5JOCaLkhCzqz2qi6iS9ryOKqHSWRXalKLIrhFBYJYqyRjKm&#10;fDlkCvHikjn1+CPkoWogCgVrtlKJB/q+atA30YO2tjKsIsSg7ncEis6HYXVFixp5NbjEKcMtXoI6&#10;SoIwuHIC+hd5uDocJhFkMZfJIq5KQifkPPSiBGAYKQARk4NQceGl15GCZYQ6guPtoBvID52ws9AM&#10;PQmtID5YXtKE6UUxGF8+DqvbfFzKIMML5wharJibLPweylOHUB3ej5S52jtBT9QJGipwIfO3jxGC&#10;FT3Wjjps/skWcHugDeNL/LC6SZbEOooEFLs7QvBLIojdFYfLPVkyKxnYXiBbuSYJx7t81GZIEEw0&#10;YBJOlhUkDcsQcQTd00PwLWtU5Maj+HEcuipyyQLyMdJcSY14LkaaijBHRrHQ1sRtJKzLeIShymKM&#10;UTvbkpWK0gf30Jydhpa8DLRlZ6CnIA9DVaV0LpVLirg2R9bR14Q5asxHa/LRkZeMmfY6LBEEFtgu&#10;dIIQy9zbUZTFweYp3TbeUIHhujJ0ludiiAAzymquswn5oS7M9rTQ7yufm6BndUYYbJapHZ7uqsNw&#10;QxEWBlowM0DPPdiOrdlh/PB+aTLm16/vuOEotlnkJds/sTqPVyuzWBnpx1R7IzfBjp8/cSuvxlsa&#10;8MfHN/j1/Wusk5X0kC2wPFhf327g/cYK5ggObJKcDVOxRIwjLaRpBKG/vrzjVkyxIS226fC3T1v4&#10;jZ6DKxz1bBEzpG5dZUVc/Y4v6yvA1zfALx+5Het99RUEhRHgy9vtTYEft4BvnzBOysXmUvD1A/CJ&#10;bvvM4h29ZhXRna3HfoE/P77G5EQt+gZzkF3tjzvUQD+oNUFMgyqulijgYY0lctvc4f9QEGFJsrhZ&#10;oYOwdOphEAQiswwRkGCDG0We8EshpQ6QQmi0PS7kqiGx0wrXSozhkyCPjGE9+KVKQd6VF1qhfHAl&#10;2DjFU08lRRbXqKf2eEwQ99sUEZ6nCPcHErCh3prtTT4E55/C5QolLj2KhY8y7Cl8b1KviL6Iroki&#10;8EqWQXCuEIJiBDAzWUYAGcbnXzKxTtax/jYRG+/YKquHmFu+hbdfU/D1j2xsfU4iaDzgALJOcNkk&#10;G2HzH89Xr0LxlCbZhyO3z+Pfw1fMNkQIGCI/svkPspKdjhRsIyHB9aIbfv56GS9fBnMA6eaGrkLR&#10;00MA6SaAUHR2sXkQggObDyFwdHKT7P8LkI7WSAq6zkykyZ8DSFM1waPcneDhQgbC4OGEpkIHNBVt&#10;L+dtIAupJ4A0EFCqCSaVpQ5c1JZZE0Bc0VXphMp7hhxAcq5oIjNKDekRKkj1V0KiowxijERhy3+K&#10;/p590PnvA/D88Rgu7TyNGLKBpAPUCB6SQvERBVSxfE9HtFEnqovKME9UXvJHOUtDEuWM0ouOSPcw&#10;RpKdAa4oSsGT5xQuqssi1cMaGT62eOJuTiZiSADRQyZZCJsozzc0QMoZWSTsEyHDEEMaRcYRAscx&#10;WeQclUU+QaPgmAIKjymijBrm8lOq1MNXQyXBo4pMiAuW0PCQBjb3GHHm8X7n9oqsz7vM8WWPBb4f&#10;tMV3AsiHgwwYFnh7wAab+y3wcp8ZXpN5sGDlb58fMMX6QTIOgsmzw3Qk+1g+ZIzVg8ZYPmiIp8e0&#10;MXBOHp0KImiz4EWTNx9ags6i0PkcHvHyo0hYGoXikig9IYcKgm21tTzyKsSRXymCwhpxVLbIoPSx&#10;KJKOH0MsPYeuPzXAF7Sg4ysPWYez0HIRgqziUZw6theyGnxkF6fh+YQfbo+oUb4hBqd7imTpStSb&#10;F8HlEglcKZVESLYENF1PQVjxGJTd+CFvfwxawfxQ8jgPId0jkLQ6C/0ofphEicDugjbMwsRhFH4G&#10;ppE8MI6k3xUBxIgabctbZBTJJnBPpAY9nhdOcSwRoij8HknDi4zB474irKPPwPI6/VZjleESqwTn&#10;+3JwjVMjI7GAfawBbO+q0HsWJpjR80ZLQ8tfBMoeZwha4lB2EoB2kCg8E9QQla4PXR8eMo5T9Ntm&#10;kDJBQKwWUopCkFNyEbceuOJ+ciCqylIx1t2GusIM1OalYqCpEuMd9RjvrEdF5iOUpMWjnm5rK81F&#10;TfYTpEVfQ3bMze2IvYXcB3fo805A2eOHKE6MQ1lSPGrzH+HjxyGMdhSj+GEsSp/cR0VqAoriY5AX&#10;G43atGSUPLxP949FSdIDZMRFIzXmBuqynqCWXqOuIA3NJdmoyEpCY1EmeslKequL0F6Zh0a6rTHn&#10;CZ0rpN9bPgbqSrhlwWwfSTW93/byLOrsVxJAFsdjfv35C2YH++nORfiDGuhf3r3Et611LA72cmq1&#10;SLe9nJ0Cq/LHlsWyoaaJpjouHTqzCmYar5amsTw1jI8vV/AHgYGlaB/vJCiwtOkEkkWymJmedoLL&#10;FDXsz8D2nvxB8YqMgeXFekHP/cvbV1z6+Bdjg0TKBlK0Mm657iSBghWnXx7spujl9oZ0lRfTH5NH&#10;WjXEbSZcJUi9IENqLsnjtt2vPx3H8sggknO8cIF69Im5vkhJjkBV/UNkd9ohpcUY96vcEVfggCsP&#10;reDOcmHdU0FkjhSu10ngdoMsnnRbcGlMvB85kMYawIl6ua5eqnClH0BsmyxutYsSIITovgoIyrCA&#10;zW1Z6sEowCyKbCJFAn6ZYtRjEYFnrCDCs7URkKKNwBw+OMTzwOXRCTzo0CGweCIyzwy3ak1xs8EU&#10;vuli8E+VhzdpcnCOLALyhBEYI4cPWz1kH5VkHYl48SaBAwgzkNWNWCw/j8EXgsf77yncpPn6m20D&#10;WXsbjzefErn5j8mxcEgd1CD72N4o+P8FCDOOfwcDiAQrafv/zJB4nQDybRsgY2Mh6CQwsHmPnt4I&#10;Lrr+hkhX1zY0GDzY3Ag7MhNpb6PrrRFkHttDWe1ssyEzkBpPdFR4oKPMlQDiRABxRHORA4UjgWQb&#10;IMxAGERqyEKqyinIOpqr7dHb5oJOBpBYQ+RRbzbnsgayLqj/L0CcZBGtLwTTs0cIiruh9z+H4PHj&#10;UVzZeQYP9gohdb8YsshAig8roJpthDuujXaykFoFA2S7sHTi5shwM0emuwlSyS78+c/C/hg1khaG&#10;qLlBZkJRGOKOLF87ZHpaIcPFFFlmhkgTlic4CSOJ4JFyWALpR2SQfVAG+QSOohMEjaNy1BgrcqZR&#10;dVINdac1UUtRd0oXDdSY157UQu0pgtlxOn9EDWMHdMg6TPBhN4GDwWOXBT7vMMPH3QQIgsPzg/oE&#10;CQM826uP1b16WN6rg5X9uljZx0KfwhjP9hsRMIywdNgIi4cNML9fH/0EzZpTcigRE0UjmUKLLw8a&#10;/XnQ5MuPJk9eFDkSQHTOoNVTDC10e54AP2oPq6HWVBn5FRLIrxJBUa0EalrlkBfDh9sndiBLlB8e&#10;oecJCspwvmUMZV9hKHuxSWUyCM8TkNE5B4twQWrQBRBWyI/QbOr1x8mRaSvCMUaEeu5C1CCzNOzn&#10;oO5LxuEjCW0faSh7ykDCnA/yTnyQdj0DdX9B6AaIwSyEGnX6LRqHnoFByCmYhJBhxOrCIkoGOn7C&#10;ZBPq1OjLwJAMxjiCOhM3FWEacJae5yTk3QXhdFcfmn5i0KRGXzPwHEwvScDxjgbcYo3ot8tqgpyH&#10;GZuIv8rSoZBNXJSA4SVZaIWLQNVPEOZRZBlRSvTe5XEhWwdWkbwwCeYhuxKg37Iublco4HaxAh4U&#10;mKK7rRBrTyfQXJeH+sZUbL7YzgM42FxF54exOt6PjvoS1FZmob+rFhuLE1ibHuY2Ao621GCdLrO0&#10;8F3lBRhpqObmjef627mU8FNd1dSX7sHz+RpMtNRyAvB2kdrpuXH0N1ZgYaQTH57P4D21zR+XZ7C5&#10;OE6NfjUW+trxga5vLT+lzv0At1Odlc5lprG1wKrNDuPlzDC363yEbOUVSQGbf9ma207FMk73H2ku&#10;p47+LH74urEU82XrNTf7Pk0qwyatX82McUWaWIO+Rm+4p6wYf314y5WV/ePzRyz2ddETTuNPMoLf&#10;P2xy8xqbBIKvL5/ht3cbBKB1blxtYXgAX16tA79+4/ZxrE1NYKi+Bi/o/HP6YwfrKzFSXUnPNUMW&#10;8R5/0nO9mWNFp7rxlJRuprONPphGLPd24vuLRfy2+Rx/EdymOpq4tCeg9/PXFjMSVrN9i4ykhoBD&#10;5rHxnDOU6dFG1Lc+wLONDlR030cC9Xxja8g+6nWQ1G6LjG5XXC/SQeBjOdwsMcLNMi1cL5VFRIEM&#10;LpGuJ/bIIyLXGBY3dOFyRxu2/jLQtBMggIjjWroKwh5Kw5v01++JEFmLHqKyzWHgowKfGD0kdZoh&#10;acAGFiyHjpcELG/KkQIrIDhLGgFPlHCxRBNXS/VgRz8ek2tHYX2dB+63lRGcbIjIAkdco8Y1IkOH&#10;emzCeFgWTBCgL8enJKxtxXET5AwObK5j7vktvPqQiK+/Z+Hdl2SykgS67QEHmOeb8dii24B0dLWy&#10;PSAsiSKrA7JtGqI77P//AbJ7Ox8W739R7zvaA19+voKXr0IxNkrw6CYodIeidyCSs5Auut5J8Ojs&#10;jNqOju3o6oqk62w4i8yjJQgdbP9Isz8XLB1Ka503Oio90M4AUsoMxPE/EGksIPP4exirhoIZCIMI&#10;W4nVVGWP7lZndFU5o/q+MfKox5l7iQDCDCRcCakBCkhykcYtbUHoHD8MqX/uhPk/D8Jrx1Fc23UO&#10;iXuEkLJPDLnUsJeSgdQcYwDRRccxHbQf10GDkC6K1HSRYaaDe/pK8Bfmg7vgOTx0sURT7GV03L+C&#10;+iuBKA5wRoaXBTdxnqWrjZTjEkjeR3A6Ior0QxLIJMMpOCKPoiOKKCZolJxSQilF5SkVggRLBaKF&#10;plN6aDylj6YT+mg+aYBm7rIuWghojce00HJQHet7DAkYJmQeZni/xwRbZCSvdxph/ic1PN2tipnd&#10;apjbpYb53epY2KOBpX1aXLDLi/u1CRi6mCegzBxQxxCBo2W/LO4oi8FB5CweygoTPATR4sWHGmcy&#10;D9tzqHHkQbHjWZT7ncNwlBAGfflQoSCMagJIvaE6wUMcBdUiKKmVRHWTNHLIJi6J/oQn50/i8RUJ&#10;+KadQ3iW2PYuce+z1PgKU6MqSI29GOwvSMLmshCc7rAVW3T5liQ8E2VhT9//i4UGdFmRGvfTELE9&#10;BIuripBzE6TnECOAnIaY9Umo+gtDw1MSbrf0YRupAFWCm44fD4wiz0HL6xQ0PHio8VeDaYQcjC8I&#10;E2xOQMOfZb0Wo98fHxRcRCBLoexHNkQdPFm3Y1Ckx+mGkb1cIKjckod/ghY8HojDOV4E7o8kyUKE&#10;CR589NpnoeQrBpOrStAlIFneVKffvBX8HyvC674YbpYqIr5CA/GV1E5E88L2hgh846mzeUMC/tG6&#10;yKuKx8OMa9DyPY704nCMdzWhITeNvvv53HLanroydDSWobGGDKC5AhPt9RhtruZWVbFlt+PNNWDF&#10;pLrKWYe5b3suY2aEGvQxglAL5sZKMdFWwU2eT7fUcUt32VLemozH6KPnGKqvwgR1wiea68ES2zbm&#10;UXtQXoiRphqMtVYRQCq5PXpt5bl42l3PpXd/2s6yAddz+1Ha8tK4fFxD9WUYJqCMN1XTbzUbS71N&#10;+OEjAWRrdhS9dAKfXhEoXuL7y1V8Wl3Au6V5olAT1+ufbmnh0qG/WWZFmoa4/RdsMpzNbWytzOLX&#10;rQ2u6NP75/OkZxXopRdjNdLZXo/l4UFunuQFAYSZB4PFb5sv6MMY5ADCJtPZ6/RWlRFkRrg07b+9&#10;XMPXZ8t4ThbRU1ZEb7oGv75ZwxSZSV12Kr23OW6V1pvZWSLsAt1eh1ZWZGpsjCj5FJuzk9yGx42X&#10;/cjo8MetfEM8LnZDVedVZDQ54n6dHh4U2uFmuiEuZKrgRr41InK0EZalC98kTW7lRlSuBsLz9WB2&#10;QxbBT4zgc08aPo8FYB0lBtsgRVh6yEDZlo96OQIISdHAxQw1uN8URly1EzIHTJEy5IXgXHVO3VnY&#10;PziJiGxDPKy9h9zROARl0Q/p3kH4ZR+lntdBaLPNhSH0mlluCMlwRNAjC7jelcXgRCrZRwlnFusE&#10;DgaIjffboFhcj8an3zLw6Xsa3n95wp1nE+gb7xKxvpWI958eE0AyUZ4XAAFWB30v24VuxwHk3/D4&#10;9zAWdyQrYct6+f/bFKmxvgSQy/QZhnAA6ewhs+gJ5eZAGCA6CSAdnH1EUmxDpLvrIsHlAl0O217G&#10;2xSANpYCpdGXG8JqbfLbnkQvc0M7NwfiTCb5t4UUMoDYkcrb/WcOhE2ks3mQulK6T40jupodOQOp&#10;izdFwWVt5HAAUUVGhDJS/OXwyFkKlzWEIb9/P+T/sRP2/zyEgB3HcXPXeSSSgXAAOSCDMjKQpqMa&#10;aDumi1YygHbq/fce10PPcX1UKGkh1lQB1/TkkOhoiqprIWiJuYi6iwEo8nNCqrsZstiyXSVNMhpR&#10;pO4TReZRCeQcFUfeYYLHIRmChwJKjimh7JgqKk9qcNFAr9F4hl6P4NF+yoDCEG1njNB22hAdJwwo&#10;9NF2QgetDCL03nr3a+D5bk0uyeLqLg2s7tDAM4qF3SqY2avBAWR2pyrmGED2anLBAWS3BkFFA1MH&#10;lNF9VgY1avLIlZBC+llxhFkK46qIGAKPnUOxqyC6vM+hwZ4HORbnUWV1BkW2p9FFFjAcKYy+ED6U&#10;qQiingytQUcVeZViZB9iKKuTQmWtFPLK+PHw+lHcktiLWEMB2N87DZfYM9AKOQGTi6LUwKrCM04B&#10;tld44R53En6PBGF/TQBmF85So30Wdtd44XCbHy73xeH9WJ46VnpQ9WbwOQchqz3cnIh+wBnI2R+B&#10;caQsTENUYHpRGBbXFGB/SQvqbjyQdzsFVa8z3BJbnSARGPqLwjCIB0qeRynOQM/3PFfC1uyiFuxu&#10;aEEnTBjGBBVp10MwvSxGFiENhzuSMIyk1woTgG4QK50rAosrOnB/YAy7aFVY35TlyuZqk/2oBvBC&#10;LVAIlpdlEZWuBv8HyvCKU4PjVRGYBPJB1+849EOE4ftAE44EEhsylSelt3E3NRjut/QIKBqYHGug&#10;DvcUpvuaMdXdgJesWuD0CIbociNBYpBZwngP3sxPcBsEWaGprrJ8aoc7MN/XCpYgcaShCm0lmVxe&#10;qsSLUajMSMIzMoXXE9vlcte5Mrq5yLh7HZ1lhegsLUB/ZRlmO1uxSZIw19NGt+dzKdrXZga5WBzt&#10;wFhHNYZbSzDdz+o6deH1/DBeTPRxQ1tjTVV4PTNE8Oqj1+iizno+Gcjms5jPq7MYqC3DS2rgh6kR&#10;X6c3/W5tiVuK+9fnt3izME1vdHvuA9/eU3zAr2QCz6ixZ/Mff33e4pb+Mhth+z6GiVzMSv54v4lP&#10;KwvoKi1ERyFbIdBHRjOAD4sEotlxbhL86wZLXbKC0bZGNJfmYZatPKAPYWm4DyzzLqtx/tfb13hL&#10;x0aidh8R9B0BhhnP5sIMAW0BDQU5XD0Rllvr/eoyvV/SNro81dOArPyLSKwIwrWHDqhrvI0yauwi&#10;0xRxuVAWl9I0EBwvhwdNSmQietQTsoR/ugJ8MgXhlXGey7sTlqmJ4EwtXCIA3W6WguN9HsjYC8GW&#10;vnTO8dLUAzoN22h+BGTIIGVYG0WzWnjcK4e7DeKIrtVBSLEofHPOwyX5HKJK1OCdSF/IcD2UD2Xh&#10;QZs3fLL4uR+TfqgorpdrILqGfuQ5bOmgLC4Xq+Faqik+vK/Bx5+fEDAIIAwOBInXnx7h2WYsXpFx&#10;fP0tE59+zuB2pL8kwHBzIGQeDDAfvmzvQk+P8YTg/xhDYg/Zxy5bbviKxb9B8u8JddEft1dkCfyX&#10;BbIT/PH16yW85gCyDQu2Cqu7l02ik4GwifT+CDpGoLubjtzS3jB0dRJg2kK4YatWllzx72ghmLQ3&#10;ElBqvbk5kA4CCAePon8biCMBhEGEjKNw2z4YQKrK6HqFE5kLA4gLOqrpfvHmKCKAZHMAUUZmJDMQ&#10;eTwmgESp8UNs114o/3MvXMhAQnaexO0d5/GIDCSdAJK3XxLlZAcNx9TQQY1j2xEtdJ3UQxdZQM8p&#10;I/Sc1ka5NplIoB3ywt1QFunFFYNKdTFDir0Rsq0MkS+tgoy9IkjbL4EsZhxHqUEliBQdkUHJYTlU&#10;HFchaKihmiUdPK1DtqGHVi5BoQG66TU62RJZgkfnWePt48ltiLSThTCANJGF1B1WR98eZcz+JE/W&#10;oYCFn5SwuEMNKwSK+T0qmN2lRPCgc3uYgWhhdh/BhM5P7lJGJ72PWi05ZMuJIkZOCMlCIngiLo4g&#10;K2Hk80rjzknq0EicQLYDPzodBZFnfwrZxqdRYHIOI178GA4XQl8YL2pNBVBzXBnN6uoorBAngIii&#10;vFoCJTUEzHpetM5ooKpKG3F0P9fok3C9zQPrC+fheo9MJ0aMGl8+6oydgtfj4whKP8eViDWOPAUL&#10;+t04UKNtEyYC42BRaPsL0u+AHveAOmbXJKAVeBqGZAf6gbwwCT9Dz3Ueng/IaKJF4HjXCN73rQkU&#10;MjDyk4WMGR+MAqVgf1UGusHn6f58ZCDnIG59jBp+PjryQNLuPCyuy0ErSAh69LdJOx7f3gToSb+9&#10;EH6oMtA48UDDVwJCFkeh4klguWkJ9zuG8IwxhnGIFHQDz9F75INppBycb2rDIkqYrEqB4GgEy6vy&#10;UCMj0ok4Sx1DFQSl0N9xUQB5dQ/QOnSXDEUHOQ3BKKm/juy8S2huT0VWRThiU+2Rlh6E3sYi6njX&#10;oqehEvUVOagsSUUXNdozXc3c8BXbEc7miRd6Oqgd7SabqEVFWiJeUnu6TjHd1chl1WUrq5rpvqyj&#10;nR13mxsKezs3Tvfpw1JPCyYJAo3ZKZjsbOQWSfWTiSzTeZY0d2G4EzP9beiuKUVLWTYmuqsIKu0E&#10;kl66rYNLndJNUHo22Ira1AQMkY38sDk7HvPzJ7KCz2/IPrYwVFFMDfw0vr5aw0cyCrbJb57e9MrI&#10;AGccX8gcViaHMdXbxgGETYT/vLXOLfMdpg/gaU87fn29TjbzhttIOMlWGPR2cktvWZKxOdKsjpwM&#10;rA10Y3NylAjI1hSPcBPsbBJ8nPStozgXf757TZayjs/0ODb3wjY1ttN5Vu8Dv33j0qjg2zsCTy1q&#10;c9OxOTfFDWX9+uYVGcgUng0NEoC68ebFJLpGs7kxTpd74tS75+WGkILSVXCzTh1hj5Vx6bEJEqiX&#10;HJKriMhiWYTmC8DlAf3A7knAM14I4UlaCE5Rx4UKPrjFE0TuKsH9sSAuUY/sQZcIPY8MvNhGwmxh&#10;RBWJ4G6TCO63SeF+oxOuVmvBP1cQro9kqJdlAIdbqpwq38rzxtVyW9jFn4It9XB8HinRderNDiog&#10;oYvNw/DiWjUvUupt8f17I7Y+J2Pt3YP/AIQdGUA+/ZLO7Tr/8DWd2xey/uYBQWTbUJ6TsXz5zrLw&#10;ZuK6L0Hhv80htpPsgwDCbSRkK6/YUBbZBwcQAgnbA8JAIvj/rJD/OBjfCCBvXoVxcyBd3eHo6QpF&#10;f18kensj0EsQ6WVzIGQjHWyFVtv2jnRuroTlyGLQaGD24U/2EcABpK2B5cPyROu/DeTf9vH/gQeb&#10;B6mj8/8evmLLeBlA2uudOIC0k+E1J1qg6JImsi6ocQDJiFBEip8ckpylESzPB5H/2Q3tf+yD64+H&#10;EfnTSdzbycvNT6Tv3QZIxVFFNFHjzgDSzgByXBfdJ/TQSxDpP26AtrM6qDAwRp6/HdI9LJBkpYsn&#10;xtpIV6We+Gk55OwWRs4BceQekkb+ASkUk3mUEERKj8qh7Lgiqo6poO64OppPaqPlNMGD7ILlj+o6&#10;a8IBpO+0yXac2Q4GEA4iBLJ2zkJ0CCKaaD2igtGfZLD0owLBQxkLP6pgaZcaAUMF8wSKxV3b15/u&#10;UcDwQRl0HpRCDb2X4uMEtNMEygPSSBeXQpKsJO6piCHSgQfF9gJo9BHBAzNe6AgfRKjCKTw0OI9w&#10;2RNIteRHmzcvhqiR7Q/nRa+XMGr55NCqooPSEkkUVwmjsEoAOTV8yG8RROeGBQa2HJHhKovAEB44&#10;XDkFy8CzMAs/B5c4VXjFG0M/6CyMws/CI0EI3gkSMAugnrrnCdhGnYZl6Dno+/Nsb9K7eAq6Eaeg&#10;EXAWBuEnoRNwGKqeB2B3iw/BD0XgGX0GxtRQW17VI+BIwSJCBYZ+MtCyod6/A/X2I2VgfkMKpldE&#10;IO94AoLm+6EVfILMhB8ytrwQNzvH1UNX9eSBgPFhiJmeJvMXgUGENOQ9eKHsLQBZl9OQtD8GBafz&#10;MA1Xob9DgYCoBhW3M2Q/PDCKOA9zgpXdVWXYXSIjCpSHng+FlyTdTxYWl8i8Hiki6KEcN1calKCC&#10;W2nauJdkjUsPtfCkzBMX441QXv8QE+O16OsuQHHeLTztq+M625+W5/F8agAtBJGmslxMkXGsjvZy&#10;KUhWBjpQlfaQmx9m9TsG6yu42urTLTVcqnaWVLEhLwUVKQ/xmiSA7VJnQ2C1WUncoiK2b6TscRzq&#10;89KwRFCYHWrHeAu1n+lPUJOTzm3EZts25rvZ4+rQXJZKkcElYZwgO5por6XXrUZjfhoKnyRyRa1+&#10;+L6xEvOdGntWoIlVuHo20oFXT0fxgf4YVtKWJeL6nW30I8P46+s7zkrYng5WSRC/fsVvWy8JCp3o&#10;J6ViQ1hsD8h8bwfqMx6jk0j4+dkcB5PPz5e4VVsMRIsEjy6yDUbRby/IJrikiSN4zs2NDHPLyEaq&#10;SvFilHRpapTsY4Z7/IeVOY7EiwNsIn2Eeq9ZdD2LMye2R6WrrAzjzW1cCdzZgS4sL1Qjf8AUsVUK&#10;iMzRJmWVg3uiNC4UmSA4yxjXa41wrVQL3g/UcbvSDsE5oggvZBXSFLg8Vk4JkgjNE6Ivvjico4Vw&#10;u4kPNxv5caNekMDw/yvrv/+6SrKFDXT+gHve95yZ7pnObRaVIJJzziBIkJyDqCiIiIo555yzYkAF&#10;JeecJQioYM45tx3s3P3cVRt7zrz3/lCf/Y2bL/Dd61lPVa0qfQ5dtGBXmzkJOyYQts5MmjlTdhmI&#10;wUwg5aAFKQccyDxjIjbhr037TdsTwMKjQUzZZCPZjAFRkp0tOe/OqmJHNlZbsrbUkA0VRuxpN2Ln&#10;BT3WlOtS3D5fAFDFi+/2CRR2auBQYx+afbzbw7e/nuCt2MfL7w5pg+rKPhRAVHHhk5d7+PHXo/L+&#10;g8wIjcTio1hsvhhcRFHruhJQKPvQIPIfRqKWOjH970jOZWfy/vslvHy+kEuX1JiHMo0sDRytYiMt&#10;AhNVPKgtZ6Kg0bhAbqvZWGIftQINgfIgQAa7sFT3VX25WtJ9uraEScO5ZA0gdbmDFqKKCavOCDzO&#10;xGsFhWqp95L8JErPJ0pWlkRj5RQNIHVFSVTtDSNvmQcn5eLO/tCFdXS2M4cFIDNs9LH4788J+McQ&#10;pn88jGX/GsX2T/Q5KMZw/CvJoiXQlo1wo36kF43DvGgaPpH20QF0jA2iQyzhggT6LoFJy2hvak19&#10;qbSfRJGZO2d17MQ6LDj1pZiGnOPMUDvyhthzfpgD+WIdBcOdKBrlLPDwoETeq8Y6GuR8jco2BA7N&#10;ym50w2jTC6dzbCTd46I0eLSNC5YWKvAK1QyoSXVlCUBqR0+kZpQXbUM9xEDEND5100xEa5+6at1a&#10;CiJNBvYUhYn5BDlwbrQ1JfIZykcKwIY7UymgPG1pzw4/C3a7m1M4w5ALy01oWWBAa+p4DscZMcV5&#10;OMk2Y5hjO5qzUUZ0zPzQhbVoPG2pZlSZulLn5se505acKDLiZMl4jlbokn/FifqnETTcCeZosCkZ&#10;kWb4phngnqpL4JKxYg0CDAmW3mn6BC00Jna1CSHz5fGVFszcbSdmMkbaSAHEOCZnSYAWc4iT68h1&#10;5hgxh3FiBnr4zRuHZ6oE/rTxYi0WhC3ywjVObCDdiYAUNSZphZ3/WNyCxjExbQI+8wyZvNQSp+RR&#10;+Ms5vJNH4jZNByPf4Qyx+JRxjl9hHTZWrGQsgWKtiRtDmLY9lNBVEhu2+WITNRzv1HFMmq/L5EWG&#10;2hp1wfI5AjL1mSzgmzzXmIgFNrgmj8dzqg0hmQKReW54TTPDJXEc0UttCJ5jSfIKb0LmmhK+zIpZ&#10;a/3YujaDRasSiJ/vSXiqKTXlR3h966ok1re0Xhm1l0fD2eNcriqlTy2G2FhBS2U+HRK8r3U2avt9&#10;qPWzWgpO0ypWofZHf3SlU2L0JXorisjfs02rAekoO6ctXXJFTOZpdzt9FcUc3LRSW+5EbZurxlUu&#10;Cwiutqj6kQsS6zuktYm5FIjR7KOntlDicDPPBGKPr7TSW1vEhZpC7va3SsxVXVcKUvsl3p/jj5c3&#10;1VImPZvfv32mFfZdKMzl9+d3+fPdC355+0J+UA3Xmmr48fVT3j1/yKsHN7k/MDgT6+3D29zr69IG&#10;ZRQY1ID6W7UCbm83VyV4q4JANQ1YKZLaXvHFtSt8KxD49clD/hBD+VbOUX3iCP2V5TwXe1D1J7++&#10;eALff8P3cm4FnxdiP68EYmpvdGUgj+Vn1+ed4M3Nq/QLLdXtb25f527PRS43N9LfWU3vdYFK/0r2&#10;lUSyrzSKA0WJ7C+axJYqsYm9VsSvt2N9QRzLjycTt8qCRadCWJYXJ0YSQux6sYstJsw9Fkzybnti&#10;t5iTtMVBYGDF2gq5AJvlgus25eRla/a2G7C/w4b0Q/KF2iiqvdyCyM3GzDsjF1KOZEuHLVh4NoRF&#10;pwMEHpOZud9Xzu1IwEJ9fOYKbOSLNnuvP8vORpORbc7KYjGdHEM2lduxu96CtcX6LDltQPu19QKA&#10;agHE/g8Fgru0gXJV6/HNz0d493M2b94flefEPl7v4dGL7dx/ukXgIa8TgPzyxzF++WUnYc4BWP4z&#10;BrX/ubaZ1Ieuq7+OGlTEQsz/Ga+9xvLjSErPZImBCECeLRADGazxUHUfzQIQNRZS15gpj80VsMzX&#10;4KIGz9V0XjWFt04t7S7w+AsgavaVNg7yb4BM/QCQKYMWoo1/fLAPua0BRKCiAFImraooWQDyl4Ek&#10;U7UvjPPLPTm11OvfADkiBnJIABJvPBrz//MpgR8NIUUAsuJTHXZ9Pl4AYka2GMhZMYYqyexbh3vT&#10;NMRTIOItAPEfBIjAo3NMIBekKah0jvCjfbgvTcN8qJGAXDDcgfNDHSiUVqCOQxwoGeZE6YdWMcqN&#10;8hGeVErwV91RzWIzrWMmy/mCBRqh0hQ8wukaGyUAiaZDgHJBL5QOvQgu6IYLQIJpEdioQf0GbYBf&#10;ACSt6zMvbbOpWwKPWx8LQD5x5dJQN87Y2LA904mN6+05HOVA0QgnyuUzVI72oFLHndoxHpQZu7E1&#10;yJIznsb0zDamY4UxrVnGFCTpkz/NkMIoY9ZYjWOVvS65QYZcSrfk0moLOpcZUx9lR72hwM99Euck&#10;GTouidPRUn3OtFtQfS+QsruTKW3xYq/dWDL8zSWojscrZSxBEvjDFg8nfLHqHjLEd74JYRJ8w+cL&#10;CJbbELTYHu9ME1xTRxA4fwzBi/TxyhAQzNTFdfp4bbkQtQS7+2xrxkeMwyRaT2zBBO8UMxzCTHBP&#10;tsIp2hCfSAvMvcdgEjIK+2ljcZb32yTp4DV7DJ4JY7DwG4JNzHBsYodjFTlCbo/GNEIHiwg1+8qP&#10;qVsimL0/Fs+ZRqSs99WWlfedaYJD7Ag8p40ncI4FMYvNiV5sRvQ8cwLSLHBNMNTWuTPx18XMTxdb&#10;MblJqQ74zrDTxmBCFggoF8h55LVe8nnD5bu5fvUUyg5vorkyh+xjazlwcBlnD+0g/9he6gvPapv3&#10;tZSeo0UV8kmwV7OjBroaudhaSUdNEf1NVdzsbNLAcqH0PEVH9moD5Wo8pDX/jLbciFr+XdVuPL92&#10;UeuyajidzeG1y2ksyUVNGb7b2awtgzLQWk2xWMl5sYh2SbaLD+zk/J7tmtHc6W6Qn1Wu7T/SkpdD&#10;/ZlsSe6Oiolk0yBWpGbq5u7dpu1Y+Lirhb8JLDb/8dsPvLpzlUvVFTy60MIVoeCTS93asiQ/P3uo&#10;Tc29eUnM4VIn78U4fnrznNsS0ItPZHNB6Ke6pVSf2+OBHl7dGtDs5LvH93h174amSL0F53gjQFED&#10;Ow+7LnC/Q6210i0GIqSV9//25ik/PLzLa4HF0xtXtI1Z1Fzlh6qm5GoPL8V4vhG1ey2fsezkIa2o&#10;pvTYfrGNMprO5wpN63lwo5aCpgwONTmys9GKA60erC0KZOnxMNaec2FrmR+rcr1IXi2WsNKOpKWT&#10;iMzykGxCLGF3NFM2TyR+kzWxGyyZvsuFlN2uJG91Y+pWP7JOxLA4d5IAxJdN+a7sqJYg32rPwjOO&#10;rDiXwNaalcw4EEDWeVPSjtoxfb8N0w/YE7fJhRixnkWHZop6u+O7yJqJ880JXixqvNybuOVupKg+&#10;3/Xjid86ntDVY5m6zYFp26yYf9SWhfslWNw7jNrz4+W7Q4N1H9LUNN7n7/bx9qfDvPvlKK/fH9QA&#10;oh6//3Q79x6rsZE92qC7KiJ882ITPkaTBBQCCwGF1pRxfBg4/+uoYDK4N3oiph9FShCfyw8/LNIA&#10;cvGimEXT3A8AyaKxTZqAQ415qNoQBRF1rFf2oZYvqc7QdiccBMisfwNEVaJXF0/XurD+gkedALxG&#10;wKHgoQbR/5rGq8Y/ys7L7X8DZAotagykbAo1ByMoWDqR00v/moXlxuFZDhxItGXy2JHY/NenhHz0&#10;NTM/Hsqqf47WAHLkS2MxEFMBgJ22hWvzUE8avnYXA/ES2/AbNA8J+N1iAV0SxDvktgYTNbiu4yuB&#10;3Ye6kR7UiL1UqFlcIxzFZFS27yr3pQ13oUoy/xptUF4MRmeyGE2onDdEwBRKj24kF8dG/28TgFwc&#10;FyEgieCiXhRd48LltWIho4JoGRlAq/x8bbxEwWxoAFc+def6Px3pUfBys2dNlCVhnmOZP9+WJQst&#10;OeLnTLV8tmqxllqxK20nQTXjS9+bjWE2nAg35PIcczpXmtIphlE304DOZGMqJxuwy300JyImUBNv&#10;TOMseW66I6WTnKg08qFjXCTNrn6cPmvMoXJ9TjeYUX7dm5LrfhRc9aKwwo4jTuOY72WqBVA/Oa/H&#10;FF2so4Zoph2UNYGQ2WYCFX1JotQgukBlpiGeGQKJ+aZ4C9SckgQsKxzwSDPGRx53S7bAwH0UNhGm&#10;YhXO2E7TwzlxjJzPhsAsa7wzDLCZMlIek2AeZYhTrD5uU00EVqZYxA2Tc4/HPGy02I8e07c6k7TB&#10;ioDFengs0MUt3YjxvjpaF9bkBS5M2xKK41Q9gYUxftPNsYsxxWWKWujUHq8pVlhPHotD/HgxEGtc&#10;pxhhHW2MQ6Ixlv4G2AVOwCPGHNtgA209L4/oCQTOk79Dprm830xMSWA515H5SyLYsXIqhzdm0pWX&#10;zYmda6g4f0KbQtvXVM31rjae3+3nTl8bndVF2uNqX4+eumI6xQo6pF3raebp9V4tjqqeGBVbn1zu&#10;0kocHvV1kLt/O93VxdqiiC0CpQPrlnOpvkLi5mVudjUw0FShVcSrsZGyM0fkZ7Wi1sLql5/T11gu&#10;SXk597RNq6rorsqXGHtQErtj9NSco7U4h+r84/I5imgSiNSeP8mLG7387UlP++bvH93hpQTuX795&#10;zp/fvqCp6Cwv717jt29faWtNXe1s4boE9fcvHwtUrnHrYgsD7c28lqD/x/fveHytn4ZT2TwQ81AA&#10;eHS1T1uVV1Wd/yrm0lN4Xlvn5Se19IgA6efnj7R2t7NNKHdK27BKrairBsxfC3RuC9mqTx3hhZzn&#10;fncbTy9fFLhc46ac/6zQTxXRqG4u1RX2RsCiZmH1dB3hbFMwh2onkt0SwfZyd9acc2KhBPKVJyex&#10;5kwEUza5iSobkbjaiyXZsaw5G8rUjTbM2KgG1Z2IXmvGjN0epAsEkjfIF32RjXzxfEnY6EvUOntm&#10;HwojeaM3GUdsyMyxIvOECYtyQthcPpt9zYksE1AlbJSMY+UEwleZE7Z2gnyRR+CnsphlgUzZEEXy&#10;5nA5RhO5Kpj4DfYkbDEjbovaXEcNzJsSvMyUkOXmRG2wYW9JFu/eqf3OzwsQxEDe7tUs4/7zHbz9&#10;8bAGDmUhL78/wItvD2qPP3y+k/tPtmmD62o8RA2g372xGocR/qitaq2/EECoVXcFGGrm1f8vRAYL&#10;DQUg/wylKn8u33+/iBfPFg4CpHmuVgfSpIxDANKkCgkFII0fzETNzFJdWLW1c7Sl29W+6YMWIkfV&#10;hSVNLaZY9cFA6nOnUCeWUSewqFXdV6fjBSD/W4lekqtmYCmAJFJZOGVwDKRaDEQAUr0/7N8AOSEt&#10;W9WBCED2xdngO2IIjv/3c6L/MYTZ/xzOmk/GsPMzA44KPE59bU7REHttX4smAUi9AKRxmIcAQkxj&#10;1CS6FUDEGLp1grSmQNKpYCJwuSAm0DpyogR3bxrUnuEqSEuwrhulChK9qB7pQ6OYR5MAp0nHX8AT&#10;rMGhc6xYxugQDRY942IEHlFyjNZan55qUVyWY+9YeX6MGMqoENpGKQuarNlLi1hJx+gIBr725+IX&#10;LhSZObAi05EZGZZ42Y9h2jT5Ps6146iLG7ViU4P2orrPBGQCvqYxfuwIcyJrtgHVAodLYt49K0zo&#10;yTTismTbRTHjqIrRoz7FmM4MNYBuznlHe2qG+tCmG6SBr83Zj1PnTMhuNqfksjcF/T4UXZvIuUY7&#10;CittyI0yYoGdvmTdJmIZVkRk2WIdMRb72DHYBkpAjx+F2/Th+MzRJUiMY9JcyfBnjcR95jj8xcgn&#10;z3Ngxs5AguXoM9UMU38dvjb9jDEuIyWpiyB6w2T8F9hjFSRms9yFxI2eeCWPl8Cvi12YDuOthuAt&#10;wd42yYiJc02IXWsuhqJDYLoZEUutCF82geDlApk5YwVAdoz1GIpNpD7W8ru7TDPGPsVALMgSx9hx&#10;mIaocxphF2SAZfBYzCN1sY83ks+kJ+e0JSDDh4kZDtgIPEydDLD3NcY1VMwoYAKOfoZ4JJnhl2aJ&#10;W6IRfrNt8E+3Z3KaA1FznEmfF0jBxmWU7NwoSXc5D650cq+vkyv11VpZg9qfvDr3OKf2bqG55CzX&#10;L9Rps6MutVZQU3ya6nMnNPNQO8j2VIqZ1KrAX6UtDX9i9yaJvWIf0u72tHJVrKXy1FEaz58SMDRq&#10;W+E2njsp9nGA1orzWhV6b0MpD/s7JPb2cqutnsbckxxev4qKnKPaAP5LsZm7nbVcKDpDmbyv+OR+&#10;6gqz5biXW92N/O1Kc/vmt3du8/39G7y5f01g0CdwaNJ2+3t4tZfLrTU8uX4FtbR7f1Oj1sf2XAK7&#10;2l3w+a1+HqgCvmuX6S4vpPvccV4OXObFlT6eS1NjGqpLq/z4YSFfgbZfiOr2Usu9PxTDqTx6iEuV&#10;Jaj9Op5p4Lms7QVSc0peX1Us5Lwp8Ojh9fV+bRD+Yn0lpfIHaSo+p51DjdGovdDfPr5MQeMMzpel&#10;cqEmj46Gc6w84c3qs66sORahAWTqRkP8MwyZPN+aOTuCWHXSl61FYimFjmyqsmN5ntjHOl0J8GbE&#10;rxtP2Cp9Ji+xIGGrNTMPG5J2xJSkbbbErncmepEts7f4k7rDgki1UdR6F8LTzAmVizhitWRIyw2J&#10;22bM5OVj8F9oKIpuTKAarJvtRtSKyUQtC5YsLJTABX4EzvXARbJAi6iROEwdjVPKaJxT9MRIvDja&#10;sIzffq/h5z/ytO4rNfPqr1lW7wQcb348KAZyXGzkgGYfajXeB3K8+3SbvG6X1lQR4cXOLCy+mIit&#10;wMPus2RslIl8MA41eK6a5b8URNQAe4zYSazAJZzG8vl88/1Cnj5dQFdnpraMSYNaC0vNvhJ4DFai&#10;KwsRsDQLQAQkjbVqXxC1Q6HYhtoCV8zj/2mlg3uB1OZPpSE3iQaxDtXqTg9aSKWApOxMrABk0ES0&#10;KbwFcQKdhA9jIPK+0mRqD0RRsEwBxIMTqpBwvqcAxIkdUTa4fPUF7v/zOYkfDWGuAGTtv8aw+xMD&#10;jnxuRM6XZpQOc6RJAm3zUK9BAxGQtEum3imBt2f0ZHol2PeNCaFXoHFRdT2JQXRpTQXyQDpG+dMu&#10;r20T6LSMFDMZ4UejgKVBwUXe0yLgGeyyUu8JG2yjxUAEEH26UfRKRt/74divG82VcVH0S7s0RgEk&#10;Qntth3yOTvl53aq7a0wYvQKW/jFRArFAqkd7sDPUnhT5vnk56BMaYkZ6uhM5Vp7UjfAViMnnUrPK&#10;dAK0z9I6IpAT3p6kLDbnVKoR11ZYc0USlP4lZvTON6Fhph49M01pmWFIl9y/IhZeFWtN/RgvuvSC&#10;5bNG0unqz/lqZ3IvuXOux5WCy57ktztw+rwRxXV25KdZsMrGgInTDfFO1mfStPHa2lYuSROwmDQM&#10;y5ih2MYMxy5Wvt+JAo4pwwnJGoV3yiisQ0biP80av1lW2Mnrx7oNQdd5OOOshqLnNAz3dEembFVL&#10;CKVgEz5eIORM/OpgTFyHYR+ui7PYh4HzSMx8RshzYiySsCWsdcE+VMDi+iUmYcOxnzYK/8XjxHYM&#10;xTzGYB4+DtfpZliEjsVODMYhfgJJkigGZFlhFj4aQ1d5r/MoDN1HYhdpiHO0ORO8xsvnGYttiDle&#10;aXYST1yw8DZCx3wExq7jsPA0RM9yJFa+evhOt8UpTmAm/5dJkthMmmkjNmTDnAUR5G1bwbktSynY&#10;uoISsQFVDa62nC3M3kfOgW3cvNjK3UsX6K4rpUPtKij28PRmD00S9Etys+ltqeb59T6+f3RDm8Z7&#10;SmB0q6tZGzvprCriisTsXomfldn75Xo6ziUxjLsCELUUSq3cv9ndzKvbV3hx+xJ3xGr6aoq0gfeq&#10;Uyfoqa0SWAm0LjbRI4ApP3GA2twTWh2Kqv+4KHZUV3BM4vBOWkpP87eH165svi92cbu7hXcPb/Lz&#10;i4fabCi1j4caiP728e3BpUJ++Jbfv31Du6jN1eZabQqt6uJSuw3+/uYFF+WD32gu1+pH3ouZqK1q&#10;//zuDQ97OmkrOscvr59oxYjakiM/vtNmdHVUFMvxrmYQahbWT6+ecbuzVVsk7N2TuzwXi3mt6k2k&#10;9QhlqwrOcOtSFz+KCakZYq9uX5U/ZD9Fp7fR0nQE3n/HpUulLN4bxsYjEZwum8fehrnMOmAugX4U&#10;Cw/aszo7iNTVzkxfMpFZa4LYV5nI4QsRJG+xJmr54MqggekCgDUWTN9jQeo+a0LmmxGWJYCYb4/3&#10;DFvcE60l0xjPxIQJpB8MY97pJJymWhI81w2/uRZM3TORRAFPxPKxrM63YtFJZ4GFDZ7y5XWaZoZj&#10;slz48/xwSffEOcEKp5jRTJo3Hj+5wCPWmTFlzwRSD+pxpCSOP/9s4cffxQi/38erHw5odSCvvt3P&#10;N6ruQ3Vh/ZTN41e7ufN4C7cebdZW5b37dCtP3+zWLETNwGqpW4D5Zz7YfCaG8a9ErAQWg91VgwD5&#10;34JCBRC1pIkqKIygvW4J33y3kCdPsujsmKPVgTS2in38PwD5MC6iurC0wfM5ApEMMY80rWmLJ6rb&#10;H7qvFEBqlYGcS5ZsR6zidAL1Ao16OapBdLUSb/nZQQtRCysqAykriKdSADI4C2sqdcVJ1B2OoXD5&#10;RHKWDA6kHxOAHEl31hZSdPjkU7z//pUAZCjz/jWC9Z+MZfenBhz61JAzX5hTNcSJlr8M5Cs3moaI&#10;gYhRaAAZOVlaMJcEGH2jg7gogbxbAvlFud+t9hAXMGhmMko1CfIjA8QYAmgfqYxDmgT4TgWhMQIM&#10;acoqugUIXWIVmmFIuygw6B0rEJF2RWykX0xEQUQ17fUCjC4B2EUxlx6BTLc81jsinBvDo7gon69l&#10;5CQq9L1YEevMRG8D3FwNyEh2omCCJy0Ct1YBR5uaLixHNdOrQ35+sZ0vc8QMzoshXF9hwbXNNtxY&#10;Z0O9JEkdWYb0zzPiYpYpAystuLrGkrpkC2r0PQUgIdpn6HIP5HyFOyfanCju8eRciz3Hz0/gdL4l&#10;pU1O5K+wZJ21Ad7xupKlj8PWfxguEWMISDGXzH04hj5f4pSgg2uyLt4z9Ylf6I1nnB4+SeNxjxdw&#10;hJjikmAigd4Ai2A9rN2MMbYdjW+MHe7JtkzwFNjEO+AcZYGtZPY+kghaB+ljIgHeeZohMw7EyPVr&#10;I+ZhiptYiL8YglW4DnYCM6skAUemLp6Zo7Cbpo9ZpKoRMcI6fizGfqMx8dHBeOJIIpd6MmXzJDES&#10;E3SshmPsboBjsJVAygQTzzGMsRqJodcY+V10cJpiKsmfM76TzTG2G4Ouw1h0zEagZzESE7dRBKcK&#10;PKNMcYywxG+Gs7Z1b1SmB/OWhbF08WQyFnixZkUUuZsWU7x9HU05Bzm5az3d9WX0NlVyqbmaGxdb&#10;uNLZIAlVNmclwLdKst0kMbOq5IwkYTny2hLqz5/UxlHuqt0Mb16SBPwSAy21nN2xhaID8nh3gyTt&#10;jQKlBq60VFGTc4SSI/u4KAl/V5lYSEW+GMpJSo/v14zniljLPQHYnY56bXOr8mMHKDl6gIGGCu52&#10;De7T3lNZSMWp3TQWH+FvDWcPb35ypUsbHFeLJt7tu8CNriahzGn5gc3c7u3kwUAP96/10lVTRtVZ&#10;IZoQTi3drqb3KqPoqa3QyHZdKKh+kdu97dy53KUVGdbmnaC/pUYe6xaqdWoLJd670k276Nqlphru&#10;qJoP+bkKVmrDJ1WCf6unTdoFae3a9OAbct6ikwdpKj0n93s+LJh4SYOcqthszDvNd/cf0dF5jMwN&#10;9qxbFyNKl82xsyuZd2iiZP16xCyxIXy2JfFz7ImTLGOjZLZ7aqLYUBDEolNupOyyxjfLSDJ/F7Ky&#10;nZh/zJWUzc6EZdjiEGnEpGS1v4d82WeISWRJhrPBhMQNDqTuj2B5wVwW5y5iRd5cAY/aZMaVObtt&#10;2C8X2Zp8W3m9Ke4Z4/Gar68N8hn5S8YSKMq82pvAOSaELXAl60QEsZuNyThuytwcK+Zkj6L90jIB&#10;QKO278eb9we01XXvPtuqzbpSA+fvfj7Om+8O8+jpDu483MzdR1u0lXkfqaXcxVjevBusASk5myZw&#10;8MPhy8HBc7XulVpU0Vpuq66rv5qlgEQDyydTsBsmgattKd9+s4Cnj5WBzKNFVZ23zKVFIKIq0f+y&#10;D/V4a6PcF1jX16ZTr6rOVcHgB3CoCvR6ua8t5V46k/qiFOryFEAGDUQDiLTqMx+6sMQ+lIGU5gpA&#10;tIH0KZQVJwiQButAaouSqD4aTdFKb3IWe0rz4vh8b46IgawNtMDxH5/h//chTP0PgOz6VJ9Dn4yn&#10;4Esr6ocJNIYqcLhR/6WzmIgbrSMl2xZ76JVA3zcqmMtyvDRCjgKNywKMPoGF9rhOqHZUGy31Kdgo&#10;qEjrHBmkNXVfGYyyiT6dcC4rUIwO026rx5RJ9IiR9I0W49CJZmBsLFd147imG8NVAcklbXZWOJ3K&#10;gHQjuKRsZZQ8Zibg8Yqg2jmA0+5enHZ05ZC7M7G+plhYjWahvyP1er5iRWoWmZpNFizHyXQI/JRB&#10;1ZoEsHSePVtTjOhKtaJ7pR1Vi+woDrWle5kl/avMub7GluurBCByvyHCjtqx3nTryu8wLoZ210DO&#10;lduR1+PAuTprgYe+NCPOVdhQ3CKPb7Nmk90EvGJHYBMyHHOvr3AIFaOO0MU+TB/zAAm+vp9jHPCF&#10;BHczojOdSF/iSJQYkUfKBDESC1yTTLQ1pzziDTFzGYaD/wRi5gYRPtNLrhFfCcxjGWfyNY7xAhC5&#10;Bh1ijZjgOxTzyBGSIE4kdr0HCZtdsRMAOYrphCzVF3CMxWGaHu5p+tgkDsc2WQ/b+DFYx+liFjWa&#10;CZNGYew9DktfI9wSzIle54t/igtjxSQM3MZjGWCORYBALWCsZjmm/rpYhhhgF2OAZ7IJrgIOG2s5&#10;h6ceVu7GGFjpadbkPUXAHiu/V4IpQemuRKrFJWMk/szzZtnyONYuEqOa7cf6hQmcXLVALDqT85tX&#10;0Jl7jOutFdyQhF7tBKvGQk7u2cwFyfzf3B3g5c3L3Oxt07qzSs4e5Vp3E7cEMn11JVypr6A6+xBn&#10;926nrSyfm12qZqRB4uNRMYw9tAs0epqruNvbyv2uFurFLNSGUkoent/o4/W9KzyU+F118ijlcp6e&#10;qjJuttWJBDTQXZ5H/oEdNAu4rgngrjWqHWjr+Nu7232b4Wd+FkP48c0T3jy6zu0r7bwWPfrl27e8&#10;fXBXgv5l+hprac0/xzd3bvHnu7f8ptatenqfe5e6udxcx49PH/HLN6/4/uVTbffCl/ev091QzqPr&#10;vfzw8iHfPLnPd2oM5eFtOmvKeTjQp91+obrOxDYe3bjC5fZGXqml2LUB+OtaMeKDyxfJO7yHklOH&#10;NaDc7e2SX/IiT6720VSSR+XZbK3wsLfqKHv3RdJYuoLi/EzW7IliyZFQZm92Y8OOWGake5Mk2j77&#10;iAdLcu1ZUmDG8vMGLD46ieR1rsw94Ej8Bjut9mPecRMCFugyOV3NLbcmerMRcRtMiVvnIl9QsYvN&#10;nhLgbVlblMrsYxGk7fVnzdk57C1fLvBwly+iEesFHEtyLHCfNk67KGwTx2ItGZjLbD2CFk0gMG0M&#10;SVvNWHrGkSUn/Zhz0JH5x8ezrtSSNaW2ZB025d7D4wKAEm1/j29+PMKzd2oAfSff/3qSNz8c1UCi&#10;BtXviHHcEXjcf7pN2xNd24lQXvvte7UF7iFOHZiC8d8DsFM7EX4AyH+C4/9vSZOPE3CQbLevawXf&#10;vMni2ZOFdHWJZahxDrUar6pGV4WEAhBlHwogLY1iJ/WZNNRloFbdVdBQ8FDg0ADy1/0ygUjhdOoF&#10;IMo6tC6sMwIRzUAGAVL+oRJdFRMqiCiAlJckUleRSGPVFMm+5LXHYihZ7ctpsY+Tizw5Ps+LowKQ&#10;Zd5GOP73pwT/Yygz/zGcxf8a9W+AHBYDKf7Klsbh7jQPcafxa1cavnKhZag7F0b6aDbRK/bRJ+2y&#10;tP6RIVxR0BCjuCxQuCyZ/BUBiLp9SXt88Kha3wgBijQNQAKIvwDSJ/DoHSUmoiAyWu6PDJXXy/Oj&#10;IwVG0VzXTeDauHg5fgCIWIgCSLcARMGkVz+UbrsQqldEckKMbf2WIOYudiQl044psdYEeRpjbjyG&#10;TWZOWrdZ+zg1cD8IDg0ecp4LY0NoNpjEekmGNkx3oNrEkxIHTzYlO7M30p6OtXYMbLPn6kZ7+hda&#10;05NqTrWVozYz7aK898rYGDo8QiircCW73IjjZ/TJzjcgt8KM89VmAhBrCvfasM/RgAgJ1GZhX2MX&#10;PgK/VDOxa2M8Es2wCdPBRoxE1Vd4pozHM2E8mes9SV5qi3XSMJySx+IjyVmUJF/Bs13wn2VLpFxL&#10;sasnETZXErLDsUQtnYhTqDE2oePwm+8o1u6ESZCAyXMIln46Ws1G0jYfXGN18Z09hugtJrinj8Nh&#10;qgAgfAwGE0dgGqaLebAAI1QCfpgBRt466DkKLOxGYGJngEecJS6TLRhtMgIjzwmM9xmPVbAJztEm&#10;2EQbYuIrQAwxwi5S7CRJH0c5enjpYuMxTtv0ymTiWLynmzBpljF+6Ybalroe8ncIn+VOZIwLTpON&#10;mTI7kJ1L0jm5aRkn183n7IbFFGxeSdHm5RSsX0zt3o205x2jIf8ktQU5FOUcouzUEZryTml7g9RI&#10;El964hA5e7dQfvqINiVX1W2o4sDS7AOcO6gG0wslZqu1rPK5LKbSWnCGLomXV1sqBDRFXJZE/WpD&#10;FZVyHpX891YW01tRINZRqBUMqq6rjqIzcr+AjvLTXCg7I8A5RsGR7dSfO0J36VmuyXn/dq2idPPb&#10;m1d4KwH/9f1rXGmv4tG1izy/3c8dsY+bPd1y7Ob6xS76m2u5Xl/Do+7OwVlUTbVCtVKu1NZxp62Z&#10;l9fkPLdvc7PzgvYLq3Xl1S6Avzx/pnUvPbl7nVIxkoGWer65dYsfHz+CH7/npYCipTSfAQHIPYGB&#10;sgw1fVdNC24qPU+u0PN6Zwsvb1zlxZV+HvVe1OZB15w5yotL7fzQ28yDmhzuN5ygomwuO45OpvTc&#10;MlG0beSeymLpxgDSd9ix7IwNa097sOi4O6l7TFmdb8b2amUblqTvdSFxkyOpu71J2+bApNlGhM+z&#10;ICvHi9ht+hLsTQhZridZzXjC549jc7F8qQ8EELXalAXH1Ro9aj8Ac2KX2zJlnTlLT1tIZjUGk+AR&#10;2Mfr4RlvyeQ5HvLFdmHe4SksLfRiVYk5W6osyO7woORaIEdb/EnbY03iNjfS1gXyw/c1/EEe3/9y&#10;RAAiv+u3h3gtxvGbeuzXUxpA1JpYd59v5vaTLTx4oYoHxUDe7NQG1r/7SRnIQQ5vT2D8/w38d/eU&#10;moGldh80+0RAomZjCUBUAeG/u7UEII4jo+nrXsbb11k8fywAUWMgTRmadSh4/DX+oQbUFUQa6zOk&#10;zaFeA4hYiICjsUZ1Zw3ahwaRylkC+MEq9IZcMZCz/2sgdafjBSBxVJyO/XcdiAJIWV4SpQXJYiAC&#10;kPIpNFZOpbpYDOREHIWrJnF6sTsnFntwYq4nx9KcyHI2xO3/fELEP4Yw4+PhLPtYh03/EoB8bsCx&#10;z4wp/cKeRjEOBQ0Fj4avXWj9yp3OrybSM8JfAnyQBo8rI0IZEAMZGB1EvwRi7TEBQb+AQB2Vnajb&#10;l1TXlNhJ7/DB910WSChAXBkjgFC31XiKBpkw7X6PAooApn9sFDd0pI2N54YCiGT518bK31yNjaj3&#10;jgyjzS6Cynlx1ORPp7RuBgdyY1mzO4g5S70IDjfDzk6CoOUYJtnosUsMpFXg0TkmdHC8RkxHjZ10&#10;CvQujFFjMpLtznRh7Wxn2scEUmIbwLz5riTOt6NgiS2PNzkLOGyp9HCiys6ROgMvbeJAt5zz8rhY&#10;Op0mk5NtwpFcfU6dNyW33JTzVWacqzGnsMlKMlxLDtvqEzxVB4d4HXxSDPGfaUlgqiOOQeNxCtHH&#10;NdGA0CUuuM7Q19aX8spQRX7D8V88XrP64PlWAh2xmGmGhAhIAha7ECvXbpCAYcqGSfim2WtTZMOW&#10;meAx1YggMQXbSBMM7UZh7TuKianjmbLFmUkZBkxeYIxbmim20Qb4pDtgLj9/vNtojHzGagbhLDBw&#10;DTPE0GU4OtZDMfTQQWfCMAwdxViCjBglADH10cfQW5cJYigTpxvgnjgBG8/xWMt9C39DnKfZ4j/f&#10;k8CZrlh76jLOfgROYlOhi51IWG3DrG1OeMdZEJ3uTpxc+ysXJ7AqI4nUlAjignxYkzads2sWUyjm&#10;cX7DcvI3LtUgUrRpCUUbF1C0dYVcIxJHO2q4pAoCjx6g/Oh+2grO0VVaRHdNiTZ+UnB4F40Cm56a&#10;Ai41lAhI1BpWpyk/to/L8prragqw2jyqURVpZ9Ny/riAoYTe+nJtM6nLkuhXnjpI/cmD9Ffka91a&#10;baXnuCAgKT68W+sm6xCQqPGPPjl/e1kOlcf3cbetnr/98uLJ5l++e8vVzkb6L9SJFdwQC7hFT10d&#10;FyV48/NbaT/y+8tnvBHQ9Ik9nN28iX7Rm1/fChh++o7f37zUNnDqrCyl9nSOtgruk2sS6Acuc1ds&#10;obOmgqrcM3Q21PBczEJ1S93v7uJ6SzO1eWdF1Wq0qb/a0idqz5D7N+ltrObk3m1UiGKp/T1UrcjD&#10;Sxd5eV0gcvMa3UW53Co/y7vuKp62FPCqqYyntadpzl/Nw7pcvm0qpy5nJQcLvMQyHEjda87mY75s&#10;3B/C/P3BzNntxGqxEFVrEa8Gz9f5ELPSiymb/PAXNZ2z1ZZUAUHaFl8WnvTSCoki10yQoO8o5mJP&#10;xkFnYlaYMXO7BeuK7FmcM575Z3Q52etN7YMYVuXYMDFjJA5JoxjvOhznCMlaooywDNbX1snZUO7M&#10;ng4jjvUZsa/FnEMttuyvDyB4mR6hK/zYV7BQgn8zP/95im/VVN0fDksT6/jhCO/ey1Hatz8f15Zx&#10;f/5uD8+/PSDtII9fq2VO9mnTfL99v1cDyM5VSRj9TzA2X6guqg+mIUe1fa0CiZqNpcChLGTQRBJx&#10;HhVDf+9K3r7N4smjLDrUGIjYx+B4Rxbt7YsGIaKsRAPIHM0+VAGhAkhjrVq+XcFE3ZfHVZdWeSoN&#10;JTOpUzOwBB4KIKop+9AM5LQCSBxlqimAiH0ogJQUJA0CpGKKBpFquV1zPI7iNQGcWeLBqcWeHwDi&#10;zGwJYi7/n0+I+mgoMz4aztKPRrPpk3Hs/Fyf41+YUPG1I41D3GhW9vGls9Zav/Kg42sfCfSBg6AQ&#10;8+gXgPQPF4AIHPoFAAMSiAfEKAbEQFS7rMElnCvyuGYgw4K0911R8BgVLtCJEMBIGxehAeaSgo96&#10;TKzistjJVQHIzTHRApA4bomF3NSNFRNRBhItgAmnYmIIB3aEk10oMG2cTkXDDHKKkti8L4zYBAv8&#10;gsRi462Y721L2XgvDie4UOwiFiWfqUuDiBpHUQP4ApOxg7cPxEnystKawzGerFrmx6w1nqSscCVr&#10;oR1lC6xpdXGhY1ggnQKOVkN/2nQncUlffp+xEbS7T+JUjqFWRJhbIQCpNuac2Me5anOKmqwpPmbD&#10;AXNDohJ0UUuDBMyRrD1esv9IPYJT3fFKsGbiVD0il9nikSlWMm80PlkCvwX6eM2ZwOTFlkSsMCZW&#10;ErGALCO8M60FMHZEr/XDa7oFAbNtBUrG8vrRxG5Vuw6qvTdsiVhiiXWUWP0yF7ESS4HFBHymjsct&#10;RQ97sQObgAkESGJh7KvDaMsh6Jt8hYWfHjaTxuMiNmHqMIaRRkMYb6eDodtYRhh9wVjLoeg7j8PE&#10;T8wi3Bgj37E4hY0mZoEdoWm2WApUjK3HYhdqLgD0JHyhvzaGY+I1lklz7MSwjJm60ZLYVbZELbQh&#10;I8uPZcui5G8ew+H18zm+bjmbFmSydes6Du/bzuGl8zm/fgnFW1ZoACnZspTizYsokVa9bRW9OYe5&#10;WHCK3APbKRIoNBfk0lKYx6XqUu60N9B89gR1xw/RX50vCXWLllS3nj1G6YGd3Gys5IqyjdpSbrXW&#10;cqulmsZTh+gtFduoKeWawOWumunVWkVb7hHuNJRyT6BySV5/tamSGwKehnMnuSK31bpZN9oqedhZ&#10;z7XaIm5I+9uPb55s/ubJTW5LFv/LazGC92/g+7diHRdFVU6KEXRqS5QMNNZzS0zkyZ2r3O5u43Jd&#10;LXc6Gnl155o2pbf41HH5pfL5QVWo//hOG4h//+whF2srOXdonxhEu5z328HnfnjLI7GJNgGOqmC/&#10;1tHCLbGaJ1cv8+7xLXqbRcVEzarUQFFzDU8H1HTeC9y72MFNee2j7ha+6a7lXXsZr5pLedJYwPOm&#10;Qt42FfNDZxUveo+RlzeLBbs92Vrox/zd/szdFcjcg25k7ndhQ74Pq/NcWXTKmrTtlnglGROa4U1o&#10;lmjmKmcmSwazNNtSzMKE6KWOpO2dSMoeO2Yfk8ximwkRK+3EXqYTvtqc5C0GbK4xY1+7uQaCtYV2&#10;LD42kYzdtiw+ZcvCw5aYOA+XL7QFnjPGa5tJLTuVSPo2Mw7Wu7Ct1JZdDY6sKbVj7hFzUXADknfq&#10;UtGlANLK+z9O8Y0YyKvvD/FK7OPN9wIJsYw7jzbw4NkWbTMpNSvrpQDk9feHefF2P68FJI9e7OCn&#10;n9VWtvtYPTcao78HY/vloGmoJUv+3V31AR7/2cz/mYDTqGgGBCCvvsni0dMsbQykWa2u25ipdV21&#10;CUAUSJSFaF1bDYPdV3U16VoRoVrCvVaONXWztcfqa9IEAKnUFE7XBtDrz4pNKHh8sA/NQMQ+qnJi&#10;NYCoPdFLNANJpKRQgFIsrylPFgglUVWSRG22vGZ9EGcVQBZ4cHyuB8dmuTLNXA/X//qUuL8PZfY/&#10;RrDqI7WMyTh2f2bA6S9MqRkiAPnKleYvxT4+c6T+U0eav3DjwjAvsQh/rgwVgAybzNWRykAEJMND&#10;uCowuSpguCqB/aoE4oExCjDy+EgBgfY6MYwhgdrrr42K+HcbGCGmIe/pETu5pF6vE8m1MVECngjN&#10;Pm5LZn9HN447crw5RoA9LpKrAoB870DWbApmw7FQss/FUt04g8rGNA4IZOcsdGFmhg1ZKz04ONmN&#10;Nn0fLg4PpcTOi+PxbrQaBNAtwLgoALk4NpxeXfn541RXWiiFE71YuXsSa/cHskKuh0Vb/Jm/cSLp&#10;az3ERhypsvAViAbRLdbVaCwAmeDHFT0BnxhRW6A/Z0rMOF1lzJk6afWmnK2z4Ly04iYbik/YcczS&#10;iCnx1rgk6eM5c4K2KKKvBNPYZd54ppkTrNa2yjLFfvp4/LN0CVuiakBMJPBbEL9Kbc5kQ/A8G20t&#10;Ksto+T9OtyJovgv2fhLsw+S9GXKuTQ6S9VuKgegTsdiAzMNGTJxtiH2CA47JZkycaYpl4Ne4zxxL&#10;xFx3AcUEnKPMtZqSsVaj0NH7GnN3A4y9xUjMxqCjPwx9Kx10zaXZjxUjEah46+AtFjRxhgmu06zx&#10;memOY4Qx7gkmOCaY4ZTsgFOcPZ7T3AlfFoJ7ij22UcZiWKYCK2sC0i0JFlMKWmRF5EpbkhdNZHH6&#10;FDLTJzEl3U1MJJG9S+eyd9US9m9bx44ta9mYOYeTy+dTsHEJ5zYuI3/zKoHJMs6vW0DeynlkL0yj&#10;VkCituW+2dXEtfY6cnZtovDwHkncC6k6fZTSQ7soO7Sbmpyj2npYLQU5XGko415PPTc7a8RQCulv&#10;LCV39wbaCs9yU4AyIIDpFxO5KjG3vSSXgoM7uFxdQk9lgbbtrqpqVwPv5/ft1JZNuVh1ni5pPTVi&#10;KmV5/K21onjzTbGPh/3dPL1+md66SjpUcWDfBR5eH+D2xV7Kju3l52cPJBj9xq/vXvDj80dc7+gQ&#10;pTpKV001D64o0+jRBsm7q8tpLciTH1BBa2mhNhB/s6uTO10X6G+qo6e6ggvlJXTWVQss7msw+U3M&#10;48Wt6zQVn6ex+Cxq05XuhgqxkEquttTxWM79XODy+vZVnvUKYVuKeNteItAo4qVA41lzkYCkiO/E&#10;RtqqV7D7uCunSxM4UCnUzw1l3sEgdpcHsfqoM7uOzWZr3nzSdwULQPwEBPLFXW5MYIqjKLQ1U3Y4&#10;seCYKxvz3dlS7sKmCg/mHJ7IjH3GzM+dQNRGPWbs9GdzdQBzT02Q5x3Zfc6ORXvdmX/Sn5l7JSNZ&#10;7ECkaLdnrB7RYjMzl03mXP9OTl1aRuq2GAFFPCm77UXNvybruC57BCQpe21I2mrN/D22rDxhSV6F&#10;WsK9UwCSo+3zoUzjxXcHeffzUZ6ptbBe7tAKBQdurdDatRuruXFzDTfvbuChqgd5sZ1ff1fLmGwn&#10;a1oQJn8Pxfpz1YWlBsn/AyCfDB7/bR9qMcWP47EdIoHnwhLefLuAJ88GB9G1abrKQFQ3lsBDHbVx&#10;ELUn+ofuKwWLBm0mVqbYSAa1YiC11bOorUrVDKRWAFKTJyZxJunfYx+q1eXEy5c+Xi4EgYXAQ7VS&#10;VY0uACkrTKC8aLALq1YspKZUjtmxlK4LJG+xF6cFICckWKgurETDUbj/n89I+MdQ5gtA1gpAtv9z&#10;LAc+MSD/Cwtqv3IQ63ASgDjT+LkTdf+yp+lzFzqHedOnAWSyBhBlH39BRAHiqoKDwOS6AsMoCfQj&#10;w7kuIFBwufzhPdcEMjcFEOpxBZCrI8O0xy4PFTtREBKAKHgMyHtvKoCMjZEWy22ByA2ByK3RkdRa&#10;B7BkkQ+LdvizZX84R87FiYHMkJbGIQHs1gNhbJDgfyrYl24dP7rHBNE+VtWK+LMv2pPsUA/6BHJ9&#10;AqQ+AUjPuFA5htGhH0jRohAO5saw52QEW4+Esu5AMKsFJkv2TmLBQl8qDCfSNzJQm2XWbBJAq6mv&#10;QE3+BmOjuTA5QMzDgjOSLJ2pN+F0nbQGS843WlPSbEfRGQeOWE4gwt0I17BxRGWaiA2Mxz52NE7x&#10;Y/CeNYGp20zxmydmIIBJ2WZOyHxTre7CQ2xhYupY3JN1mCSQ8JhljHmoDmbBYySAWzDBYTgTPEYS&#10;sNiW8JUuWESPQc9hJKbOQwlfYUDKTgn0U0fKde7J/AP2+GXpMHmZKVPWTsQyQA/ryPFiF2MwtBmL&#10;W6wNRm7jMPLUZZT+cHQMBCDWozB0Go7VZPn580xI22/PrANmzNzlwMR0e+zkPaYh+nI0FrtwwiTU&#10;BLsYG7xnehO2OByP6QK1dIHFUhsmZ1pq1etqRmdQhkAmzoTwDGvWLpvO4cWLWL4wlqRUb9bPn8aO&#10;eTPZPieFg+sWsWf9CmbGRLNgxhSWZ8xi47LFrFu2iM1rV7Jh9WKWZaaycYFcY2dP0lqYK8G8ihMC&#10;kIbiM7y+q8oZBjRjKD++X8BxRiswfHK5nQG1flVtgVhGFY+6aqk6sZsz+7Zohd8KBpfqi7ncWMKt&#10;jjoeXGymLHsP1+vLuCuAuqGMRazjQW8jTfnH6a7M4053tTChhod9jXx3q4+/PbnWt/nP395rG0n9&#10;8PQhFWeO8s3D6/D7j/DrD5oxtBSeESqVyZsvyA+rJf/gHjrKi/nt9XOtC4vv3/D++UPu9XZSc+YE&#10;zWX5WiGi2jCKn8U6xEZUnUdD0XHayo7zSu3/8eO3/PnNC/5491IrPGwpKxAoNTFwoZ7OxnJto6qL&#10;NSVCxwoeX+njSXcrPwy086azkm8uVPBSgPFCrEO1t+2lvO+tpXzfBkJczVifJcGlKoUNObasPRnG&#10;Ycl+T/WEs+JQEPtLV7HidAoZe6PJOunFinOOLDjgiGu4qG6GOVO2ummrfHpHGxGUbkjyDkPmZFuz&#10;5IyXfOltmLbHkIzjRiw4Z0jWQVOSFovaZowlRaCRtmciM/e5YRcgF0yMWjTOi8jFrqw9G8eeiiQK&#10;r21kb+MmLePKOG7DWsnk1jeOYMFJC6Zu99DW4krdJZnLjNFUNqyT4N8mADmp1Xu8+fGQ1tRU3nsv&#10;tvLk9U5efLNncDvbp5u593iLVkD48NkOnr0e3Av99z8P8idbyYgJwvzvkVh+IaD4PAnbTwZnX6nB&#10;9P8cPB+EiBoDicd5tAS/gRW8/ma+GMh8OjvEPNSmUc2DU3b/so96MY86gUddfQbVtco+0mn+sP9H&#10;o9alJY+p7is1jbd0cB90BZBaBY//sI/anLh/j4GU/gWR3MFurPLziVQVTaW2NGmwG6tEDOZYLOUb&#10;JlOwyJfchV6czHTl0Ew7YnWH4SMASfr4K7I+Gsbqf47WAHLsE0OKv7QSgNjT8LW9AMSRpi+cBR5O&#10;tMixc6inWEUgV4cJMBQ8NMMQaAhEVFMwuS5/kxvKLkZECEjCuSH3r4plXB0eTr9ARL3u5hh5Tixi&#10;8PUKMuFiJ0GDNiLtsoDkupjLLZ1ord2WQH9bP55b+rFc0g9lfZwH6SvdWLrBn437QjmSl0BJ3XQa&#10;u+bQ0D2H3MJECmZMontUABeHBdExIoiWcYEUOoeyfekcVi9KpNg1kMvymfp0QulVM7FGB9CcEUlJ&#10;UwJnq+PJLovjUEEsW7LDxEZCWb7SiR2LTTnhYEHXsADah/jRZDiJFnsBiEDoqsCuI2QSZytNOVVr&#10;PmgfDWbkNVpR0CD20WRPUaETR20mEO6kx6QEXaanGRMzZwIeGePEPgzwTjIicsl4ErboEbJIl5lb&#10;rHCI09HGB52m6GGXKJaeaoBnuj6TF1lo4x72Yhnecg53sQH/ufZMk8Qtao0zAQssCVspr5HX2SWb&#10;krjOitW51iw8Zs7UTePE4sczdZcFM7ZbErtYbGWWgCrFiolz7Ek7nIhzog1uyZa4TbXAOcEUp0Qj&#10;7JL0CF9qTto+G2I3yOfcbET4IhMM/HUwCR6PyWRd7OJMmZTpIUAyx9BnLDbhZnjMcCJsgRtJa9Q2&#10;twKOFZYsPxtEmsDHLmg00WIikSv1tL1QFi4PZ8/q+axbnMaOpekcX53FSYHHoSWzWJ2VytyFmazI&#10;SCN71UIOL5vDnsWz2b9C7GPTCk7v3MDGhbM5sX09x7atpeTUMarPnaKuMEeM/QjVYh2thXnUCmBy&#10;dm7S1sy60VRKf/k52vNOcG7HBk5tXS/X3HEuVxbTX1HIrdYK7nXUavt6qC1xOwQSZ8RO1EKNfTXF&#10;tBWfprPkNNfEXFrOHaXwyDZ6qkQOKnK19qCjmr/99uLJ5t9++VFg8ISB5mq5wE/y+Ho/97u6Gaiv&#10;o1s0RW22rnb4e3P3Br++fMyPj+7QnJ+jrU//fKCXSw112hTf/vYGMYxyIVezVlX+7sEdbgl01Kyr&#10;3qZagUgPd3saGRCrULO3Hg300XBebZl4TitIbCsvoER0qUc+x+NrVyRQ5AolC3kq532udt9S8Giv&#10;4G1LKa9bSzTreHehlG/aitmzIAN/K3MKtm2kr2s7yw4ZsO9YPDsPzOZISaIE8AhpGSw96kXGDjvW&#10;5wpEdk1mUoq5ZAh2TJppzeTpTiSvDCdwrhfhkh2pzaKm77Rgyhaxk4UeuCeaSLC3YlmhmbaXx6y1&#10;5sTP1iVmjWQte81I3mhN6hZn0ve5sqbYjbW5/qTvmMisDT6krhLArPNk5fmppB1yZ9pud5bnJ8l5&#10;JrL8XCabymeTuN6SlK02xC0dRken2gO9XgBygtfvD2l1H2oa71OBxr3nqs5jl2Yidx5v4sHzbdx/&#10;vl0rJnzyejfP3+6Ttoc//jzE72IgM0ImY6oA8rkqGkzA+gM0tOm8YiTaLKwPg+nqcdN/JDDJJJoH&#10;91bw8tU8Hj6cR3vbHJrUQokCDG0c5IN9NDZmapZRI+CoUqbxH7OulIFos68UQCoHiwhV91V1bpLW&#10;hVV/WqxC7EPBQxmImoVVqbqvTsVoXViDYyCJVBRMEYAIdMrkfZUCkiIBSbbARgFEMue8hT6cynTn&#10;kPz/okYPJ/D/fsn0j75mgapC/6cOOz4eS/YnEyj5ypbarwUcX4uBfDEIkObPnWn/wpXOIR5cEgO5&#10;qpnHB3BIsL8hFnFTgUDBQWxCWcJNBZHhg8/dEJu4NjyMAQUQMZQbH+ChzOWGzmAXV8+X6rwKNAIR&#10;7XxiHwKPu2NiuaMsRC9OTCSCfNuJTEuT7HexO1nrfFm7L4wDAs+C+qm09c6mvX8+x0/EkjvVj6Lp&#10;wZRNDaHKx58D4dGc2ryKI3u3c/TgdnYtiaXMwk8zn74hwXREhNJ5MZWG3hlUtE+nqG065xqmsXKT&#10;N7s32NG4z4HrOa6UrXXiiJcJefFWHAgypsjGg369aK6IVXVFiIHUmHOy1oyzjebkSstrGgRIUaMN&#10;pWWOnLQdT6L3BFwT9SUhG0VgmpkkS6Z4zTbEJUEH2/CvCMgcQ5hacXeKDg6x+kSv85Lrxxv3VHNc&#10;phsO7jo414TQRWLoc+zkmjMkbLkrIUtt8Zk3geg1E0jaoCcg0iVSAn3YClMmz9Vn9k4zEtdOIGGd&#10;DjN3mxG1yApj99FM8ByO+1R7HBJV0a838RuDMHAZivc0S7EXuc5XuRAs5hC+zInQZfJzskwESObM&#10;OexB/FpbgZm5BhrHKAusQyfgleYsILEQ+KnlTqxwkuciFjkxb58n8RuMSNluzYocX0LmmUkiaszc&#10;NZ6kpQUwbZ6/gDqO3UsECsvnScvkkLTjK+exaVYys+aksXH1Uk5Ky123lHMblpG/cRkFm5ZSuGmZ&#10;tKUUbFlOoeriWr+EK03lPFHLmlzroaeujJwdG+lV+6o3SwJeWyJx9BBn96yjSyBwtb5Sq+loKThJ&#10;f4Pa1bCF+2IWAwKJa7XF3Gsu5VrlGYHUOkqP7ueWgOdhlxhJTx13Oqq4Ka0h7zBlx3dxV6Dx7FIz&#10;L6608e5GlxjIQN9mNdup7mw2/RK4n9+6ykMxgnf37/DsyhXa80+IZXwjJvEDv79+pm3UdKerjY5K&#10;VROSw+ldW3l0pUeefydNXvfNG262tVGefYyeykpud3by3dNHcg71/LeD+59faKax+Dw3Olu1Mv6n&#10;19SU3LMUHj/A/Utd2jLxt/u6aRcredBazs9Xmvius1pgoeBRwjcCj7fNxfzUXcUd+cUzo0KJdnOk&#10;Twj6XX8rx47JRVKwmP2H5nDgaCanSmLZfNqPNSf8OFKVyN5KbxafcMQ3TY/J88aIApuTKnaRKnqc&#10;tEyyiY3uLDnlRtxqPXymjMVvliXOKWIGC22ZuVeZhiWz91swaYY+TsGmRC2wYOZ+O2btM2ZPvaNW&#10;1R4qWZbzNB1cpuljGzGSoHlWhMwxZe4BDzIOTyRslRVZJyazKm8eRzo2kSKZj/+csTjHjSJhhT53&#10;7p4UgFRrq+2++l4VDR7RKtEfvxlcykTt9/Hw9XateFDdv/t0O49efVhs8ZtdH7ayPcT7n7cQ6eGP&#10;6cfRg7D4YBraUZr1vxIGZ2N9JuahQKLuC0ACTWJ5cn8Nr1+IgTzIor1VDZRnasbRqBZQ/NB11Sz3&#10;VddVjUBEVZ8rC6n9cF+NgdRVzxF4CFzKZ2h7oatVeGv+AogyEAFF7X8YSKUYSKXc1qbwnkv80JKo&#10;0mZhKYCIfQhA1CC6BpAFApD5vuRkuHMw2ZHwYUMJ/O+vSP3HEJZ8NJz1H41m58fjOPWJCaVfOIiB&#10;ONMo4Gj93IUWgUfLZ060f64A4k7vCD8J/EES9IMEDAKIYWIZw+Q4NJjr0m4KAO4IPG6JSdwQU7kt&#10;8LituqmGTGbgq0Dt/jUBh7KOW2MiNZio7q2+IYHcHCGPibncHhXFHQWP0dHc1wAiTSeGa/L6ZQEu&#10;hM+S72GWB0uXe7FzUygnjyRRdj6Fvn2pXJ43nc1rJ7FhbwAHz0aSVx7PuYIE1q+fzv7925gSP4t1&#10;q9dy8OgGVi8MoDDIh2YPXy6WptJxaw7tV2bRfCmdC9fnslfsY8dqa26XChgLAujP86e/KIjuXD+u&#10;nvOg66gdx0PNaR8XzA0BSHusH2frzDgh7XSjGbnNFgIQS4GbLYUN1pRXO3DazZB0FzscJkpGHz0W&#10;t0QDgtIsCM600tbI8po6nqCZktnPMsY1WSCSbsA0Mf40SbIC55rjm2yAY8IYPGfqYR81Gp8ZFril&#10;TCB4iSHes0fgOsOAgIWG+C4YyqTFuoQuMWLm9glk7nKTZNCfyQvVGMsofGYPxzNFD4tQXTmPCcaT&#10;9JngNoaADAcSNvhi6DICp2gz/DMdyTrpJ/ZvrxULxy50JUyOkYsEWouMBSD2pB8KIWm9u7zXBpck&#10;MZcZjtgnmmOXMAHf2Y6EZDpIzJBkcof875YIwMQ0Imeb4pcooFvhy4o1U9g0L511mbPZu2gu+xen&#10;s18gckBs8eiKTA4vnMnCmVNZsWUtO5ct4ez6FZxZu4Qz65eRJ+2cmp0lxwI5lmxeQdn2JeyZk8iB&#10;ZZk0nD1BuyTfVwQQZ3Zv0arF1d4fam2se10SY88e0tr9zibeCmheX25loCqfNrGQ2/KeR6q3pziP&#10;M1s3cmzNEi7I7YciBddqztNTdpq+6nMM1BbwuKOG8sPbaMo7Qn+9WkIlV3vuWW8jf/vzz182v71/&#10;gwulZwch8F7a26fanh7Prg1oXVJqbKOtopSW82e433dRW9ZEbR6lxi8eX79CVc4xbZ/eGx3NXGtv&#10;pa2kSILCSd7eug7fCVTef8vbJ/e43FovplIu1Lw0uDnVj/Lcd2+0IsL6IrV3cDd/vH0u537Jn68e&#10;8du1br7rquGbTgFHW4WYRrkGkHftApWeGrrO7CfK1Y7ZMRE8aS3l/bUWHgpN7zXkc6fhLF0l+7nU&#10;eIR1x/xZmTOZzQVebBMr2JTjJl+WCcSuNGDe0QlM22zN9PU2pEg2Nm2jszwWRopYh3+qHpFzXYhY&#10;4sQkyaQsonW1VUVjV9nhOc0IqxBL9C1HEjHfkln7nTnQMpHZ2xwJTB9PzGI7Urf7SUZjJV9UY6LX&#10;24tWO7CpeJZ8jrkkLLVi2gZDVpyezJr8YCYvNsJv7gRSdviRscWDJ0/PCwAq+O63k7x5f0wDyFMB&#10;w+M3u7Wtal98d0Bbkff2YwWQnYPV59paWQIQsY+37w/wJ/t5+XolAdaeYhux/zv2IaBQM6+0Lix1&#10;X5uRNbg2lpk0o/+JJsQ6lmdPVvPqhRjI/SxaWwQcDXM1A9HGQVpVF9bg4Hl9nUBCDKRGTKNGVaGr&#10;Li15rE7tgV4ldqIq0stmUFU4jZpzUwUgAg8BiBoDadC6sGKlCUCkqVlYFdr4RzzF2oKKYiHnE7RK&#10;9JrSJGrLBUCFU7RpvBUbgji/wIfceT6czvBkf5I9k7/4guD//pJZHw1l+d9HsOEfo9n1L11yPjOl&#10;/As7agQiDQKN5g+t9TNnLnw2CJCeYRO5MiRAICCwUKYgwLg+NEQ7/gWMvwDyn+3q10H0fxkwCJNh&#10;AhsFH2UiApMrw4K4LABR0Lg9MpK7I6O4P0rgIdC4N1rsY0yMBpDL48I55DxRDGAiVfb+tFsGc9lC&#10;zm0Xww27BG7qibUYRHFsVTA7j4WQlx9LdfU0aptTyM1P4ciR1WzbvIFTS7PIz8jiZEQQ2zb6cjwv&#10;lJbOVFq6U2numUXH1QwKqqaxZKkDVxuTuF2byOXyWAYq47lRFcutskgGzgVx56wP7TtdKLbwEuuK&#10;oi3RS8BhyqkGU3LbrMhrt+JcsxXnBR7KQMoanMh1lQx8vD7uyaMl2H+Fc8QIPP3G4xdrjEecmEmU&#10;jgDFCN9p5pgH6WDhPxzbkOFiGmLyq7ywVwV6cbq4pshzwRLkBSYT5xloe4QEL9IjQgJ16DITIpfb&#10;4ptpgfN0PcIXSgK4UZK63Z5ELTXGZ6YO7mkj8M4YKbCZICAzQM9hFHo2I3GIMSRu3UQMPYZiGToW&#10;8zBdpm9zkoQvgvTNwcSlueIilmHuO1aAMwITnxH4ploTvzSAwFQXvJMc8UpxxnmKNU4CEb9UMZQZ&#10;ZgQkW+ISb8xEeW2MmFLMEjOC023EwEyJn+PB6owUts3PYGdWOnsWpgtIMjSAHFk2h7Up0aRmprJV&#10;AHJ85RJOrVvC6XWLBSRLyRMD0UxE4FGwcQWl21aJncxj3YwINqZKQnUuW+Ky2ur2NPW5xykTeyjY&#10;u4PGnONi9MfkejpM7p5N2lTcboFLe/4p2vJOUHl4L0W7tlC4bYtWA3K5sZxrzWVckXNdE2A8bK/i&#10;sRjI075GrlSfoXDHBooObaenPFfspIzbzeXckOOry8387X7P5c3dxYXa7lSqILC7tkIMoUkb9L7X&#10;18MzgcD3z59wWR5rLzoD377ilxePBQ5XuX/xAl1VpXRWF3C3v5M3927zx7s3AqL3vLtzi6oT2fTU&#10;lMoFf46Te7bR39Ygr1HLpTzi+ye3+e7xba53tXAuez/djVV8Iyb09lY/7+9c4V2PWEdXFd+KPr1r&#10;r+Q7+aW+leP7zhq+u1BNrvxxQ8U6lA7+drOD9/1NvJbXv+6s5IVYy031x2g9wt6iMBbnOrC5MIgN&#10;Z/xJWm5BkNhEqGRFM7ZZM2ePh2QdroQvcsYl1kCyCX9mbo3AQzTcLVif4JmOpGx2w3eWmsarT/IO&#10;0dx0V8zd9LALMZNMZwJRa6yYd8hf1DWS+YemMWu7B5FiKwv3zSB0voMouD7x2w1J3GTB4sMxbD6f&#10;QfJyD6atM2ZDucp+HCRr0pcMxp7Eld7EZNrz7GmuAKSUb345zjc/ZQtAjmqbRGkbRb3YzfN3+3nw&#10;cqu2/pUCiFri5Ok7MZDXewQk+3n3k6oX2cHTp0sItPIR04jDVhmI6qr6sCKvtoyJAGPQSBIw/SgO&#10;s4/jBCBRhDsk8OLFal4+n8f9uwogcwYHyxsztdoPtZx7kzS1F4gykHoBiDKOKoFGVbVAo1YBRMCi&#10;AWQWdaUzqClKEYBMp1otoqgG0XNUixUTiZaEI4oaAUn5mVjKcqWdjRWAxIp9xFFWEEtFoVhKmZrG&#10;O01gMo2KE2IqGwPJX+jF2XnunJYLdVecFYGffkqkAGT2R0M0gKz/WId9n+iT+7kplV/aUPu5nTZ4&#10;3vgBIC0CEGUgHV+50TvUh/6vBCBfT9aAoeBwfahk6MMVNJRBhGoQuTlcPTZ4+y+AXBUDuSbHQVNR&#10;3V+D3WBXhgVwZag/dyQIawYi57ov4HgwOnYQIAKPW2OixUAiuKkTyR2B0G2B1u0RkdwbGc29UbEC&#10;nRjNWB6MjaEqNYzs3EjK1bIurTNp6ZhJVft09uyfzrFDK8lfMZUOwwD6vg4k29+Fg/u8Obrfh8OH&#10;xCCKIsgvTSZziSNnc8WWejMlqZtFX+MMLjWncblpumSYU7halsCtAvm9coMp9/MQK4ugZZoApN2c&#10;s81mnGkRA2mzEIBYcq7FksJmW0obnTnjY8TKAH085w3DZcYovFLH4R4zlqBkU9wT1ZpVo8U0TEjY&#10;5knSVl+co/UxsP8c44lf4j5dXhtnxgQ/NfVdB4/pJrhPNcZ5pv5g19Y0YzwlWAfLtapmR1lGDGd8&#10;+BDcZ43EN12X6OUOYiPORK8Yg+uUIVhHjcJqsh76XqMxcBnNSKvPBCyGJO/yJH6jOQmrHbAVw/KS&#10;74yCR+B0W4bq/xNdmxGM9xjNeNeR6NqOxNReB3MvA6wmGWLsMhbLQFU1LwARs/GdaStAc8JjpoUk&#10;je5MzvSTOOJH6Ay5piWZ8UufgKcAc8nsOLbOncW2ebPYlZXBPjGRwxK3ds1LIS0xmvkLMlmTMZPD&#10;K7M4vWm5Bo68Tcs4s1kAslHVhwhANq+kdOsq9i+YwZrkMDanJ9NaJkn35TYeX2rn6ZUO7nQ3UbBv&#10;G1ckSb/e0cjtnnator1GoHFyyzpaJH5fa6nhVkcDAxdqaJb7HWV53JN4+uJqO8/7W7jfJiApP0On&#10;vKcr7yQFOzeSt3Mbd9orBCqVDIidXBTZ6Ck/x/PuWv72sK9v8/ev32hrUhUe3CvW0Qu/fqcNcitz&#10;4Lu3/PzyOXd7OiVrzOZ2ezM3Wpu41dXOM7GPjtoyLuSf4I9XD/nz9Uveanugd4lWNXC744K2xnxh&#10;9iFtr/NHl7u1nQNf3uzn+e3LdNeX01iaT29LLfev9mmbRz1uq+Z9dzU/9tbwfU+dHBv4SUj4/mId&#10;33dUcyM/my2zp7Nz/RrKjuzmoRooKjnFhVO7qdy3Rf74qzm5bjXHdyxle54ry46IHSxzZq6o8vID&#10;04icP5GQeQ4kb/Rn7t4YktcG4J9ghnewIX7TbJgk/3y3eFN8kg2ZrBZHXOpI7GKxijQnQhaJWayx&#10;FzU2wD1Bj4yjJqwosiJxqw2LT8WTtNSeuAwnFh+KIW6VG9FLzUnfa8rKIm+2N6jVfyXb2OyJ/2xj&#10;JomyT1tnTdJKa9ynSZY1x4wpK30IkNuTp07gyWMxQgHItz9na0WEavVdtTzJk7fyO7/czbNv9nH/&#10;xRaBxzYByQ6toFBtMKUq1VV1+ve/HeV3BZAnYiAWgViIbVh/LqAQgKjaD228Q8DxFzy0qb3/jMfq&#10;nwKS/4kl1j2Zly/X8OLZXO7dUeteDY5/NAgwtMUTBSJqSm+dwGNwplU6VQKKaoFHrTIPaYMGIlZS&#10;IQZSMlMSCQUQsRABiDaInqNaHPXKQHJiqBGYlCsDUdN3lYGcjaNYW0wxgariJGqUfVRM1VbmrZK/&#10;d+XmIAoEIGckqJyZ6862SHOCPvmUaLGP2R+LgXw0gk0fj+HQvww4JwZS+YU1dWIhjZ870PS5Iy2q&#10;febIhc+d6frajb4hPgIDAciQIK2prisFA2UhN6TdUhairEN7bDJXxSz6v/TnypeTGPjKXwJ9BHfU&#10;mlVDQrg6fLIE3slcFnhcGRrALXlO6wITC3mgE6sZiGq3x8WJhcRpWb4aW+nTUdXkwfTphnBXrOWO&#10;gGNwvCSaR2Nj6fCLpOB8vMA8hbrqKZyR7LmgJpnTApS9x8I4mBPBmWQ/jrkZUbbSiuZ9jnRmT6RR&#10;zPv06UlkrbBlv1hJ/YVZXL2+mt6eRVxsz6S3Yy6XuudwqXMOAw0zxUSSuFUeR22kl1hZKI2zfMi5&#10;YM7pBhNO1xpxpnoCObXG5LdYUdxkS0mLMzmTJSHyNcNnnil+mXJNpeljN3Eo1k7DcZki3/F5VrhM&#10;0yV4gR0zd/rJNWAj2b6uNFWlPhKr0BEY+Q/FKmgUtsFjcYw2wSfVicBMV1wTJIiH6uAsMApZaIPn&#10;zFEELrQUc7fFc5YhQfNNCF45nuBl+nJ9i7mkq2Cvi2fUaCIW6OM3ewLBYl1R8x2Zt3UiKasnYh9s&#10;LMAYhYHVcEIy7DDyHImxlw6mfjqMdx+hLXEy3mMMpsF68nPNMZw4Bj3X4ZgFjJPPqK8VJDokWQrM&#10;xot9SIyYNxG7JFtc4+1wizbTFlP0mGFMZnrIIEDmprFzfjr7FmdySCxkxfRY0gUoqTOn4mFpxERb&#10;MRZvN1YlxrBbgHJoyVxOr1kiAFlJyfa15K9fwuZZ8ayZEsqRFXL9qUF0CfI1Jw7TnJvDxcpCbQHF&#10;8gO7uS4J+cO+Vu5Lu32xWVtfsHDvBq5Ksv/i8gWJx+08EPh0V52j+vgu2s6dYKC6mIsFOdQc3aUV&#10;IdacyeZyQwU3W6voKznLpTJJytWS7xdredBVIeZ6mr/9+dPbzRKpuN7ZJB/mCL8+v8ura5d4LMH+&#10;Ts8Fbnd20FFSSu2pw3xzp58fn96Hty8EMt/Du1f89PwxbeXFNBWcob+pQX5Yk7aC7m/PH/Gkv1fr&#10;m1OV7rx5ym/P7vPHy0f88foJD2/00FZXzHWh5I9vnvH7N/L8bXnfpWa+6azjTn0pl+VDd8ovUXN4&#10;F1UChwtqKeEjO4j296P4yH7u1hRxpeCE2EYe92uLuN8orbmQt92NckHsYOlxfU6dmMn2XWnM3e7I&#10;gh1+TFsVzrT1Mczdk8KCgzMImGNHeIoZgfIFDZ7ninOiCUGZoqKrnAhd4ozfLHMCREdjl/qIQk+U&#10;L78PQQtNWJlnx+yDegQuNiBshYtoqwcmdiOwETNJWO7F1E2uhM4zISs7iAMtGSw7PJmYNFsC5Qvm&#10;mzyeqOXGxK8wwk9MJyJTFTuZ4T/NjNBUE9JX+fLi5Tn5rxTxXgzknZqB9f7goIGofT5eC+i/2cu9&#10;51u0ynOt+vz1DgHIbu32UwHJ97+pGpAdEvyX464XOFgw+GmMAER1UwlAVNeVNDUuorqx/hofMRPQ&#10;TPg/MSROjOXtm7W8fDZPzrGAxub51DWIaTTOpqFpsBZEbSalzb4S+6gU06gUiFR/gIcyD20jqYpU&#10;qspTBSByLJj+vwA5reARLwbyv7Owak7FatN4K+QxrQtLAFJ0LkHbkVBBo1qyZwUQBZPqnAQqBCDn&#10;53twWlrOPE82hUhA+fhzbQpvpkBk1T9HaTOwsv81nvxPBSCfW1H/mQ0Nn9nSJCBp+dKeti8duPCl&#10;I11DXCTY+woIJolJ+HNdAHJ9SPAHiAg8BCB3BQB3xTqufiWAGRrIdbGLq0P85bY//UP8uDMsjPvD&#10;o7g7LEIzkQEFmK8FLvL8NQHODTnPPTX2IeZxT0depwAxKlLgEUazURCH3NxZGGjLzDBnCs38uD9C&#10;dXUJbMaIgcjrHomBDNiEUSfwbG1NESucwZEj4SybbcWO9R5s3e7Dpt1BrM4yp36nNVfyvBgoCuZ6&#10;fYJcZ+ncvLGU2guZZJdH0tqbxY2bq+jtFHi0pHOpNUODR29XFgPtc7nVMJvr1alUB/tyWYysOd2L&#10;U60mGjROKIDUqHoQE/IazSlqsKGkzZm8aFNWmRhgn6yHt4AiJsmFSZKxu/qPwzFCH3e17pXYg6cE&#10;XZ8kK8wCR+AqQDCyHoa5y1AJxLq4xIl1RBliG6aPdag+TpLMhS71xi/DGrtoPZwSTJg4S66VDIFC&#10;mq4EbTNcZ+jim2mEyywd3NJH4jVnDCErLIlcZkbiggl4C0Rm7fEmaLoLThMtCEqwJGS2DZl7Yole&#10;4oeFvx4WQXrYRhpqCzkaTdRhnOMI9FxGMd5HB0MBhmnQOEzkqOs9EqNJ4zCT95ipNbemGEnMmICL&#10;/E4e02yZJFbik2SH/3Q3wqa4MHG6A4kz/NmSkcr2zDR2zFNjIBlsm5XM3JR41q9fxs5VC1ktRrFQ&#10;bGRRXDS75sxiz9zZbJoxhfXTE9iUKsnB/DT2zJvOhpRo1sQHU7BrHc+vX+RAiPxUAAAdxElEQVTh&#10;5XbyD+6g8PA+gUGJgCJfq99QvUXnd2+m9uQRWvPzaMg9RcXRPRTs2Uz9ib20nz+hdV/VSXw9t2sL&#10;lYf2advedhSflYTuMF1iNw/7JJarnQglgb/b08D1lkouV5ynTZ6vPLydxoKT/G2gtXXz42vX6G9r&#10;4d7lSzTkneZmczXv7t3iO2l8+5Z3D+7RXHiMX57d4f2TBzzr7+P2hRa6y4q5IHC5Jqbx+GoPb25d&#10;5Yd7N/jx/k2xlAYOb1ilzUf+6dFt3j+8xfvHd/j5yV2eDlykRWh5U+Dx3ZP7vJLnqgpyuSaWUnj+&#10;DAumTmXDvHkc37SGqmN7uFSSw5PWIn68VI/8YO52VvP86QA/3O3lh0uqqLCBV521vOyo4Y1Yipqt&#10;dbwwgq3Zk7jYcpj9uVEslotr9hYfFh+NI3mlP2Ez/YjO8tMGx1yn6+E5bSxT1wUQtWQSM3ZNJnVH&#10;tCi3GRbeBtgFmUmQdyV9XwjzTwSw4pwvkWIjvjP08ckyJHixM/YBuvgkiA4fCCZpnaO2iFzkXA/W&#10;FASRtMYUJx/JWIx0sbCRL/c8UefkcQIYC9L2BjN1iyvhGcYCHlFseW3SAgcePz0tACjmh19Pautg&#10;vfrhIM++3aOtcfXsnao036tta/tQs49dYifq8b2DIPlWDOSXAxpALkpAsJfAaK3M45NoDR4aTAQU&#10;/zseoqrRlZUoG4nH8L9imB4UzTfv1vBMDOTWTbVNrVqmXQDywUDUTKwGtXhifSY1NbPFPAQeaqqu&#10;3K5RFiL368RIaiolCJWpXQjFQAQgtR/GQOoUQCQQ1p+Kk4A42GqkVarpu9JKBCTFApESNYguGXel&#10;mnlVIu8TiFTLsVogU7E5mHPyNz6TJQCR47oAK4L/50uS/z6U+X8fwtqPRrLro7Ec/1gA8i8TDSC1&#10;ApB6AUjjp7a0fm5P+xcCkC8kS//alb6vfcQo/AQgARpAbgyRoC/tpgT/m3K8MyxUswwFlpvDJTCr&#10;2o+hQVyV1i/gUc/fGRo+2IZHyHvFVL4W2HylzicwkufvjYoWiEQJRKJ5MCqKdvPJ7Ar1IHWaBJrp&#10;9kTMsCYrwoVesZD7I6MENAIQNdA+OpLH4+LFZEK4uCmOzu5ZVIkl5MwRq4rTp0ESoJyp+iyYbcuW&#10;5a7cKw/kTp2YS6fYRP98rt1exs27q7j7YD2VAh5lINcvLaSnMZWu2hS66qbS2TidSx3z6b+wkNtd&#10;C7mYM41WKwXJYBrS1Uq8ppxuMuVUs5qJJU0Acq5uECAVHa6cExgs1xuPtQT6sHkGePrr4q2unwDJ&#10;7P2G46DAMttCW4jQ2H84Bl5fiu0bY2k3igl2w7GJNMJRgGHhPwobCc42wRMw9h3L5CxJxha6aQHc&#10;KVyttmuGV5oFTjECmGQFJn0mZZho2yZMnG+AX5aRJID2xK2yJmKpPT5yXp8YQ7xjLJl7KIH5B5OY&#10;4Kj2ZA9gb+saUrZFYSyg0Hcawni34ViGj8N5iiEeyUZYhetjOEkfs0njxSjMMAs1wCLEELPJhthE&#10;mcrncMI5wRybEH0cwozwDDEhJMyGgDh7YhO9SEsJIXNmJOsEEJvnzmBnlsBhUTqLkmOYnTGdbQsy&#10;OL5yPqfWLiZn3VLOrFsu1rGY3PVLOb9pGXkbFnNWnt+Wmsj8mAA2T49kgwDk6OpFkoQd5aKauXps&#10;N+cFInd6m7nd08gDiYmvb/fSrmzi1EFeXuviiZjI3a4WbTuOooOb6Cs6yf22Su52N3O1vYYLZafp&#10;qTrPkyutvBho41ZTMT3FJ8Uy8rjXUcdNeW132RkaTh+h6NAeKk4c5La85m8/vXqjGQh//sDv77+T&#10;DDFHACDG8O1rvrt/S9uTQ42FqDVXrl4Qw7jYzUBHB2f37qQ+L0cspYuB1mYGmhvorakSELVRlXOG&#10;45vXaKtDqt2zHvd1iNF08eJan7Yto9rRSg2oPxzo1RZF7GmqlQxqLTd627jRVc/NhnLeDVzg55tt&#10;/HH3Atxq54+rTfw+0Ki1X/obeX6nizePrvC8VyjZVsXjtgruNxTyqq1asuF57DjuydWOM+zOCaEg&#10;L5XLpQfZeGAKy05OJv2gDV5ysRm5DhOIuOE101SbAx63Qr50Syex5Hi6BHdvbEKNtaUOLN0NBTAT&#10;WHzagvh1VjjHm2Atih200BHX2WbyBXfSFoBLWuMrMHAnfI5kOLPsWZErtjJXrQxqgKV8Ca1sJ2Dn&#10;bIy9fBntJom2Tx5Dyl5/Fh2LJ3WtE/P3qZ3Y5CKLsuLRg0GAfPfbKW0JE1WJPtiFtUsDibo9CJBd&#10;PH4lYPlGbTi1XxtYf/n9fgHPPnn/NirLMrD8ZBIOqgL989jBMRA1YC4AUe0voKimxkWsPknUDCQt&#10;NIG371bz6OkcbtwWWAgwlG2oMRA1iK6agkdtnYBFDZzXqCm8at/zWdpsLK36XAFEDKS6dCa1hTOo&#10;zZ9Grdr//KzAQAxCA4jqwlIAORkrUFD1HzGDXVdnpKkFFdUgen6sNoheK+CoLRV4KICItVRsCuXc&#10;PC8xEHdOCUBW+JgR/H8+Z8bfR7Do78NY+/Eodv9Tl2P/NCT/EzMqP7Om9nMByOe2NAtAmj+xofUz&#10;O81A1BhI31feYiC+XBUDuSZAuCnHW2Iat4YEcFuMQo1N3JSm7EKZiTY7S7LzgS8DGPjcX8AhliL2&#10;ceurDzO3BDrqtep4Y2iYBo/7auxjuEBE4JDvH8TCxT6krXZn1nI30gWEsxd4UOjiy50hYQKNCLEU&#10;ZSiD04gf6yXI5wmmLzaUlrpZ5K4V0GSZ8HCtFfc22PJsuwMnMk3YudySR01xPOxK5e6VRVy/uZIb&#10;d9Zw/fZybt9YIolaFh3tKVxrS6G3SkzudDB1RWH0Nk2jX0yk/8IC+ruWUj9NADkuhIFhQdRnuHGy&#10;04qcNjNyWkw52yTwaDChoFbNxLKm8oIbeTOMWTVWbEO+754po7DyH4Ktx2hsQ0Zj6PMpNhGjsQoe&#10;g3Xk4EZNE9yGYDNxHEZuIzB008FcgOMSLYHZSzJ/g1FYmIoNjB+HlZ0+rmHGTPAZjvVkuR+hh0+G&#10;s2YyNqFjcJ+uptcaymMCm0V2hC7zIFgsLHKZOX7pBpj5jGKUyRAMbUcQmOrGnqqVeM9wZIzj1ySu&#10;CmJD8QJta9qvdT/DxHWMfN7xWPnqY+M+FocIEyzDxqNjPUSMyBjjSboY+ahVfHUEKMo67HGKtcAx&#10;3AyXMFMmB8jPjbAlKcGd5HhfFkwJY8WMGFZnJLJ+/lR2LkxlfcZUpsXHkJEynb1ZczgigDiyaj7H&#10;VM3HsnmcWplFzqoszq5ewPn1iynesIh9WTNYnRrHpmlhbEkMEYAsY8+apVSdUYPlxyg5up/qU9k0&#10;5Z2h7fwp2vJP0ZCfQ/a2dWIluVyqKuByfRH9jcVclIS8dM8G+gpPcqe5XNt46mZbLc352dSdPSJx&#10;W9WBFNIp5yjZtYPGvBPUnz9O0eGdNOWe1lYCedLbyBNVB/LD44eb3799KaC4xr3uTlGXUu62NdNe&#10;WijacoEn1/uFZjd4/+IRv2ozp95xo7OZjroy/vj+JX+obqxXz/jp5SNtFtfruzfI37+b1zf6tS6u&#10;H5V1PL0Hb5/x6uZlSnOzaasp5scX9/n9zRNt1tWDS73s3bxaG/3nQS886ueX6+38dKWB36618rvW&#10;Wvi1v4nfBB6/XWriuxvd3L7dwY1L8ot01/OopZznF+rpb8gmRwLQ/QslNBSuo+DMHF501nHqxBzS&#10;V7iRNNOfxOWTWHPOnfSNdqQsE73MmceB+g1ELvQicKYLGZvjCU630FTUKsBQyzCC540jbbsRFmGj&#10;mbjAnqhlvgRnuBC9zJuk1RPJOjSVqdvCiVnjQdIqL5YcmEjIYl3cpgucsrwITvFjnJFcKIY6jBj9&#10;Fa4xkp2l6+E2awyRS92IUVXwK8zwiDcgZq4bL9+qLqxCvv31uNjHIa0W5PEbNb6xixeahezRuqtU&#10;l9bTt/s0gGjb3b4YXNbkx98VQDZzOnsaph8FY/vZFAHE4IwrtTPh4Kwrgch/LKioZmGpSvXx/xXN&#10;rPBEMZDVPHmSya1bWTSKeWgzsD4MpNc3qSm9c8Q4VJeVWEdV2v82rR5EWmWaZMkzqSxOGRz/OD+V&#10;OlVEqABySgByUnVhDYKk7mQctWIV5Tmxmn1oTXVjqT1BziuAxFNdlDgIEDUeclp1YYWQJ6DXDGSe&#10;G0vdjQn9r89J+58hLPmfYWz4SADy8Tiy/zWBgk/NKP/EkhqBSJ1YSOtn9rR+4qC1djUO8oXL/2sg&#10;0m5+HcgNsQfVbikTEVjclACu2l92cuMreY0A5Opnkz5ARllI2P8Dj/4v/LmturfEOB5og+NRnIsJ&#10;YolaZ21LAMu2TGbJBj8WrPWRLHUi3XqTuCvnUAC5rYoX1aywEWFaF9YdMZA6O0fKxTx6Vlpxd58d&#10;t45JO+VE0QZLyVjNuFTsz72WZG70ZHLt2jKu3lzD1RurGRgQs7giRtmTTnttApeqY7lQEizQ9qWr&#10;MoarjVO43jKTgU4JXMdjabWYyIPh4QyIwTbJ3/dUhyU5Ao7Tzcaca7bgfKOlGIgFhQ1WlHY4cDbT&#10;mAM240nZZEbo8vGErXQiap0n8WtVMjYMc7+hWE3UwTZMFysvHcabD8fITJrnUEy8x2HuLUFZMnyb&#10;yaPQ1R2C2XhdPFytMBdzN7AcgpXfCMxDRmEWMRb3qTZ4hJpi7jNSArvcTzXAa64uk+bZErzEE985&#10;Yinp45iUOZYIua68JUk089RluMHHTEq0J1QSR3sxCj3nYcRIDIhe6c0EPx1GW4yU1wxnjIlcq9by&#10;WSdLwhdljlmgJJyTJJmcbIS+3UgByCgcxWrsgwxxiBb7SXfANdgYP38LopKcSUzxYnaiJIfJEaxI&#10;iWPVrETWzZ3O9nnTmZcUyZRp8ayYmcKRZQs4tCKLw6otnycQmU+2ACVH4HFm9ULy1y/i9MoMVqfF&#10;smGWACQ5hI1JYZzeuoYDm1bT01DJQwnodyX2XW2tYEDiYH9rFbkHtnF67za6a8toLT2nrbp7ZP2q&#10;wUr286fl+jtCZfZumo7v5kLecS4UnaWl6BwVJ49QJZZxUe1WWFksj+fSUZ7PzQvVIgFtXBPgXCzN&#10;ob/2PL8/uMzfumuKN6vdrC43KZ1p5O39a3QLHPrba/n+5X1+evuIHx7f4vtHtyXoP5IPVEqzEO2X&#10;b54INOT5p3e07qnf3wggBEL5RyWgiW388eoxv714wJ/ynt+fPeDV1UuUZu+nr7GU909v8uuz2/yh&#10;Nqt69YQHYjXH9m+nU8797ZV6fhXreC/G8fOVRn4eaOIngcbgsUFaPe8v1fCDWMnzhz20tBVwsSaP&#10;l/LZnwsoOsuOiH4V8qS9kUtlJ3jRWknh8VXMWevJod0zWLTSk1nbLDnW4suKw/5MX+5J8iJXjjZs&#10;ZOGBWcRk+hI714fI2U54xZnjPc1WlNuQiOVmRK+z0/bumJRsI9nJBAyN5QvlMh5LyZyiV/oQI5mk&#10;9+wJzNjoT0SKFa6SKakd2aavjiRyehB6ll9hJ1/2MLnQQjPMiF3mwqQ5xnikqcUcDQmeKeqfYUz8&#10;EjsePj8hACjQFlJUlehq8yite0oA8uoDQB6+2qEBRIFD2YeagfXw2U55/jA//akWUtzEgW0JTPh7&#10;ANafJv/bOjRYSDP9V+xgd5a6r2zkY3U/XgASI1/8qbx7t5IXTxZw65paqn02DWIcqiurvnEOtc2z&#10;qWtU9R7pWhFhrYCjujJ1cBdCBQ+1I6EApLIslQo1+6oghWqt+0qCv7aESaI2/qHs469WJwai6kBU&#10;JXqp3FYAKcwTCxGADO5KmEiNWgdLAFKrALIteHAKb5YnOfOdWexsSNj//YK0j75i8f8MZcP/jGTv&#10;R7oc/Xg85/9lSsWnllR/aiUAsRb7sKflE2fapHWoabxfuNL7lRdXPvcVo/DTAHJraBA3xT5ufOUv&#10;8JDbAhAFiJtfBwtQBpuCzLUvfen/zIcbYizqNTekKXCo+hA1M+vy54PdW/eGh/FgSDhNPqFsOBDC&#10;2kNBbN8fzdb9UazbEcyanQHkJfhzVVmPsg81y0t1i40I58GYaJ4IQLrH+dIZZ8XjLbbcO2bPtfPO&#10;XC93lwvfnmOr9LlZ6Mndqkhutkzn6sUs+gUgA9eWc61/IRe70rjamcadjunUFYTJ/yGAxoJAWqXd&#10;qImhvy6Ji/XT5f82heNHg6lcFkZ9dAg9o7xpnutCTrsluS1mnG0VgDSYk1tvRV6jNefrzSm8YEn+&#10;JguOyvWw/JQDmYecSNsfLC1CrMBETECfmLXOpGx3I3KFBQEzjTBxG8m4CUMwcB+CY7LqMtLHIWYk&#10;ui5fMt56OCYWYgB2JphYjsJcDMVaTMI4eCSW8XraHiNWnqMxCRLwhI7DJk5AEj8MUzGSSRlOTFrg&#10;jEfKOCKWmBCz0k6uWQv0LIahaz0UXduhWAbqYSW2Yxw0FtMgXYIWOTJ5iRvuyXZM8DBA13wkBgIQ&#10;XYcR2CYYE7jQVZJIN236rrHdOEwDdLGL0me8xde4hOuSsN5Eu651jYYQOMmctBRfMhOCyEqIZNnU&#10;JNamTmNTZgprZiQyXR6bkRzNzgWzObRcALJ8odbULCxlIqqdFAM5vXoR+Wuz2DcvUQPIxpQINk2Z&#10;zJa0RIqO7hWArOXI1g005J0SSzhJZ2kevRL4r7dVc6HiHDl7t/LwShdP+zt5fqmDujNqjazDPL3S&#10;KjCQmF9XSO2xPXTnn+BRRy1PrrRxt6uOXlUHUn1OXtPE86sCp7p8uotOaDUgTyX2Puqs0BZ3vCKG&#10;87eBjubNt+WHdAjJmsryaSg9zc3LF7h/vU+bunvlQiMDbZLZN9VSc1a0qCSXHjXdt7GWtuoyLtaK&#10;ArXW01lVLF/Gs/S1VHH/SqdWbX6psZob7XWoTZ+ay8/RLO/trDpPa1kurcV5tBTm0i6UqyvMkwBV&#10;wc3b17h+oYpfbjTxowDjRzGQHy8LMOT4gzoKSN4PNPDrzRZ+vtHCi74Gdq7O4vjWVXw7cEEbA3kp&#10;FvNCdOyxkPhJazn3m4o4sjODpqKDZB+bx7aiiZzuDmL5cWvS1juyvyqEZcdcWHc2kpWnYpixwZeU&#10;1QFEzfXGJ03VfLgzKVVee8CfuA3OOATqMtbsC4ysRqJnNAwbX0MS13gzfYsH8etVMZE1PpL52MeM&#10;xtx+JHYe+iQtDyN6gQdBc42Zf8Kd8FlG6OgNwT3BEK8UfTEiSyLlAvOKMsJ7ujFBaWbce3xMA8hb&#10;MY9X7w9oAFEGorquXny3lydvdwpAxEDequLB3TxVIHm9mwfPdvDmu4P88Os2/vxzPVuWCxD+Hihm&#10;kYSVwEHtRqgBQ26rAXMFEDVDy/yjWK2I0OJzMZD/K3+L9GS++24FL55mcX1gHvV1s9B2G/xgILUC&#10;FNWlpeo/1GC5mqpbVT5TG/PQli2R+7UV6VSXzKKycAZV+dMHAXI2UTKchH8biGYfAo8a1YUlf/9K&#10;MZC/ljJRA+mF2iB6PJX5CZqBqDGQ2sIp1OQkUrktZBAg87w0A8myMyDyv74g46MhrPj7CDZ+PJp9&#10;ApBsAYhmIJ9aaACpldb4ierCsheA2GsG0vmlGIgARBnI1a+UhfiJYUz60IWl4BEoLUizjJtqfESZ&#10;h2ry+NXP5T2f+nJb7itTUe3Gh7GPa2In18RAlK0oM7mqM5nzayLZfT6aQ/I7HhWYHjgRw97DIRw/&#10;HEmrq9jPVyHcHhXOfcn+74+I4MHoKB6NjuahTgw1Ds7cW27Dg0MODJS501HvzoV2P04cspG/hxXX&#10;8n25Whkl12wql/sWc6V/MQOX5H94aT4XmqdxoSGRq00JNOcGc3izIwVHPOg+P5nqnCAqBCidVUny&#10;3lncvLSCq3fWc/XCArotfGgRKz7bYcWZZlVIaMSZegURSwobrcivNaGwRSCSbcVBB0MW7gpmzlFf&#10;5h4MJHWXD9O3y2PHjUnZZUTSVjnutWfGLhemr5WgPcMYt2mjcZk7Dr+F+kzdaUVAmgGGrl9hHTga&#10;9zAjnILHY+YxCnt/HVwlIXObYomh1VdYTpTrLM5EoCIgCR2BRZwO44K+ZMLkkXjPssXacwxeieOJ&#10;WWWjrZwdLDbiO8dEQKMvJjMGw4mjMPUdi77XULzTrPEVizD1Go+hkx46Ai0dyxGMcxqBZfR4nKZM&#10;wH+OLeErXLW90I18deQaH4tTlC6Ok8VCAkcQt9Ic91BDzPR1CPN0YHayFwuzvFicGciqOdFsnJdM&#10;usAjKSaSRTMS2L90LvuXZHJA2uHl8zkqADkq4DiqACK389Ys4NSy2WxIjWFDShTrpwSzcUooWzJS&#10;JIaep6Min+ytazl/YCf1uScliTisbU17Vszj/IFdZK9fSd7OzVSdOEjruVM0nT/FiW1rqT17UOzz&#10;PP0SizsFHmX7t9Jx9ig3JFbeaioRe5W4XnKS+px92lhI64E1XDiyidJd6zizYzNFB/ZQenC3vOa0&#10;AKSldt9vT+/z55MH2u5T3z+6KoHrjw/tR2m/aO32xTYeX7kot3+Wu2qKryo6lCO/aXbS11gOP7wc&#10;fF5Vnf/wRqtgvye0u1ArCtTfzuu7/dqMrG/uDPDd4zt880Te11BGZcFxHj2+wYu3z7l5rZffH11G&#10;UAePVHeWtIfyc1W7f5Fv++rpyj/KofXLyJoSx8IkCTJHd3G56gyIUnHjIr9d7eDHSy0CnUa+6akS&#10;kJTQ15rDvspktlWGM/+QFYsOW3K4NoL9ZRNZdcqWxYed2SABa9aeQJK3TyTjYCIrcqYye08wCWtd&#10;SVjlSOgiK4IyDAhfaMScY+7MOuRIxk5n0tbaMG2FE8v3pbEpP51ZeycRtNhCW1TRK2w8U5f7k743&#10;WM7lTuYaS4xNR2DtN47JK6yZud0T/wQjjKzHYBMwHp/kCcxc48QvvxfJ37KWP8nRGpzlJ47xO9ly&#10;+4TcPsR7DspfO1v+O9n8Ks/9wlEBx2F5/pQ0tZnUdrYvmoLZP+Kx+3Imjp/NxOHTFLGRadh+Ol1r&#10;1p9Nx+6f07D/13TsP5Hbct/4vyU7Wjpb3r+ZX39ayuMHS+jpzqL34hJ6++R272J6ehbTdXEhXR3z&#10;6WnPoqNtPp2tc+lsm0v3hSw5yv0mebwui66GubSLqXRUpdJVMYOOshT58qXQUzSVi8VT6SpOpqsk&#10;WexxCu1FyTTLY82l0sqn0VCdQmP1dLHTVDrrZ9DdlCpBM5W2UjnPkVjJkgMoWepP0RIfFtkYMOW/&#10;vmLZx8PZ9o/R7PxIh1MfG1DyiQk1n1nSIuDo/MyOi184culzR7ENJwY+deKqwOP6127c+3oiTwQI&#10;T4cE8nxYiLRQng8J4eWH9krs460E9JdDQ3gh9qGaevzpl0E8+yyAt1+Haq95Je9Tzz1Tj8u5noiZ&#10;vBLz+PaLKG5OjBDoCmjb0mhoFwi3ye3mGdR3zKQ3byaPTEJ4PTKKb0fF8f3ION6PS+IH3SR+0Unm&#10;rn4k/bPs+TnbmZc1HtzuE3j1+nPrsgT/sy40HrLmZYN8to6pPByYy907q3h8ZwWPby4WIGTSWh9L&#10;d1sct6RdLw3iyFoLcrY4cXqrK5UnvHjYkci7/jS+vTmfbx5v5N2b/Ty7voordl5cFsMuvmZJaZ8F&#10;5b3mlPeZU9VnTd1FAXKvJfVXbWmscSLPz4QDObNYmjOF+YfdycqW5OugMTP2GTJtqz7+qcMJnWOB&#10;W4wxzhHjSFjhQMgqCyYunoDHNB08pugQOd+IyfN18cgaTfQWR2btCxSDscAucBw+keY4+xlgbD0M&#10;I/tROIWaaZs4WQgQ3GYZ4pOlh1uGLi6pRlgISNyn6pGy05GpO4y0BVGn77QVA7LBOmIMVuFjJdkz&#10;wzZ8nPxs+UxTTTGerItVhBEGXnrouo7BxN8AV0kgg+Y64J1uysT5poSI3XhNV9vmjid6kTVJ81xw&#10;jzckJNOKqQKqKZk2TEmzYMluB5YfsWaZwH7xOncWpYczLSaYWUmRWv1aztqF5KxTbRFnNy4hb/Ny&#10;zqm2dQXFkhRXb1vKyUUz2ZaexO60aHbPjJCWwPZZ0zm1cQUV2fspOriL3L0S3LP3UKym357YR96h&#10;HZzZv4XzhzZzcucqSRQWc3Tbck7vW0/e4S0UHNtK6ZFtFMvrio/sokjOU3P6CC1iJzXZu6k7sYuG&#10;M3spPbaDaoFP2aEtFG6V928WgBzeT1XeEdqKsrndep7/LwVJom4YcAYxAAAAAElFTkSuQmCC"/>
  <p:tag name="ISPRING_PRESENTER_PHOTO_1" val="png|iVBORw0KGgoAAAANSUhEUgAAATAAAAEXCAYAAAAqUhh9AAAAAXNSR0ICQMB9xQAAAAlwSFlzAAAX&#10;EgAAFxIBZ5/SUgAAABl0RVh0U29mdHdhcmUATWljcm9zb2Z0IE9mZmljZX/tNXEAAP+QSURBVHja&#10;7F0FXFbnF4ZtbiZgoCghdnc3YC5cpwtj02267e/Ubc7p7A5AKaW77O7EbrELJcRWGgV5/ue8934f&#10;IF9cEBQd7Pf+mB9f3u++z33OOc95jsHkyZMNSlbJKlkl62VcJQehZOk+QQwMrGnZPLU+pDXpqTWT&#10;1g6FK1jD4yfJz5vzdTqWfAclqwTASpY+kGooA8ZYGUgYZI7TQjFZ8fJ7spffH7/XliXfXckqOQj/&#10;HZDqSKufDAD2MiBE6QUPUysYWLfMvWwGZi9bXoNg8P4oGPzgIC9HLUv+++f/So+xHZj7uRp2zf06&#10;1esqAbeoHOA2Vga3hiXfeQmAlayXF6zM5HCMN/V+vSBgRkBh3QIGPQhEeg2FwWB7GPzmC4NpO2Ew&#10;XbV2wWDGc1r8WqrX5fcwOlh6T/1G0Hv8TnqvZorAbYcc2jJwm5ScGyUAVrKKb55qEC1vWuc0buZa&#10;xGjqtJMA4L3fJUAYHSKBxIxdL+fi986fISe41Wyhi7lxWOwqHyvrknOnBMBK1osBrJa0RsrJ8Pg8&#10;G/WNN7MZFW9uFZN6WYGqIMDGn5k/Ox+Duu2kY6I5txYsH8uSnFoJgJWsIgwJf6K1gVZano1YujwM&#10;GnaRwr9hLs8ZrHZLa7qmtUdeGv4mHvecQW24h8TUmtrCoHwlTYCWJh9jPtZmJedeCYCVrIKDlokc&#10;6uzIs9F48/EmfJs24wiPws9PqcBnWgQMpu6ltQ8GUw7AYPIhGEw6LK2JR7KXuI3+NvmgdL8p++kx&#10;Ty2+TTzHQem+OZ9j0pHs5+XX4Pvxa/Jr83tQgWBh59k4/PzwLxi07Q+DKlbacmglYFYCYCUrn6C1&#10;Is9m4pCQc1e/+RUOYKlBaq8ELgJYVCByQADHWzN3wnTeOjRauAzt3QLQ28cJXwfPwvClU/DHqn8w&#10;aeMozN7+AxbvGgD/iC8Qsu8zLDvwMVYd+hCrD3+ANfLi/+fb+G98H76v266vMWvbD5i4YTT+WD0e&#10;P9NzDgiahV4+zmjnFoiG9Jqm89aL9yDeI78n9fs7KL1nvr2wwI2P6T9rYfDpeBg0sdUUcpaAWQmA&#10;lax8g1Z/Aq2xy59xc+YAKhXzIZbzOoVxxnM3oZlTGN72dcWI5f9i6saR8Nr7BbYc64fj57sgOroB&#10;7t+ohdTbFsh6UBlZiRWQlVQOWcllgNS3gPQ3aL0u/U7LuUo9tXL8Ledj6DmykstKz5lAz/2gClLo&#10;tfg1o6Mb0nvois30Xrz2fine28/L/kU/Hzc0XRQOozmb8DqDFzM2weQO5Qa2ZzlmkzYTmE0oAbMS&#10;ACtZGkCrNK0v5QRyWqGCFm9oDrtyghVt6IpzN6OZczA+CXDA+HWj4RUxAHsjbRET3QSpd6oj6yGB&#10;U1JZIKW0BDiptFIIoAhcQOCCxPK0KgAJRvIyBh7yMnnGZSw9l+p5+TX4tfg1+bX5PaTKIEjvjd8j&#10;A2nqnRqIvt4Ue0/ZwnPP1xi3djQ+9ndEU6cQmMzZLIWfqvBWgFpEwZnaZHq+zyZIecaSMLMEwP7D&#10;wGUtl/ELD7TUgJXNQsrP2oYmTqH4MmgeZm4agVWH++PC5dbEbMyJ5Zggi0Eq9U2JQTFIqMGpsECp&#10;qJZxbpBTsUD6LPyZ+LMlE3s7f7kNVh5+H9M2/orPAxeIY1GOjolgaDL7LDCgTaAw86O/JNFtXjBj&#10;Fm1Tcq6XANirBlw2eUJEVU4r36Al565UDGvyQVSYvRUdF/th+PJJ8I74GsfOd8bDeGsR7gn2wmDF&#10;m503PQNAsQapAi4VixPApgJoArZEY3EsjtAx8SKm9vOySWjn5k8gvzU778dFBhFy5hPQxhOYffin&#10;JmbGerNBJed+CYC97GHioFw9hZxL4YoXV78KwrLkCt7r03eh8aJwfB8+DT4EWJGX2iHtjrnIJYkc&#10;E4ddHIK9qmCVX8bGx4KPCR0bPkacYzt5sQMB2jcYEjYdDRctlXJpqkpqQdgZf6cdP5EkLbl1ZmNL&#10;ugBKAOxlAi4zud8wW2BqYibpjzj8yA9ocR5HbKpDMJ6zBT093TGdwiLOXSXcsiJ2UV6dG5LY1SsC&#10;VsSakELAk0oMMqVCITM1maXJuT4+hg9v1sSeyJ6YuvF/sPXwgNHsLdlyDy4I5IeZcb6MmTV/57n1&#10;Za4l6v8SACvOwNVQbuVJzw4TW0qNy/kJD6fJoEWr6rwN+MjfEa67Bom8Ttb9KnJSOyfDesVYE4FX&#10;0p0qWLCvCWbva4gd563pcxZl6CkzND6mBGpP6BifvdQWzjuG4H2/Ragyb2O2zo2ZWX7AbMBU6Rwo&#10;yZOVAFgxBq5+sno7+yRt2U8SmOZH5iDnYyrO2UygtRBuuwbi0tWWyHpYMUcOq0LxCQmZ7SXKS8X8&#10;+HcyAUJyBem3ACTVvytI/8+3JRlJzIpXklFu8LpXGZ+vaQvDRb1gvNgOZdzscO66+XNil8bSMZZz&#10;aFkPK+H8ldZw3TmYwMxJqm6qdGj5kWnwucDnRG45RkmerATAXihwdczl9MDqeLaEUZqUFyHiPrEh&#10;3qB/d/PwwvytP+I0Xf1544hcFoPW82ZZCaqEuPFTYGOUDUC0sh5UxKP7lZB0txLS7lYWj0u4bYpz&#10;1yxw9IolTkWZ4wndJyqmBk5dtcRxui0uzkw8b1RsNWy5YIWN561wnO6XDWAmuBZtgV83t8HyyLrY&#10;e9EaHYO6wu9ow2xAfPjU+yvSY1FB+g441HxQGacutcPcLT+jyxKf7JwZf4dK82V8bvA5kruNiZvv&#10;+5XsqRIAe17AZZ2rosi5Dq5Ece5DyUk8bY+65cbafhX+t3I8dkfa4fFdM4lpcW4mocKLYVUMEkkM&#10;DBXlZSLAJ/B4PUzd3QybzlmrWZfn4YZoFdAVtXy7YOiGNgJ8vI7VJdZki7KutgJ4Mu5Vwj87WqCc&#10;qx3dZofv1kngPJB+GzrZEcvqib93NJeek15r+q4W+GxlB/xvawvMjmgC94ON4XaoEUJP1CPwq57j&#10;vVYUrydANaXC8wEzZmay/CT9TnXsPNUTvyz/FzUXrJG+z/ywMj5X+JzJnSfbUdJQXgJgRQlcrJi3&#10;NzQ0TFc3UHNiXilwiYT8YZSi/+/ltRiee77F7bh6UuWQ8y+cWH5R4SGxJ2ZLAcR0ftrUEm8v64jg&#10;4w0IzEzw9dp2MHToBcMFvTFofVuJoRHQTdjTGAZ0mwH9rWtIZ3G73/G6MCBQMljYE9W9uxFDqyhy&#10;WAbOduK2+n7dEBNbHU0Cuoh/v+Zih10XrAXLYzbXNqQjDOx7wcCRXs++N71ubwF0rzn1xNyIZmrw&#10;DD7WAJ+ubo/JBKorIusg9W6VbGYmkv/lc4emhR5mlld3ENyMrY8luwfCxtMdbwhWdkRO/CtsMOdz&#10;KDcjCy4RxZYAWGECV2nZbuWh+iTr9ImyiqIIE/fDYOJhmM7biKHh07CLrtxZ900ltsXK9+JQOWRx&#10;K7Gat5d3kECJ1rCNrQiojPHvrqYCbAwW2aF7eEcCmsoin+V0sIEEVgQwzYI64Qk9z6bTdQQo8W2V&#10;PLvj4Z0qyKD7twrqIh5ffokN/I40RlX6G/+7bXAXkbDn0PT+rapoRoyOH2vgYovK7jaoRMuA2JzB&#10;wt6C8alA6Ys17cR7ZGB9zbknDl6sJd5TBIHhOGJ8gcfq4+x18+eTB0ySLkCZ96ti+8neGBI2A5Xn&#10;bpIEsxxeKkn687nEoWV2jixNNmI0KdmDJQD2LOD1YS7b5brtYTDSTxlwiQbpQ6jjuAL/rh+Fs1fa&#10;ICupvMy2Krx40NJQ/Ru/o5kESgQuvZZ1EKFaGIVvgkERsNTx7YYbN8xE2BZEIGHgJAFYXf8uSCcG&#10;tfd8LZRyle5b0b0HhX01BFubslt63tcImHqEdUbpxTbi3+M4fEySWFVUTHVYevUQj32dQCvgeH1c&#10;oNv2XLLEmsi6iL1RTQBd6t3KaEhMTgV0/N6WnaojJBe/bW0Jg/l9BHMbrGKLGkNl4+wCgtILiAiv&#10;jfSzMvrNurx/1o1BLYeVsrvGfmV5Ms6RcbI/m4094ItnyV4sAbBnS9Cz1crAOQqB64BYTZ1D4bB9&#10;GOJiGyAr5S05t1WMZQ+0OX0ZlNRg1R2PCZQuRVeHETEnvq0MAc+RK5Zi8686VQ+GLhKAWROwPbxV&#10;DSev1kQZN1txGz/mwjUrwYxOXrVEWQYtZ1t6jJ34/YZrdvjIAHbkirl0HwY/euw1CjWRQezmEYtz&#10;y6nDx1NRlniLX4OeQwAY3d/lcH0BVt3COgnwZXBcsK+xFsCpCK8jDeFOjO5KdA0pn5YiV0oTjTWy&#10;rHgCbX8KW6PlIoReWQa3NdF3HhPdCPO3/oQmTmGSmwafG0qAjKuW3KmR2/f/w5K9WQJg+UvQc26C&#10;PbcUA9d+tHENgvvu7/DgprWs1ypbuLkt3mS82TjPk6pl0xXoeY1w8FJNYkcSODBLWnaiPnyONEAl&#10;Dwl8DChcCydGxq+97VwdAUIMIOZeEtu6ElMD5WQQKksgc+xyTQEiTx5Ugh2FnwJcZNBpGSSHjyIM&#10;M8KmM3L4Sa9jTAA2ZXdzBJ6sje1na+Ems74ECWQ96f1ksy/puWbsaUYgUx3VODSlf79Jrx1xsWZe&#10;AKNjxcBotMRWhJ8covZZ2gEzI5rgwCUrpKhyaarqq1ztTLlXGX2Wd4QpHYdIrpomGinLlcnN6Pfi&#10;a8Nt5yC0dAlRX+AUAdl3s5/2/t9RMmquBMC0gddP6iZrzkV0GwCDf9fpF57KXlqtXQPhvudbJN2y&#10;zBaaFhZwqUCLmAJvsr20Od0O10PoSTmBXRggRhv19s1qMGUQkNnNGwQonERXs52FPTFlTxMBnAcv&#10;WxETksCqKm3sy9fNERdvigruUhj4JoWBu87JDIvCROeDjSR2x89DQJaz+sjhmZcApp5qYDLkRP7C&#10;XkIPtvhgEznUNMGIza2kMJfu9yYDKD3X71tbYB3n31yzQ91b8dXysiV6vX0XrQW7fMNVAj8Dx57i&#10;tfizcg5uHQEpg2WsAM2KUqhJ728fgfubLnLVND+hJ58DslA24WZNuOwajJbOIdmhpRKfMlb25070&#10;c36sdMm+LQEwVevPhlx5rjEKehWFhusQGlN44LxziGhHKXTgkhPsj4gB7COG8O/OZmgT1BmGzj3V&#10;G/yL1e0I1Cor31Ay49F0++N7ldAppEs2w2HGRK+RE3i+XddWAMHJa9VRZokEVsyYTlyxwN1bVWDu&#10;LbEgQ7r/8tO11CHi5WhzkRczcCJwoufjvJb6fRBATCYWJIoF9DgOETkEFeEmAVjYSem+fBw6hEgF&#10;AQYgm/BO4nU+W9sG43c2l8NHO/Rf2V6wPk2fP/NBRdy7VRUD17fN/pz82763qH4eIWA+cdUC1j7d&#10;8fGq9vA62kA6vvQez1yvgQ0ElGqZydNCXIVAdj++Fhy3D0XDRcvkZvJ9yvzJun71tH7sPz8+7r8O&#10;XoMMDAwfqmURH/+lQMcVIYDLcsEazNz0K27G1ZMriuWKpMrF+ie7pZ3wFrMLCnvEJhd5qp4CDPjf&#10;vkcb6N5IiUZqJsEb+2a8mRCiagLL79a3kauLtmgV3AlLT9XFr5taq3NjHUI7icripWgzCqlktkVM&#10;bOdFS8EOm/jLCXa6v/+JOhJzos/x4FY1AjfpbxwqbjidA8CIWf2ymV5jofQan6zqgLPRNQRoM7O6&#10;GV9V3PdabA0YuUusrxwBnOPeZiJv1iWkK7qHdpGOB733Kbubyno2zcc0k45BdwI/8T5pfbW2Lebv&#10;b4SxO1rQfSrhf1taCmbGkg5r3x54cNsUN25Uw2YKZx/TZz9PbPMDAknWql2INs9nq5MKyN4U+dEp&#10;G/6HGvPX5WhV0nP+DXXOaX/Nkp6xJQD23wMuk1y5LovGxLpC9bf70ElWbtZ2/G/Fv7gc1VxKzCcX&#10;Qo4rUUtIQrcl3K4i8kUCuGizNaYw59DlmvhZBSrEON5Z0YFApZLm98HhEIFg+Im6+Gt7c/QI64hG&#10;BDIXWWaQmDfEmrmnqQSO9Lx9uBKZYoyNZ2pLbIhe38q7h1DUc2Lb2ruHDEi22HGBGGhiRbQN7KYG&#10;Bo8jDdUA9vCOKQGYJJNgBrbqZA4AIzbzEbEdifH1xLhdBECPaJOnlZcT+FIYuozAVPU+GvjRcbhY&#10;G5UIRE0IzMrIiX1+7g30frUCOt0eQe+1lKtUwXyD3vtefu/p5ZFFAM+fq7pXDxkM7TCVwZBCZma/&#10;hgt7oxEd/w4hncXFxHB+Hyzc31g7WCrKkZXGhaut8POyySjD9tlKBLGTtzzNxvb/V9nYfxG8+qmd&#10;IjjX1XuY/quePGSC++EOne1OJ3o5qcXkWYGLNxltGg5p0u9pCQM5cX24oZrVVKYNezu+GrGCqmLz&#10;8iZrH9wFaXeraH28A20yQ4c+QmJgMI/Wgj6yrso4z31DT9WhsEoCCQsKB+/cNMXpaxz+ScynFAEF&#10;MyNmIu14Iy+SGOHgDa3hdLCh+n6c8BeN2DI4J9ypDAufrurPsYyLASKXZII0Cl3bhnaU/kafh4E2&#10;ll73wS1TChurIEsGV84/qaqMX65pS8ehOqp5dZefUwKw6p49iKnpqBbS84zZ1lJ6Hnoca9TSVSE4&#10;fRcLDzSWAJyeq7KHVA1NIPCt799VDbAi3KTQuklgF1znyuSz5CDF65YWEpu9p23xjo9r9gAUJUn+&#10;7NxY2n+Rjf3XWJd3LtY10l9BuHhYlMH9932JJyxAZUnEs8ghRBO09PhzFCZN3d0EjX27Y2ZEU82s&#10;gTbHnZvVYOXTXb3Bx9JG3n+pJozlhPkfW1tJORlNj6fb9hPgmLjbCtby9bo2WEDh0oXrNfICML2v&#10;k1ethOCUQYarecevWCGZNnBdPxl8CDw44c6sxPsoJ957SeGWnAwXG5zYySfEqIToVf7MDwnATLhA&#10;wEp7h97wP1pfnQy/Raynto8kbmXg4NdlcGa9V6fgrljKYEefr88yuZLJyvy9TQTrrOPXNVcuy2Zp&#10;R5Er0xjW8fugi0XjgG7qzzKJGZbckM6PaxXcRX2cB1E4zaDmLzRv0nvjKit/V350W9wNzYWCArU3&#10;CfmFJIj1jhiARouWSvkxfWHlhHVPa8c2/JeU/P8lXVe2ILX3UP2yCKLyHC7+uWYsbsTWl/Jc+RWg&#10;Jhpn9xcmyCc2bcSHt6uK20ZvawVDYkO8+ZntCO2Tpqs53fbX9hbqDc55n3Isd3CUwkre/B8SYFxk&#10;XZOGx6cTwzkVZUFMz5Su9Cay/EJzIp+ZnUjEyy1BPkfriZYikTMSrUO95UqcsajS+RCIdSYmxrmp&#10;sgR8nAP7i/5+l14rexMbI5Xew3cbW+Gd5e3x0cp22H0+u6+S9Vi1uTLoIuf2GAjljgCDeX3hdqgx&#10;gXhVKf8lEv129Pha4lh2y1V06IlR21poZ0QEmFxl5DCTAZqPIwO0KkTlBL1Kp8Z5ut0X2NXWBL2W&#10;dlQXCLhbQfRhampXotfljoItZ+m9cREhuQAXOiGIfROxMQ0watU/2WGlPkX/t7NzmCmKvO6gEgB7&#10;+YGrtFxyzhak/uSih3XtFSeMnacH9kTaSL2KIlzMf/WQq1cuhxqKqzWzEU5Iv7+yPXoRk0ilqz2H&#10;ZkJjJSfj/ySQ0phPoQ12mgCo3OJs7dMbbjboRMAh2m0WSQl+1iqlMft4mlmpbG4S9ZT/E0xEgts2&#10;rDNKUQjIglLng40FgK04WR8z9zbG0pN1CXDMcz1vGoV5F2PMiFGaiQ2clWysESA5FBSe/E+xo0cE&#10;buejq+Pw5ZrYda4WhbG1sZDC0TFbW+Kb9a1xJKoGLl63QDNiTmVc7VCNwkQOuxnA3lveSQJycVx6&#10;Ivh4Pe35L3rdHza2VoNRDwJlUa0Uei8TfLq6nboToXtYR2TS8++7WFMtnGVJCTeWawUm+u7G0nfI&#10;vZsMdOs5F/ewYgEb68vQcSyPHSd7oau7j+wUu1e/kp+r6LnZmEkJgL28IWO2mr7bVzCYskUv66o0&#10;ZwtmbflFTL0pcLhIm4Fbaz6jDcFhVRUKh1wPNpEASK4kshKcmdDfO1rICXpbup8Nzl6z0CKUrCjC&#10;MlXuhquBj+6ZisS2lJCWhKbrdSWwFa2Kwg6HRa3cviOscuTNKZibFuYh6b2MdIs8VTY4T4OoaBCv&#10;gBtx1ek4NUL4yTo4SYDNbDFLDu9Y/pBwpwrO0PHhnscnD6THMdsrL6v/32LvsGvmWlls/A05FHeW&#10;wkcHVQKe3vN5AsiyOS4QIkxOMcIwBjy5gNIksKtgqNpyjSzBqLBYlp8Qe/xtc+tnM2OUw0oeVDJ1&#10;428wmS37+OsTwX74JwzLlM+p4m9ZAmAvF3i1VIeMTKt/dNGf65p8CH28FuPI+a500pR5NlmESM4b&#10;40euFIorek+siqyLj9a0VTdAN/LvKjbkjXgzWKryW7RReMOIEEXDc64hBic2HyvladMeumwlXqen&#10;KsShxwspQGIh2Ook57NXsBCsfDwPNYLhnHdgOKsfei/tLLGXnK+fmMMwURUei3Ync6yMrC18w1JV&#10;gKvh+HHeTZWgNyHmqq7EqgsE0oWklm83AVSxcWYw9eyhlmdwhVYjQ2YNHTG5ftwML0tBatF3yhXN&#10;PGCabJT/0FJ4+pfBgbPdYEuRgSLJBXv0q1T8hiKk/LAEwF4O8PpQ7RzBX6A+UerkAyg/azumb/ot&#10;B+sq4KaV2cXl2OqiUdncS7ra96UTm0O7g5ctBfCIqzxtiPncr5dWAXMimsrVPFuUpyv4YQamp1kO&#10;PS9XGoWkQk4ycziUdr8KPmV3hkWSqnz0tpaF1170PFaKpAPjz3c6yhyzKUwdva05Ao41zJ8wV+Xw&#10;mqCZEWcQwLy3ooPaAuhd+v8sGSC5Atw+uKta/vHvrmaCbc7b10T9vTCQXdaSY+TX9zvaILsaSiDp&#10;rUmbR4/dT2HyEc67JRtpfS5tQmMVG5u4YRTKztyhv1LJVk+5x7+NLAGw4g1eI9VfFn9xulqBhI3z&#10;ITHGfmdkL0nTVVDWpcoxcesJ/Q46Xl8ku6Wkux0m7W4mn7AmGLi+tfpKz2rvmzeriaQ+MzJVZexz&#10;Cj2zNOVO6OrPYY+KRbBavX1wZ0n2QODFIepOVXL8ZQCvVGMk7rZGaqSFzIQkL68sDlWTCreb4Qkx&#10;NWawP29qhRYB3URlUVV9ZNbGt/H3xUl8ZsssnRC+ZTIz/p5NGxM0F2rYoaOubzf1hYXzX5mq3FqO&#10;+8XK1VaTJbaC8UkOGznCagKu+PhquBpTXT6fjLWysc0n+qKVS7DUkqRPN5ZbM+b9KrUhvUrJ+myJ&#10;BPcx6msDmrYXPy+bgts36kotQM8QKnF+ZlVkHbrCt0dklAUyCcg+5oTwQplVEdDsu2Qtruqnr1nA&#10;2F1ujqa/T9zZXLCwJYcaqq/23Ee47VwtjVdwDktUCniRvGb7GAJJdmJYx/mvxOcNRE9N1mY3WV6q&#10;4bOaVoLElh5dro6Y91rgvhd9B4+ewwg4ek0uMCRS6P74fsVcAPc3tyJxfpLtgfy6oT0zXVXBhECN&#10;7a01y1xMJBsf+bsuq2LQOXOBCXKXw7q20v04zHTuhQPccC53R7DebRy9B24YtyC2N4/YedJdbXIQ&#10;I3HOchfID2EzpPNZXzsSTxbP9hvb/6ok91+tZD1/QfqmAE0+CLN5G+AV8TWyxMCJsgXPc9HithpW&#10;xRs6Sa0nvZd1xBMCMLZesZCV6iqxqXBfSDHC73zCyyysGoHR1ZgaFApWltiUXCHjfMpjTf18BGI/&#10;ybm1FoFdhCZsD22EzPuqsn0hg0DOgbF89U8qQ6/D9kA8zu1NZCWVFR5YWQRKTx7SZqTPkXmvKjLv&#10;VkcmheSZd8yReVte/O+7tO6bIeNeDdz8ozFi6jZD/A9N6LbK8mQg6XnFYA128kgsJ08NL6TPlvDU&#10;IBJVxwMxrgEMMM58UegtLdas0fc6aVdziV1ryNsxsJXNkRaQcpB5814BxxqIHlbVhUuwcgLUPRes&#10;0S20MzwPN4LTgSZCl8aVai7+7LhgpZtN07mbRe998a6BqDJ3s/6QknPB2cLXVyK5/+ok6/mL0SWR&#10;kIcwdFzih+PnOxXcez5BcobgfjhO8vLJ6UBXSxV74hN+VkQT0QYTzGaAcrjHf/+LT+5kI6H3qi4U&#10;5NLJ/NuWVoKdLT9VF2+qHE3pSnxJU7sP59gI8LhdhgExK1mHl1W+mZSRBBgMUgwiDFD0b7abzrht&#10;icd0xX8U1Rpp5+yQeuodpB79Ain7hiF5929I3jEayVvHInnjFCSvm43ktfORvMYeyasdkLzKUVqr&#10;6d9rFyBlswNuzvoGMS2bIK5FE8S0bYI7Hh8g7fhQpJ74AKmn+yL9Uhc8jmmMjPjaBHrVBDgKUGOA&#10;U4NbIQIbHT8O29eero3hm1viA7qAsHd/OLc8PV1MUOUkCXTtuIAiJ+45DXD3VrXc3wVd5K7G1shx&#10;MespNHXp9Nh7t6uiDTM9bksiFj1wfRtcv1GDQt16sPTiBnlL/d+r7NV/6GxXtHMNoAv0Yd1VyjE5&#10;kvsGL39y/6VO1hsaGmYn6/8I1a3tmrJf0O1b8XWkRH1BTnrBcCrC/UgDovk2QkcUe7OqCBk/X9NO&#10;XW7nUrpk/GeE79a3VYcXb6lCQwI3lUupKpfFFUWuppl6SK04rO/SCGA51d4FBq2crEpmVAQIAqhu&#10;1iKQaoW0028j5fDXSN71O5I2TSLwcUTS0iVIDvFDSlAokgOWIsV/OdICVGuZtAKX0gqXV5i0guRF&#10;/58eugIPHJ0Q06UL4po3RlzrpvS7EWJ690OCeyBSg1chhe6XEhyE5DAvJC93lQBx699I3fcjAdxH&#10;SL/YTYBb5l0zwfzE+1eBWsIzjJ6TxcYcZjKYCdGvNlU9nQuuhxqpv0MOM0NOPKVBo8c9oef5eFX2&#10;ucHOHUevWorq8fcqiYZsVcRAZkbf//Q9zbDtbF26QJkqS23ICf4bdIH5LmSOxMR0VSlZTvSKJPdf&#10;/mR9Mzvd+q6p+1F65k7M3fqzlBgvkChVGhZxLa46vhETdeQ8xsJe8GA9F53kfJXN2e7ThcICLvHf&#10;JoCr55vd4NySwj52N2Ahpkj8ylfvmvTYxgFy3oVOZNaQZTyoVHghoQqweKNz7x39m8O69KttkHby&#10;AyRH/IwkZk8rnJEc6ksgEk4AtQJpAqSWykAUirTgEFpBSAvhFZivlR4egmR/b8R+2A+xzRpI4CUv&#10;/veN74jR0fOmh/JrBEuvxa/JYEjgmErvh0Ezmf6WvNSTGB6xvO1jkXLoG2KFtsQQG4gQVgCZDMoF&#10;BjRdo9vowsFdD5Y5UgQsghVW1TkBjP5/MYNcDhbOA3v5AuYu+lvl24l9NfbvhtdlxxFDx54iFcHn&#10;Tr5ysyx+fVBZuKS8OWO3/rxYt9zJ/RIAez7gNUl90G0H6pVIWNqvxcojH0i5LjH5J/+bn4GPr651&#10;fbtLbS500pWiq6Y9nYxp9+U8FYVxISr/ePlkncAJegoNV0bWxetyiwpfaUdubSmu4CtO1xFqd5E8&#10;XtBLyrvQ47jEH33D7NnDQt688mZmpiIA63IHpBz5Csnb/kbyykVICfUXYJXKQMXsKRdIBRbaSg8L&#10;RmpYEG4MGZAHvMRqRaFki4a4+QuFkQR0aXR/zc8VJIFbUIga2BjUUoII1MIJ1NbPQgqBcSoxyMcx&#10;jWRAk1mmKCAURrhpgn856c9tYLKwuElAV9FWpXaZTTTC2WvZjJq/d1Ub0vEoC9Eornosu36wmeTK&#10;yDpozoNN7HsL3zXu1shuR1OoHRMXqbIIOfgpzOZv0J8X+2wCDLOT+y8diL284KXTu0vKd7VzDcSp&#10;ix0JRAruR89tLzzbkGcYGjj0VFP+1wiohm9pKSV31QpzEwzZ0EYdMpamkJFV48zeft3SSu3EUGGJ&#10;jTi5+fZDFGr+jwDt45UdMJRCCm7VeSw2nVHBQUuwrLdEYvxxTBOkMsPaMQZJK50oNKMwTRXucVjH&#10;YBBSuGCVF7xCCJSCcXPE94glkGKwygNgvFo2Rkyrxrg5egTSlhKQhubjfeUAtVQKaTkMTQ7zRvKG&#10;GUg5MESEnRm3rEROT+T3+PczgBn7g83d1xj1uZmcTR+ZOdE50jKwq5ilyfMv+4nmcyl05C6LCzE1&#10;hD11p5BO6r5W1v3t5wo1e/8Tk+eeT2dibbduVpWFxBUx/0BjbGN322SFwmJZwX/0fBe0YhtrFr7q&#10;c7V4SUHs1QMv0RJ0CO/5OouG2ALnu3KEEjyZh3McLF+wURnhOUstI9NU6uwEqWeRlfX1/Lqpq4mt&#10;grrSSVsFj+/lmKZDocPqU/XUdjoi50InalbyMzgZyCyDHTMeRbVBKuevOCQM96LNvPS5AlbusDGU&#10;WF4gbv48mMCrkQApjeCVE8RaN8Htsb9LIFbQ98oMkpkkfXYGbGZoSasWInnXSKSd6SuKA1mCrRRw&#10;JqcwiWTdVlXM2dsYDfi7JeZk4cV2R2aSXi9HYUe0jqkuZKq8F09got9cCNhyrla2o0iKkdrJlsXO&#10;bKtdkYDO6WAj6YKp1JOfzv3r0Y3Qz9tN1ovtfuVA7CUEr7G6xalEmYcsnYGE2xb5z3fJLEpTziOM&#10;AIdtaZIIjFjvpWJZpTh5e7x+dnsI/V5LoaEIGeUWFGZlrNGq4yt5SrEanyf15NYKGecTuIwlFsH5&#10;LG6Ivt5CAq0N05Ec6icl2EVIGPJcASsXeC0LR5KfJ24M/AIxzSlsbNlEN3ipFgFdTLvmuDvjX6QL&#10;ENPw/MTOOKfGSzlDCxOhsmBnK1wIzEYh7WwvwcykULtM/ivTchdAXHw1TKWL2Vr6ntnqqLTcn8nn&#10;iciP0UUu5Hg9wdxVea+KKncNnm/p1AvOxLTUEg+6/xICvVKq80ieZD5sQ2tJAKv0XEkpjQc3rfBd&#10;6BxpMpIu0etLCGIvA3iNVQReXHWZug9j1v6NjAdV5GlABdEH6eoP5CtjBcTEmUlDWOUcBuczDlyq&#10;KVN8CfA4LBT5Mrl0LiX+e4pwg/3bC96uZCQb4JVDxk1rpJ56H8mb/xXhUkqADFrBIS8EsHLmu9KW&#10;h+PBonmIfb83YpvW1x42alvNGyKmV1ckeroRWAVngxYBWvoK+ozLwpDk74WH7s5IDQ7IPztTgRlX&#10;VDkXuPdnPLrSQSj2RQiemM/ZBjmYEwOP0IbZ9xLurvHEyC5R+GjmmZ307xLWCSeiLEQzOtuFs2yG&#10;B4eocl7LTtZFGTe7bLavmsJELM9X9mNTHFLSXnh0vypGrpogDVqerqNCyeMDXyIQK+7gNUgpeBlO&#10;24MZW0cIYR+S8pmsZw3Qg4oiMRvMbEpfG0tyBRy6YpWdoF0kVZGi46qrG6A5bBy6qbV0Ei6UHChq&#10;+3SDy6FGiI2rISqU+QIxOdwRqu0r7ZASMQLJy91EAl6Ehy8YtLJZV5gIGW//PQoxXdpI4JUf4MpZ&#10;mSQQuznmV6RRGMrPy3m0h0uccWf6v4j/aRCie3ZB3I/fITX0GRgmgxkxMhFmhgQgacM0pJ78iC4O&#10;taWLIIfm+c2f0kXsGIHTgDXtRGEn6W4VeWalxNotvbsLHaFom6JzjZ1rhYeYnFLYcLY2Ki6xVYMX&#10;N56/5iYVgFjgzL79u+gxwjoo0URZ2xVd8DifO3nTSElWpEtmMfDlYWIvB3jZDdIhk9iLUvTbafdg&#10;CbjyazpIIHLnlqnU5kFUvkVQF2k+oD5woRONRY6lXLKrjpy0TVaNOWNQpBPmIIWdPFuRk/Mnoyzh&#10;dqghatMJ/NvmVsQUK+qxW5HDRHbqvFMDaWfeJrY1Ecm00UQiPii0yMLDdGY7ocH5Yl3MjB66OuLG&#10;1x+LiiLruwoKXmJxtfLbL5C6gtjcwvm48e3niO7aFjEt6SLQtB5iG9fFzV+HEsAVEnhzmEkMli8K&#10;HGKm7B+Gx9daZmvN8gNknNuUwYVTDKqLGIeOnPgXPatJ8rg8FbunUPTARSuJqcnsvhG70oZ0k+dv&#10;dsf1WHMBiiaLbQWrH01MX5xzyRWUXQQTjcTA5Tc4lNTlLyYxsaziDmIvPXiVm7kDPvsGSDKJAuYv&#10;uKIkrnjySeMthlEY6b3K8gk4c2/TbD0PnaDcVpT5MEdlUj4x+Wp7jq66b7j2FI3eg9e3pRNPS6+b&#10;anJNchkhLE079jmS184TuRuhyQoOLmImFYTkID8kB/vrkDNk56IeUbjI9789diRienQQ4JLvkFFL&#10;Lizux4G4/e+fiOlMbK5JPek2+bm5KHDz9xGFB2A5pRpyiJkc5iMquOmXOkseZMn5qGjL5wB/z/4E&#10;Yo25YV/Ybkt50F83t8SFmOqS5z8B0HG6wKmttRdJPZl/bW8No8U2QgS95FBjTI1oitece6qrmNwP&#10;y46xR0TlUwmTryDOLfc936HMzF0vPYgVc/AaqBO8jGZtQ+jBT+Tkaz5pPp0wnHMYt72F0OCw06ah&#10;POWH81sJbFynT4clK61/UCmqxQnVC3MI1LQxK7ZZCSU29uRhJQ33MVa38mTE10HqoW+RzNIHoXAP&#10;L3Rtlq7K4e2p4xH382Ch3dIGYpxAT10WivsLZiHuk3elRD2Ffc8MXPKKbt8CVz99WyT0NT2vALD/&#10;/VQEAJaTlYWIToNk+v/kLeORfqG76FjIN5DxhZLOs9F0vokJSg6S7u/TVe1FGHg9trqkAVsogROz&#10;sNDjDdWDU95Z1hnfrG0HQ1nR/7pbjrzYgt74fLVqMpXSPGoZBOz7kgjATt0gJiX2iy2IFV/w0iVS&#10;pQNuTOC14tCHck+jkW6W9RQQsXtEwLF6qOIuiUh5zNjKU/UwYG17GcR6wkVYKRspyp+xMaEt98TZ&#10;9xZTn1ecqqs9NJTzHHmHQZRXM64UBq7lrnKYGPZ8q4jEqDgXFMuA1Kw+bo0ajrSlIXk0WZxMT/T1&#10;ELmoGAKaAiXq9ayYds0Q3aapVukFA1j8Lz+I3FiRHxdmvZwn4y6ALROFrkxiTvkAMvruOecVQRfO&#10;HuEdUdndVkxZv3WrKjqHdMnVirbuTF3JIYPORR5yUptV/8S2GPy6h3QX+jEV628e0EWw+3y5v8og&#10;Frz/S5RVAGKG2SBmXwJgmsGrozyoUy94lZ61A8sOKWBedLKwv5LoKcthM5N6twp+2thGch5wkKbq&#10;8Elit7Qz3lxsq7ZUydOYq+PEvBRdg9hcS1yPq54/x005v5J520I0R3MrTyqHiQK4XkwSntlXbOsm&#10;kpyhdWORkM+pyWLwSljshNj+vRHTVA7rChG4nlboa03yM4D9PIhYYvDzO0ZqIKMwe+s/eHSlo5Qj&#10;S1I4Zk9mY5xnPXHNUswQ6MEJflGxthUVyeXE0CMuWqtnXQqmRX+v5dMNf2xrgzp+3dU6xFp0wTzJ&#10;NuQFGSCSILmx+O//Cm/O3KU7sf9tLhAbVAJgucHL2tDQ8KY4OO3e11ltLD1jJwL2fyHnvIx0Kui5&#10;FG3m0QN1fLqLth/kGDbBV8+dF6zxyep2kmaLgWyRPN1GnnAza28TeZKQwkrm071wCuQQT+5XQVrk&#10;u6KvLzVw6fNnXE+FhIk+7ojp2yMblBjE2jfH3ekTJQkDgUUSMa/Y9/sgtgmzrqZFB176qpQMYFyF&#10;DHsBx0sGsuQQf6TsGonHMU0lEEssp/h84XOLTQ7F1CPHXsJux+VwQ2Tcq4J2KmslOc/FYtelJxrk&#10;slzi4SZq+c6z9MjSXvKK+AZvsdBVF4j1G5FzInjHEgCbrDYj3K+e1aitMZsO7Bsz9sB7z7f6mRed&#10;HMeuWsKI2JRdeCcM2tgKPkcbIvB4fWFmp7afod+sgN90tpboUxOMbGF2gy0r78X4r2c5QTS+v3JC&#10;Bf7oSickb5okJec5x/WCgEsVOjKTuTHoS8Q2b5BXk2XXGQnuLkhbFo744UOeSR5RqAD203NmYBpy&#10;ZNy6lLzUA6mHBhKTtsxfWEkXVJZZ8DQjkTtNNsH4nc3U4SQXiEZsbonIqJroFp5t3cPTyDeera2s&#10;+qgQxFx2/CAB2DQdYte2/VUgxsOhrUsAzMAgWBwQEzMY/L1Cu8J+6j7M3/YTHehy+k8OAicO6ZiO&#10;Ox5shNR7pvhgVXsYLuwlRpGJto0k4+yhFXQlZH3V6sg66M4niVNPtb6rhqcNtvMMwsIAMblPkdtY&#10;WMfFjdSShusFApeq6kah460/fhUSBU1hGwPWzRE/4MESZ8R0bae/Jeg5AdjNkcOLNomvdAWFimJL&#10;8poFSDvbR9YjllXO3mUBK8+iFMaHcr7L+VBDJN2uhveWt1dPr+KKJE+jKtQLa4Ik0p6++TfJxUKb&#10;Yp8JhnXLnM6upf+zAKa2xWHR3K+e2nsbp+zH5PWjcxjY6f9CeNYgX9HCiHZ3C+2UzawceqIUAdsv&#10;m1shhh0fVL2HMpCxhc2SIw2lEVsyiLFgdZ242hX0hDEW4QVXLFMj+8t5rmIiPmW91/Iw3Jn0N2La&#10;NtMOTBxK9rNF9I/fSg3ZLxi8OHSNIaC9M22C9najF7HYhigoBCk7/sTj2EYyG6ugLDeWJA026UAX&#10;We6b3cWW0w8r4SO1n5gtXqfIgP3oCj0qUEksaH+NXfO35GKhrXdy7AqJcEggFvyfBDD66aeuOH49&#10;TburxOQD+GnZFDrAlfMvUk02Fv1lXB0Uk2UIiGrK1RzOedXz7S4sUPgkUVNx+UoYfqoejFXaMFo8&#10;MGO5qC4aF4h1sStEyra/RevKi0rQawavcNyd+g9iOrTQk4xvgqhOLXGlWxvcaNnkxQMYAW10t3ZI&#10;8HDVLPPgz8bi2vz0SxZifkwo+5ctQeqJj4ndV1ae5KeQ8v5tU8TGVxPOFd+ubasGL76giklWScbP&#10;Nm9SD4g9vm+KwWEzdVvxjPDIqdYf+58CMI6d1aPPug/Q6V//UYAj0u6aKU+OPnVVS7hbBe+t7CBO&#10;gnJEyQeu64APV8l0nICMG2Q/pn8fv2qRPb36oQRiPKhDJbUwWWwjOW7mB8DY5ZRYV9rJD5HMJ3Ox&#10;CBezlfYcNt6d+LcEXnpU8zeI7UTZdMS1bu0LXS6Rk1XFNmuqqDAgDBB/+EaEjwKkloYJMOZuAF6s&#10;T0uhz8m9lPddHZEU5Pf8c4wcVrKqf9t4OcmvMDcmJ/h5BFv5JVISn9MaPPRDNYJOs9V5Ic3xTCpH&#10;YasF3vZxlRrAte1Pnj+RbYjY7z8BYPIQjnPiQzfqqsP29gA6LfbDrRt18jd4Q2UAp3J6EJ7k1YU+&#10;i0GronsP+FGIOD2iqciRiaQonSCVCajYGieRJRfJFdTe96tP14ZtWCdRsVRM22V7m4wbdUUokaKy&#10;VS4mYY4QoIYH4/Zfv0lhoxIZBLGuq+/3RHSPDkUHYC2b4mYvZewr1rYTErwWi6bxpAAfPCCQujd7&#10;Km6PG42bvw3DjYFfIqZ/L1z//H3cnjsNKaLh+0VUK4OkauVyeq+R/aXcmNKLMbGsvRethG/+iC2t&#10;1HMstbmoHL9iJXp6C2WsHu25GzEN0Mo1SKRw9Lq6SvbuDf8LALZC7WOvreI4dR+sHVbhzOW2+bPE&#10;IbDihuppu5uJWX3qL5KAZ92ZOpLFCYEYDyk9Sl82J0ybChtnqbLDSX7OP4jqTmJ2XuIxK5wVyyOk&#10;0WHp522Fir44sS5JwxWG5EA/SYDKCXuFGq6YNs1wqW9XxLZtXiTSCWZet95vjEcR5rj9IQFUcx25&#10;r3bNEPPbD7g94Q/c+OYzxPTpgZhOrek9NhXdADGN6yKmXk3EfdgPCQRs3Fnw4pP8YSJ9kLr7f8i4&#10;Za08pKSLKM8NFSaXWsArkaIMnjNp7MZDeeUJSoUCYmVw/EInWCxYq9ueOttfP+p5j2t73uA1U3zQ&#10;0uVhMCZUq1yiwqxt2HT8bUllnw/mxezp3eUdYGjfW7hDnL1mkf1FEhCxX5NwBFhkJ0wHL0eb439b&#10;W6mT9WIRwHEV6IcNrcWoLbXNjtKQ8Z4pUg8OEeGL8JEvLsllOd+VsMQJcZ/1R0yzfPhzMcAQgEUz&#10;Wysi3Vds82ZI8akJwAjJHtYEaM20AxiFvDHc1N28odQfyZ9FZZZIn4lBLH7QlwTUvgKwi813IOfG&#10;WPP36Gp7vVrGXOaJ2kJDuj2KIoxa3EPpII+Bowt4hja2pom96fETW3XkA2kSuDaN2IR1MKhipQKx&#10;Da8kgKmT9qzm/cFBe8Vx6l447fhBZl7GisGLq4fqCUAESH2XdcCN+BzGb/T7EV3FPlDlv5ykfrM3&#10;XKVEfUMCvMrsAsCKaB6Btq050u5VVphTMJbkETcaIHnLBElJHxxcrELGtGWhuDdjImJ6dilw28+N&#10;ogIvAqvbnzZGVlxlMa37SZQpbr3XBLEttLMwAVaa5B5iOMjnFDL6FQ/mpa1SGe6NtBMfi+EqBZ3V&#10;kEv3eMUStXlIDOd16Rz2FYYExrqBS54Wr/McF/cri7lbhsvyCi2VydEhMCxdXqXUn/RKAZic94oX&#10;H673MJ15r+HLJsuTjPPT8W+CP7a3yLbwpZDwHzFg1CTPlBhumlVbPsuTgvqu6CAkFYfpJOiztCPs&#10;9zeWrFCU+o9TOPDoUmekrFpUTHRduVlXcoC30HDFcPinaaDGi9ZzNW2G5CXsCy8fbwKxxHm1xe35&#10;NUHkiUdsdJheHLRh+hL8LLeIGIEnd6vn34BTQ6h58IqVyPWyYzD77+uqVHI/MBel2D1Fr31UQgVk&#10;EUEQlUldSf2vpqpYWNrzGpr7vADMW6201wpe+9HdwwsPhb2v8orjY/oiZkbIljaqMNBFArEBa9rm&#10;1nrJ+bBNZ2vLlr9SafqP7S3Vnkyioz9Rob0zf7G00k59IGxXJDV9MWFdYSEiwX3fYQ5t6r6IYdZV&#10;DMSnecWonLhvgsxzVbMZQwox6kNmuNG5qfKQlb30u7XDAyf74qUL0xtSLkXKpinE3utLVcpnqh4a&#10;UThZQ/IH05WzpXPb9WAjeVBNL2lKVqKJbmkG7cl7N2qj42J/3Un9lv1UIHb8eYhcn2foCIOR/lqt&#10;cWosWIvIS+3yl7QnoLkQbY7KHpJ9bxWPHiIUVOtmiEpzLoxbhaQ+yOx8mAC9Rdnz+jyZcicaa/fF&#10;19AOxPqe1APfC4cCyVywmIAXs65AX9z6fThiOrYqEqeIQgOwJs3wYGw90UKTy2vtTiXcHdhQklUo&#10;aPjmgsStv0aKZvSXArxydEGIvNiqhXgU1TZ/qROF7iuacmpXiaHVVw2Zce4pzTfVV2VPKS0mHZnO&#10;26jdvYLzYeUr4XmFks8vdOwzTGub0GvTIxDEDdop+b8CsXngtvPW6BHWGWEn6wrPpe83tFYn61km&#10;wbbO0/c0JbZWWa2V4criR6vbC5GrpVcPaWxVgvJkfebdGkjZNUaydC5G+S52jbhvPxuxH70tJeqL&#10;0imiEHRfca2aIX29BZD21LFPMZHCyGbNFIWOMR/0RRIn7cOK0XeR37zYUg+kn+8pD+QtAqW9CuDo&#10;As6V9oZssChX4I0X2woHDN3VdmMBsF57voUhkQ6t+bDv5uQMJRu+zAAmhY6WjXUOn/11xb8y8yng&#10;l0aglH6vipzzkhq0ebaeKYtQHXvKEome+HBlB1zm3IA8KPRabHV8SSB25Iqlco1XUhlksmfX5onF&#10;UCIRirvT/0VMp+LNurIrj01x66NGyIqunJc1EKClrbIQAKczjGT21aYp7s6cVLwqjgUCMZ4n4Ie0&#10;Ux9KI98KE8TkVrmbN6uKkJHb6VQ5YJWJYgOKVs5H19CTD5Pe07DwabrzYa3UoeT+lxLAlIWO+9HO&#10;zR/3463zlffSKmB96ss6eNlK6LpUIMYhZT3fblgRWUf2rTcSA0gVa7xYnBpXHynrZ0nJ+uJ08hPz&#10;eLjYCTE2HYtlol5b+Jgwk76LVM1tYBkHa+BGR0ngqjNx/8X7woTxhbp5FGZynxn90QFyhbJC4bAu&#10;urivUU3+Vk3LIuDiSrxtuNwrTNGI0JGl6lH00169HVcXLV2CtevDcoeSY18qAFMaOlaYvQ0Rp23z&#10;P78xH8zs3m1T0bidM8n/BtFmnkCUmR/VMr3Hx9FNkbzGXhpdVtxO/PAQ3Bg+WMgIXgbwYlZ1o31T&#10;PNpTXVQdNZlRZp6tgviuTbQDGLOvds1wb96Mlydxryi5H4LUIFqHBsvK/QrPyLqq4VfaAzycWcW2&#10;+Pc7KzoIM0Q2/OR2Op40fju+GnaeryWJt3WBGO2HbSf6Svowbc4VA4s+lCza0JHV9jokEzM3/SYx&#10;L6W5Jxb0pRK1Tisv/U5UJgJkc0OfY/VRPYfOa3ZEU2VDEGTb4MfXWyKZZRLFEbzYBjrQF9Hv9Sze&#10;Oa+npBN3BzdE1h0tG4UB7IypbgBjsP7mk2cbq1aMK5QpgcTG9g3Fk4cFADGZdXG00YRzXQt7qaOQ&#10;qh42cNjfCBms7hdTkSogK8lECL8/WdWOLvA9hZRI58VdAGt5TFg3RnfTdxGHkkUbOv7iqVUyYevp&#10;jpQ7NZR/McymblWF37F6mBrRCKEn6uIBD95QkruSRXvHoizRK7wj/mKNWIJCnZdgXirwKj4yiTwA&#10;FuCD6H49Xh4Aa9aMWIZV3uS9OolvjMd7zRHXXksIyW4UHVvh/qL5xVewWhgyC86L7RsmTAEUT92i&#10;c5tzvcM3tZbchlWsiy7c761sj5NRFuo8MDM0dr/gLpXKqpwx3Z8nH+1XDdrVSg7KI/GWFbos8ZEG&#10;5r6AULLoQkdbLePQpkfAeM4WHD7bVXnoSAf68GUrtA7sAkPH3qJVyHBRL/p3VwSxQwR/uQpB8NG9&#10;ysK8UOlEY3YR4BJ3sQUveTELif32s5cihBTK+48b40l0Fe0bhIAtxb8mYls00+xawe1CvwyVBo68&#10;iuCVi4kRiO0fKiIJpW4WTvubwMC+jwRcjlKua+HBRqJjRegihQq/IlaeqoO2QV1EH7AqtORZpzxp&#10;K447WVIr6A0l90Taoeys7dpDySKsShZd6KitUZvo5tSNI5WHjvRlcIM2J9/ZjFDII1RXFAIyNZtS&#10;rIExVg5ecY2RvNqh2IOX1C4UintzpoqcUFxx8OvSaZnTTICTVvYlvs+KuPdLAwo1NVvpxL7XS1Lc&#10;v6yyifyCGM+pPDQIWUpMPWUbKWEbRRf895l1cV9wipF6kC47Fg9a34aYll222SeFmB1lx+KstAq4&#10;e7Mqwo7XQ6aufJgcSv6z5s8XEkoWJni1VHsD/eKh1WWi42Jfop2WykNHApxxO5qLq8hbbrZYQLH5&#10;7H2NUd3TBr2XdRQThlQN1yzOe3DL9Nl9whPLibmMyevmvhTgpRZEhgfjxs9yIr8YC1dF7ut2Je29&#10;eunElHdpqUCy5osV9xw6vkqJeyXhJCf2j30l907qF6tGx5kh6Hh9qbuEWRct7u91oD1Uw7NHdnVe&#10;7lz5c1sLAsiKAuiCKbJp4NdNRDpuhxrpDSXv36iFFqIqqUXgOn4tDCuoQ8kPiyOASTY5zey0NmqX&#10;ot9bTvRTHjrSlZjRv+cyyZCwzGJb7LhQG3hcTnh8xcTJljm0Yoil8eTjdkSHt56vpbuRVQ94Zd6x&#10;QPKmqdKUoJfoJGc2wgr8uK8/kVqHihuINW+K+C7N8Hi/lsqj3AeZdaMK7nzbMG8vJAEza9zuzpr8&#10;EiruC4mJse7wVH+5d1JBtJEie+MlmmD7eWvYhHeUWojkcFGd3CcA+2ZdGxy+aonP17SFoZMc7RDI&#10;VVhsh3PXLXSDGO3pNUfex+scRmoTuL6tnmp0vFgBmJp9ceJ+7AqtifthS6dm+88rBBQ2cfuWqK64&#10;WhDN5WksE3c1Qyo7RXA1kg4q//97KzpIdiKy86rQeiXl3/6Zx5wlb//rpQOv7FAyhEIrb8R99REx&#10;sWIEYi2ainyWztCRmFfWrcq4P6a+YGo55RIszI3p0eG/C15qnVgIkkP9kH7BRvYU01/AekQkgKce&#10;veUi5cOkvFgvtAjsgsWHG1LY2ElS5NMq65Yj6U/34S6VecTYHtw21e9aQXv165A52nslJ2+GQSGz&#10;sMJlX50/1erxxaZo1681y79glQDq8GVLVPG0ySVI5YT+8lN15IG1FQWoVSRwUwn0WgV3EROzFXuH&#10;JxgJ4WDKvp8JvF7wiLNCUOQnB/gg/tvPhDfWiwYxbthmNpVoX1vqeUzMK1pFhjEyL1TFveENENs4&#10;h/qeQ0YC4tgP38YDpwWiz/M/C145xK7Jy9zx6HorRS4WT2hN4CnfjtIQZ57qzQaInCfDowqYsru5&#10;BGAuttnKfAI7zpFdYGV+SgWtUpdc+4v29sUrrWE6b4N277D+v+c0Pyz9wgEsF/v6Wzv7ctz6Y/6s&#10;oRPkIbSJkkvEvks10Tm0s0R51caDRHvXtsVFbg96VB6RURZSgyr93czDBlf44Ccq9POiEyH1+KfS&#10;0I1i1B70LEn95CA/3Bj8FWIJBF4UiIkwkJhXomNtUfVSs+IEKVxk4Mq6W5lCIyvcepeYViO5CMEK&#10;+6b1ENO9PW6NGoGkQJ//NvN6egWGCVE1j+jTSwq49/dBJQoN2wnVPYeJWekVRJVx6MY2KLfYRp3E&#10;F+QgqIuwUs/KaUeVIIekYhShZMez+lQ9pN19yjOP3susTb9qZ2HTd0lFPgnERhYHANPNvqbuRSvX&#10;QCTlJ3EvGq4r4s7Nqkhg6sonfXo5kYCcs68JqqoEqfIB5xLxgv2NcJK+mFbEzBjcuGXi4a2qCiuO&#10;ZZB+sbs0p7E4jDorxHAyJdhfGlb7vOUVXG1s0Azx3ZsiNbim1C7EgMXhYyZ9v2nEDK6YIiXQCne+&#10;aYS4Zs0IvBojrkk9wbi4JSr+5yGiPYptgYQ9UAlw5ZbO8MCQzRPw5L6pfo0YgU/yHVNJvEp7y+VQ&#10;Q1h659xHPC/CBpN3N8ND3nPMuhJlrRhLKYgl8168cN1cMGgeglPF3RZePOItJ0mgPf4w3hpNncK0&#10;J/QHTMs5HLf0CwMw+rERb4SFappkE9Ol8HH5wY/zpfk6RCHjZ6vao55PdwFEP21qhf2XrKRQ41E5&#10;nI02x1c8bso5O17nxGQpV1u1YM/tUENlOTC6YvD8vuTlrsXKEkcxSNF6LFaAxpXBAzz8vRH/8duI&#10;JxCLb9VY+2pZ8HUzx4pvRqt5Ezz8qS6yTtJmQDkRquC2CbJOmeJRuDkS/66NO30bIb5BI9yoUx9x&#10;jeshrmNLep/v4O5fI5Hs4YLHxLgyKBx+HKr6fCWglafyTEwsdf8wqW8yQX9lkvPF76/skEv3xW12&#10;PHvyOAtcGaxEp0sFAXRseBB6si6Gb25Fe7GLMEjYf8magI7Czrl9MWJz67xpGoq0gvd+KQHYdC2y&#10;ikJiYc8KYMfFm3jnF62yid7ebsi8X0WZAI8Ah9W/1T16CH8vkZSXZziWdbMl0GqD3TzsM8UIWalG&#10;WHqqDpoLxiXf1763UBCPofg+86ECsSpdtTLvmiF54zQ57/USsixaGQxUWpc/niwLRZLTPNzq2gp3&#10;WtbHnVYNslfrnKuhWLe1rka4pW21kVerRrjbpyFS51MIcrAanuyqhnRvCyRNrIX7g+rhjl0j3Gza&#10;lICriQC5eGJat776EPf+/BVJi+bhUYgfMleEI3NpCDJDc3+ODNGwXQJcuSuTQVLzd+Q7+vNhCZIB&#10;qHAvFvmwXmhCBIEBKislO8o5SGSB509+uLI9anj1kMBuQW/1KMJ+yzsg+FhDDNvUBndElJM3n5xx&#10;txpsPDy1N3sXEgt7FvD6UDf72oPX6ffOU70U2+XyIE877ozn0u0SGzQL6AbDnJUTAqk3Xe3w2ep2&#10;2MNjzgjI0u5VgSfR2F83txQ6lo0swlPSJkR/ZzfVlH0/vrQVx0za0Lvpvb/vG4H+vnvpt7a1D+/7&#10;70P/2UH4YJI7LQ/1en+ytPqL5Yn+Uzzx3hQv9Xp3ird6vTPVJ896W7WmyWuqL95Z6Iv+fnT/hT7o&#10;N9UPff7xR5+xtMYHoO8kf/SdSmu6P/rNCsbbLhvxHr23D0KO4oOgQ/Q+92v8DP3pM3zhuweXiSU/&#10;LgGyp0AsFMlLOanfQgGIGQuQ+mxNO/xJQHbrZjWk3DUVOa/ftrREy6Auwq3Y0KG3BFpECt5ys0Ej&#10;/25CeylyZQRkTgcai/5JrTlmYmGbjr2L14SsQi8Ls38RAKaHfe3HZwH2uTyE9NHbvcSuXneVaC0f&#10;XD5AbFbYn64EoqfLsZe6NYI76z9UKYzTy9N9CZCSjbRXTDQo7dPO9pWuXi9p0h60kQMDVsHA8xyt&#10;C7qXFy2/KBgEXM+xrmlf/s+wfGl50fKW/99P233p/fheoftdkt6fzs9wEYaeZ3EiKFwAdwlwaUjq&#10;r5+BTO4vVpAPSycQCzzWQGi+2ORA6L5kowOJMPQk0Ooi9uGciObovbQT3nKVwKsCAZzn4QZ6hobQ&#10;XnxQiS4+TtpZWG63CrPnBmBq9qWtZYhQ960ZO3HodHflwwqSjLDudF3J9sbJDk0pNFwVKckkOFzc&#10;caEmPlzdVjJic+il1qmY0lXh0GUr5Z5eslj1cVxDJK9wE7qal/WkZQALC1gJQ6/TBABnX/F1DkZe&#10;kThVAmA6k/rc+C21G+kXuY7lDpf5vdVpGknQaiuE49sokrkWYw6H/U1g7dNNGgBN92kb3Bm7OI2T&#10;pIwk7DnZC2+oJo5pArFGXZ+JhT0b+/p6mtbc14CgefJBNFYsm7geZwZL7+7SweLEPIEZh5Qco3NC&#10;kYGMJxV/vbaNNJRDprNfELBlcpOqQr2XEKtu/eelzXuVAFgJgGkOJYPFPNL0C7b6iQMB2L1bpmgR&#10;1BU1vLoLJmbCbhS0795f1V4AmM3SDpJq31FK9A/d2JpCzqpSlKOILBgJjeb7fgu1s7Dh7s/Ewgpu&#10;l6PN64vY15szd+DAmXywL1WDNf1eHllX7tPKDhe5H6tTaGf4HqsnAVl6Bey5VBOmnOyn+/Do9Ucs&#10;yuMeyAT9VceU45+IDv+X3cGzBMBKVp7Fjq6rHZFxs5b+eZO053i4M1caOYnvcKCx1NxNi4c7q5L2&#10;LFviPHNuXZisCUvRY6BAGLDzZG+lLGzS8wAwSffFfU1a2Nen/g6yxY2ysE7oTvjgMLKnVhDq3/9t&#10;aSkBlGMO4eoiprBdxMHcerY2qnlJDanMyFjjcj2uum4A49AxuplIeL4Keq8SACtZmkPJpUje84sy&#10;aUWSkdr80ONII5RSRTYyebChCEj4h6mASvYQ4/tfiqmB+fuaCLamHcSMxEzJd31ctLOw72arK5JF&#10;CmBM8QwNDdOF6v7fdRobtt+YsZMQt48y9iWscszQihgU67pWR9YR9rasqs9KLy9M2f7c3hzVPbtL&#10;QLZQBWSSCl/YQ7vaCenFnL1NUWWJLeazk2SCltDxQWUROr48DhMlAFYCYAWUVvBvEUqW0SutSL9f&#10;SfQbG6raiWhfcdHs7+0tkMSRDbsfp0hi1tsUQgYfrydU/Sx8ZW8+BjnheKEj6ll3pL/c6K2lIlnR&#10;rEA9kvkFsEniRdjbRwv76uW1RLHuK4sAbPyuZrLeq5fIebGSftLuZjghXCONkfWoHK7dqIZ/6H4i&#10;P8ZAZi9pvsq52QlF8blrligtJ/f9j9bXfDWgg5h6qr+YhvxKDH8oAbCSpTOUDEPy2nnIvG2puyqZ&#10;II0mHLSxtZTrov1VlwffnK4jPMG4wp9GIMYeYb9uaSV8+bLzYnbqFqS1uswTCAse362Gbu7e2llY&#10;P7VTxYqiBDDJbfUnV41vwnBaBEIPfKo498XOqIM3tEEpF7mEK8fchgRERsSmPlrZHv6E9jxpOOtR&#10;BSGaczvcgA5ka/yzsxki2PI2WZpGzI2nw+i5MjW5rSaWl/y9Vjq/1FXHlw7AvM/BwOc8DHxZwnFR&#10;Xhekf/Pt/HfvEgAr0qrkwUH6eyXpgh93wwzWPj2EIp+1YTyZiHuL2Wq6U0hnvOYiV/8XyqDlIi/a&#10;s6zOX3+6tt5cmG/EAO1N3uxiw5GdBGJmhQ5guaQTWhwnmjuHIPmWhbJhGwmSKwEbqB2+aoExRFfr&#10;sOuqS46ueEcpXKxPt4/a2gInrloKr3QGM3F1UBkX0oHjBKNm50hZsLr355e+6vjSABgDlD+BlTu9&#10;L/vDdG7shsG/W2EwfgsMJm6n8yVCut3tFAEYAZn/JQncGNRKAKxQq5LJSz0lgWui/oZvBqxL0RYI&#10;JNLAE4uYRBjKDhYqbRgLzF9X5cnoto6hnXGM92VqBd1GoqJHshYaLgrXDmLsJZjPZH7+k/c62obm&#10;bBmu0HFCagz939ZW8KGQj+Nsriw+elgJ0yOaZsfiMiOTfksq/B7hHUXYKAZ6JDw1C1JTwpK+uPSr&#10;7YWHUrGaoF1IABZKAGbgdUZscP2rqIHrvMSwZu1FpeFL0fkHP/w4Mggzp63EwgXr4eSwEfbz1mHq&#10;pBUYRrf3/tEfDYcFwfg3uvr+u402yDECMXp8wCXpuXK99/MoT0BdAmD5Z2Hsb5clhoIY6yYUFM38&#10;uKmNpMJ3zG7j46oke4aN2dYK/Zd3lvYnrdHs4PpQcnA9d70GIrg7JkG3AmDK+t9hMEVLGDnEId/J&#10;fMXJe7Vljqbk/bQ9qDZ/Pa5HNdNfupUZk/+x+lLea2Ev1PLpht+3tsS+K5b4gw6Kyua217KOaMuD&#10;aZ16ZtNX+s1j0KNjayhoFzISYWry1vGvTOL+aQALyReA0f08TxfBouf1I8BZeBTVfwjEr78HYduy&#10;g7h/7TZdmDKg6YdvT7udgCtHr2JT2H7Mmb4Kn44IQH0CtNd/Xw2DuQcIzM7h9YALMpidR2kCsJMl&#10;AFaAhH6QnNDXrw1bc7qOnM7pBSvv7hi6qRV2XLQmllUTA9hAgfYm58jCTtbDvZtmCD9ZF5+vbgdj&#10;YmYW3j1EKKo1lEwqj/OX26DS3I3aJRWmVvlK5hdO8n7KfgwJmyEn7vULV3kyyjvLO2Y3iMoMi6eh&#10;vMHtCk62sPDqjrt0gDjEXH+mlqiSCBsd+97E3FoqMyoU7UI9JRveVyRxn3NxT+DVoBAEBKyhtVbr&#10;CqQVTPfp5U3U3eNU4S9fArDJ29Dn2yXYSmCUlfYYBfl5/CAZFw5cRIDbVgwdFYy+33ti6GhvOC4M&#10;R1jwWqwMW4u7ocF4VAJM+U/ob5iOJ/eq6SmuGYupXeO2t8DiIw2EaJXF41vO1kJ9v65inzYL6I7p&#10;e1rgr+3NUc9PTujLTsgGC/pgRkQzHSp9KUpikbtWv7C385fMVwJepXUn79nrfie2Hu+rOHmf9aAi&#10;jkeZYyqFi22CuxAd7Zktk3CW4muOtYdsaC0OHhvhcYgZQ+judKCRGN6hiH2x08SGGS+lTY6i8CBE&#10;augGhcf6ly9G+O4QTEYZW1O4/C/i9ck78PUQT8Scvp6TY+VzPcXQ0h7h8pErWOe2Ge6/LUHwsDk4&#10;OdEBD729gWVBeLI0CI9CS8BJ6eLqe2rke4r2KPcVs20VF8R46pc00dsOrxO5qOXTA+XZANEhR25s&#10;oSR2HbC2jWSyoKutL7ms7J2/W+scSUMpma9Imf/syfupe9HBzR/pook0H/2Isoo35W4VYli1MWh9&#10;a4lhLZTRXDYrZEUwSyumRzTB5ZjqEronKuvDSo18V5ZNFP0Jkh6avYrbyauy3Bnqu7Nwc2Gc75qz&#10;F599twS3LsUXELj0A1py8iMc2ncZHvPWYfZQZwSMWIDTc1yRGuQPLA9GRniQ+IwlQKWLhYUiiWUV&#10;SvYp7a/jVy2Fvks99ENVdZQFrrw3eUpYz6UdsITY2t1bxNZSpLmrNzmMTNBOLBJvWqIZTzDSlszP&#10;HsE2tjAAbINO5T1Rwdmbf1HeNqRxckoFgfrX4qpjETGs7uEds5u25RCTpRU8Ev1qtLl+AKODlHmn&#10;OpLXzSky9sVXf2YBWBFMmygIGaEBeBQcIH4zQ+Dbs5YF43HYi99cRQJgLIFYfArtB7jj3IFLhQxe&#10;2sHs7p1kbF59AvZ/B8NhqCPWjLFHtIs7spYGCjDj410CWDpY2MkPFOXCpu1hfWZvdUSksrPi5H2b&#10;oM6YvKeJUOJn8YyDB5Wx+0JNoRSo59sdby/vKA2P1pHMn7hutPYwcpiz2jf/mQCMfqzVyfsJmpX3&#10;JnM24czFdiJB90yzGHP0VrGqdxcdEM51CWmFbKj27ooOyHhQUUG/Y9Gxr0e0QXijpAf749x8N6z7&#10;wx5+I+yxeLgjXIcvgtvwhfD5xR4rfrfHoalOuO3uBTDQEZg9ekGbq0gAjNhX5eHhCHPbWsTgpSXM&#10;pH9ePHcTQe47Me83Tyz5cQH2TlqIh74+4vspCTE1szAhbr2rh4XRXmRwqqQyFuVCG+3DX7a0xJ6L&#10;NZH1sDKFl5Wxk/5/1LYWaBbQRapMqiqXTj2x7byO9iICsKPnuqDC7K2ak/nTd+G1GvVUIGbzLAA2&#10;SDwJN1tqkU5wj1PW/crKPLgS8gFmzMqSjREfXw3eRxuIKcM7Ob7WGz4aiWRl8vqZhcq+GASYUSX7&#10;+2HbP45w+MEeC8cFIdx7DyJ2nMfpyFhcOB+PM2ficGDvJawKOQj3Wasx/5clcKfNtW+yExL9fNUh&#10;z0sNYKzXmrcfg4d641Fi6nMEMO0hJn8Hi2euwrxhTgj5db64uKQTI1aHmCVgliMX1l+RuJVHsbGY&#10;nJ2PWbb06L6pALAx25oLq3fR8J0jShIARrfxYJ2Vp+pq36u0vzPuVYWdp7t23/zeQxXZ7CjTfr3/&#10;u9b81+Kdg5VPG0oyzh5vnmissJIoNY9mJVRUeP9ySDvbSzIqLKxqHzGnLLqiH5nhgtnfLcCSOWtx&#10;+lQsnmTpr6w9eJCKvbsuiM01Z4gjVo22l1gZh53PCchUADbYd5dkHPis+jBiXxY/BGL3yiMvCLy0&#10;g1ls7EOsXXoY9n8Fwn7IAqz/wwExLh5SaF8CZhILo4v7k3tV9ebCeJ7kg9vVcOASgdb25miaE7Tk&#10;Oa2cF5McW7tiJEVMW89ZC5VBnpFrGpL587f+JIxP9djsnHsWAHsgnmRMqEbbHNN563HpSktF2i+u&#10;PM6muHrO3sY4csUKqcL+xlhS8CYZKbKAVsLcOPZO2jxROFQWxheeScCVRKzL7+d5mD3KH2cIuPLE&#10;Mgora9HX7yNoyU7M+MEZ4f+bj5tLvJ5L3iZdllyM8tuGyt6nUNX7pHq95RmZP80Xa8kWHMDAH73x&#10;ODmtmABY3uOd+QS4cC4eIRRizvnVE67DFmDbOEfEuXngSVjgfxjM5Ebvc3b61fkEQr9vayl54udU&#10;5AvzQ2l2JCf4O4Z0xqN7pkIpwN0w3Dc5YnMrLNfFwohonL7YHiZzN2kNIw2zh+Ba5xvA1BOHqlhp&#10;Dx99nYTDgxL3x4vRNVBGeG33wluudmL23K8UU7MQ7mpsdbpfJQnMUioonOWo6XXKI/1KB6Sw6r4Q&#10;dF8cMt5Y7Ik538xBgNt2pKdnFopM4PatJIR578bMoc5YPnI+7nl5i6R/UefIbgYH4TKFEKwdi6J1&#10;iZaN1x4YeEQq13z5nIHJiDCsIjZXvMBL+/FOS8vAscNR8F20GfN+9RD5si1jJWYmwIyOfeZ/KGeW&#10;GhSGpC3/SCp6XbpNArBltD9FeGgvhYdNA7qIvNeaM3XQMbSTSO5zrszlQCNiYC2EXkzYUy/ojc5h&#10;nfBYm0sFYUYmgV4vzyXaG7yzq5GDCgJgk3TOe5yyD87bv1dsm+N2qJFU1XDIjeQshGP5xLvL22Nm&#10;RBPsvFATiWypk2ykjHXlZHkJFZC8+7dC6Xlk8Lqy0B1TvlmAretPPgNwad9cN+MTEEjAOOv7Rdjw&#10;pwMxPSlHVlQbicNIVu9nyb/532/77NUSVmpYXHl0P40eA71wJ+pWMQcwzWCWlCRJMvwIzOxHesFl&#10;mD3W/mGPi/aL6bzxkyrIy15xdkYXsuQwH6Rfa6UnejJG0p0q+HJNOzHwY/v5msLbSzAtIi4sLlc5&#10;UkgOFdmGDLy333Kzw+koS+290RRGzt08Qns18qO/9IpadQHYfvFgNt7XUH00nrMZpy500E9D5YEd&#10;nIx3P9xAjEar7dtdmumooqX8oR0kqQSL5lpQrM3ukBkPKikHMQKvx3H1kbxs8TP3PDJ4XXJcgonf&#10;2IuTPX/glf/7Rl29Cw8Kx2cPWoA9ExeJ5DO/h6LcQKxmT6bVVwDYecW9jq9N3YkJ48Lo7b8MwKUb&#10;zFJSHuP40esI89oFx7GBsB/qiMBfuOCyCDco1ORKswA0uqhkEqAxQ35VQI1ZWPK+HxW4tpqIKCsr&#10;zUgMxeWumOGbW6KhXzeUcrORtGHOttlJfBeeZ9EVY4ilbaZQkgFQ6x6mMPLI2a4or60aOX6tCsAe&#10;aBu9pg28TNTyCU1DO6buRXd3Lzy+a6ZfFEdvnh1XozhMZH+vVCOilZVFNWPS7qaiOZv7qAwW5UgO&#10;su6LDsakPU2VVy4JSFOPfSYGfT7LF/uETthrzh7496v5OHbo6lNgpA+c5PxLZkY+2Yn0c+7MDSya&#10;tBQLBs7DsRkuyAgLLDIgKxCA+V2A6fBwbAk/+BKxL4U5s8wsXL9+D9vWn4LX/PVCmuE41AEhv9lj&#10;z7+LELVwCRJ8fJERKuXPJKmGxNReSmALDkHySidk3LbSI6kwEcDFFcl6Pt2k8DBnFCWDVjMiHewo&#10;w0l8jqAUTQij1029bY52bv7aq5HV6+qUU2gDsC/Fg+q11xI+HsCEtWMIkMopqjy6HW4ozAe7UMw8&#10;fkcz8SElp0cj4cUdH2+G4BP18MPGVqjv3xWvyRO2zbx64IZQ9epP8PN49aT1z9Y2xFfZWx7emPTl&#10;XBzcczHPJn38+BEePLivBcj4ip6CvRERWLlyhfj/goAY/zBwzv8rCM7fz0PkHFehaSpsICsQgHmc&#10;QefB3ogvdNV98QIz/klNy8CVy7exdd1J+C7cCPs/AuDwswvcf3bE0pH22DHOAafnuCDWxQMJvj5C&#10;xKwSMEvi5mARivL39mSZBHb8PUpL+veLBj2u1KeeeVt3FMUA9rAS3l3RXvQhq8JD9gdrGdhFAq3z&#10;1qKjRg1a+clhJ5XH6FXjBKZoxBrbgSoAm5kfAPOW1Pe/aOx9ZIP+Tcfezi2f0DJM9vH9iugW1in7&#10;w8vOq1Y+0iQU14MNcfqauXpYB8fWn6xqLwCM/YhOs9eQvgMiJ++TnyF5/4jYTnKgP2YPmI2ta09o&#10;BKiIiD3YuHEjIvZG4N69u7lO+ISEBKxbtxZXr17Bhg3rcf/+/WdK9nOEtmf7Ocwb7Qe3H+bhzFwC&#10;svDCA7J8A5jPORjMP4iffgvAk/THryCAaQczVVWTiy8njl3HxpXHEOCyBa6Tl8JxtDcW/eIK158X&#10;wWeEPUJ/W4BVo+yx6S8HYm6OODx1EY7PcMap2S7iYhRJoBdJ/39hIQFfgP+LBTFuL9o6HlmqRmsd&#10;Uia2ey/r1lMMvh29vbkAreQ7BQStp/Jgq468Lw3A1WixY68CsOP5AbAoST4RotE6p7bjcsTH1M+2&#10;qhUqemMBQrkaOel2HrbBNhzmPIBDNTxTnffqJULFsm62aBPcWbQieB1ugNb0//z32r7dcI/dIRP0&#10;A1jyvqEFDh/5JMoID8SSH+YKmYM2hrV//15cvnyJQo3r2Lx5E86dOytuT09PJ9DagJiYaHHfLVs2&#10;43HGs25y6edxRhZ2bDpNQOYPVwKyU7QJRBjzjMr+fAOY7wW8NXYDljhsfMXBSzmoiQpnegZu3kzE&#10;+XPxOHzgCrasPYlVwQcQ7rUTgQRy3vPWwmPmSiyZuhyLpyzF4qnL4DJxKUa+PwvRbt4vrDtDCiOD&#10;kRzuhUexjYThoK49xrKng5drIoHDw5RnBK2n9m709SawsF8tsCUP3kzeotOpVRN4tRR3NjHTOnH7&#10;E38HoeuSTAQlljVzT1P0De+EXayWTzbKxcy4XMtOEisJxbkEy8MxxVxH1pc8XZV0zB5a+8/O5gr7&#10;HmsgabV9ge2imdVs+MsRC8aH44lanZr3BE5MTCAGtoHY0RNkZmaKcHH//n3YuXMHgdo1cZ+LFy/g&#10;xInjhV6xfPz4CXZvO4v5fwbCcfA8HJjiJLoCCtrMXBAAM/85FLvXHPuPAphyUNP3c/3aPSFqTnrR&#10;DEwk80OQcvxTRSPY1AL0grQJaiMh8pzWt7VNLZqea+zaICUANlLcud37WvNf87b8nB0+Jhrh4KWa&#10;qO5pI5hWfb/uhNRW2eJUZmZs/5xWXm4PkjrWI69ZCGfVz+kxHE4aushVSZZaEFP7ak07PLxdRRH7&#10;SrvYFSmh/gUKH1n/c27BEowf7IqHD1K0gpfqhwGKw8jkpCQkJyfD1cUFs2bPwoMHD0RYGRwSjFu3&#10;biIj42kjv8LZLE+eSDky5ynLMW+I1Mwc6+qR72bmggCY5c9hiFh3vATAnhHk1i8/jNCRDiIfVhyU&#10;+UmbJkuE5KHxMzIqGahYNsEkRkwzkka2SWMWtYeRUzaM1J4Hy/YIC1YCYDvEnQdM0+r9teNk7+wE&#10;PiHoyauWqO5lg8WHGsP9SENM2dNcJPUe3qqKP7a2FFY4XHVUv2Gmn+nlBKjxZKI7N6ti05namLev&#10;MabuaSJcIYWEQom3PlHf5H3DChQ+8mZ/6OuHSV/MwekT0VrBKy0tFefPnxdsa//+/XB3d4eHpwfW&#10;rlkDT/q9evVquBCQLVmyBCEEYBF7dmPv3r2CofHjHj1KK5INcfXyHQS778TcX91Fv2XEvwslUezy&#10;IDWYabvCFwTAKvy2HGuC95UA2DN+f47jw3Bijttz74nVHUY21BtG5mFVOedEMkFhlQHtWx69duyq&#10;BcJP1MXU3U3xxZq2WHigkXZFAQHYxmPvyB5hGuQUo4PVcgolACa1D01YqzH/VctxBW5EN8jzYVed&#10;ro3lp2sJH6FviT29u7wjNp+tK9iU4YI++HFjaznRb4Jz1y1whD7gAwK4nP2OAq3TywszNUVUlcPH&#10;u9WEz1F+w0fe2Fx19Bg6F0t9I7SCV2pqCpYuDcexY8dw584dAqN0dULfnQArQ851nTlzGjNmzBDh&#10;pcSUMnH79m1s2bIF27YVhWND9g+LM/dsP48l3Dz+syt8fp6PvRMX4dYSL2TKbTN8tc8JaAXKgY1e&#10;gyDPHSUA9gzf2f27SZg+hC40Pr7FRnqRGhyC1BMfKraDF/s0oaLIb/MQ6o1nasHhQEP8srkVei7r&#10;gLp+3aSum0W9hLaTVfk9wuTZkQmaScj1a01gsWCN5jzY9J14rUJlFYg11Apgau977kGarrl96B2K&#10;VTXOfRQ9jcbC8qasqx3+3dkCLgcbSYJVJzshYmVayfmwD1Z0RGkKGXuEdkb8jWrioGTcryjyYwMJ&#10;rR3pYKSzzEJJ69DVthQ++uY7fOQy9r4pzpgxyh+ZmU+0AtjjR4+ITUUI5nXkyGFcuHAe8TfjsZWA&#10;ae6cOTh69IjIjTEbCw8Lw7JlSwnMzuDw4UPYt28frb2Ii4t7bmEKV8o46e85bx3mEzPjHsA1YxwQ&#10;OdsVdz29RU+kSpz5mECtr/9+aZCGvhFnvufx1rhNWGy/oQTAnuF72rfjnGDLrPErVq1F28bqr0YS&#10;67pwzQJjdzQXSoFmgV1QxcNGNHiLQSD2OfVhOZwqnG1Rw6sHbsVrKcjJcyO1ulNwX2T99hq98p8G&#10;sH769F9/r/lTsxWHEKxWEbPlWDbx8E5V4R/EH6C0mw3OX7MUzCrtrilq+nQTH65VcGeksFKXlfoE&#10;ZDW8usNgXh80D+yG9HuV9YtYCcBSjnxJX0BovkPH27SZJ3y1ANej7ujZkNLPw4cPEBsbQwB2ATt2&#10;7IC9vT120m9fXx+MHj0aPj4+OHrkCFatWomgwEDcJJC7f/9eIebA8p9vSUxMx8lj0VgRsA+uk5dh&#10;7s9ucB5mj5D/2WPHPwtxcrYLujhsgYFLpNB4iRFnPN6MpwLx8lctui3wMl6buQfTJ68sAaJn+H48&#10;F6zHrolOIvdafEStwUhathgZt/SIWilS2naullR8s3+quZt/y66tFdx7oHFAV3xGZOSDVW3FbW8Q&#10;qdl70Vp7WohY2MgVE7TnwbilUYNLq+YEfict/Y/T9iJk32fEpDSPK39C7IrtZSsusUXw8fqwC5ea&#10;Pbnl4KdNrYmF1ceiA41RbrHUejBySyuKnekDPSqLI1cs8aabdPuIzS3lxJ/uhCFfMZK2jM+X80S6&#10;LFhd/P1crAlTqijP/XPo0EEBZvxz48YNuLg449DBA+q/c+5LVZV8cWwl708CARp7lm3feArBS7bD&#10;bepy/DYqEO8OD0SXHwNR/6dgWA4PQ7VflsHkfyvxFk8HorDRYMw6GPy5HqWGh+PPMcFSJaGEheX7&#10;+0hLe4zZw5fgvreP2rFXCF0JzBjQ+LzM0LAy5VV0IWcQhZHExC500yNqNRbCcjNPGwFivI/Z6LAv&#10;hY3vUeRlKNqK7OBxtKEQqGdllMPBS9byoB47eB6tp90vP6UMfPZ8rb2xu//vGhP5TwOYq+T/NUpj&#10;/6PRnC04fqGjbjM0CiMPXrLCnvN1UJbN/xfZqYdgGsoiVgP5g7YL7oKJu5oh+GRdjN3eUtKJ0fLg&#10;cDNJX4tSBWTEWyNpuWu+eh9ZFX1wuitm/u6PjIz8bkSJiW3evFn8/507t4VolVX3nANjbditW7dE&#10;HoxvZ31Y8dnomn+yHmXg8YMk3L1yU4w4O7X7LPatPYZNofux3G8Pgr12IsBjBwLcd2Bg/3n49Wtn&#10;ZGZklgBYAY7/xTOx+KXPFKwaxdY+Dtg/eSGOz3DC6bmuuLBgMa4sXILrTu6IcXYXThkxzh7i31GL&#10;3BG92BsP/YtOdsFRTPLBwXoT+Vxc8z9eDyG0jhLpEF74FCnFxFVHRXcbsX/fX9UOKyPrYtHBhujK&#10;JEa2pHagf2udWESYcuBMd5SetU1zX2S2zfRxXQAmNXD/4qExgd9w0VLcia2bLWDVtlLLiy70FhQK&#10;igkmqqlDKqq5SBqMKX7bS7Mhxb/pg5YlVD9AAKhEfZ9GV4yU0ADRXa9MbR+EBz6+mDJgPi6fL0g7&#10;DHD6dKQII+/euSuqjwxiqp/4+Hhs3Uogf/w41q1bh2vXoor5Rs/fj9Pk5Rj49mykJRcnYH55AGy5&#10;7244TFqOlUH7EUIXBD+HDXCfuRJuk5fC5d8QOP8TBKe//eE01o+Wv1jO9O+FYwMwsv9MRLl6F513&#10;nFpOUUm/nCJFtr1iqQSHhLRXOeXTObSztKdpqRP4C+X9Tv9ed6a2zhCSi4O1HVcSgGkY9jF5swrA&#10;0nQBmFSBnLxFYwL/bR9n4eGjyCGCPhQ3bUfFmmHTWa5SNKIwshVsCZE51/Wm6HfMAWzCltZOUNI7&#10;N6spArCUw1/nK//FVD341wUIXLy9gBsQOHL0CLYQSLGglauMuZ9Hqj6yVowlF0lJia9W/oY23Gfd&#10;p+LuzYclAJbPlfUkC3P+CkXc9TsaLw6sn87IzBKC5UePM9WLOzHYmHHGN/OREliEwlciAUlLlyDj&#10;pnX+povl2O8Bx+rjNRc5J+aQva8rECkZt6OFcHjVCo70mo/umsFG+INpSeRnD71tmAfA1BVIUyut&#10;04f+t3yS4uG1F66b41K0OZLuVJbyWdy4LZq32Z6jovjbssg6mLGnCb5d10ao802W2OCjVR3E3xXl&#10;v7aOU6z/4lzCRUd3TB66GMnPwCASExNx7vx5Cg9TtVYunwrSXhkAC/XciQ86TkRM1O0SAMvnsYuP&#10;uYdZfwTj0aPHeS56+n5CKIRfP3ahyIMVpVMrzxllUbgiiywtjd/rztTB9xtb49PV7fHT5pZwprDx&#10;zDVzadYksy+t5MdY/G1Y+HTN/mC5FfkfagKwfjoHeNCTOm0fojWBn/NDsK3su8s6oayLHcy9u6ND&#10;cBeKi9ti5JaWmLOvEUJP1sGRy1bCI+zRXVMx5STrQWUxqjwuzkyRiE60D61cpDj/xSaB9t/Nwd7t&#10;555x872K4KTsc28IP4R32/yDy+fiSgAsn8du25pjCHLNrx6QIjW62E4d5oYbS7yF4UDRyilCkXL0&#10;K2V6sJwtQokyOCVLAnU2ZchKo/WYgDCT8CKjbLYiX49P/uwtP2s3OOz6VZ5KZN4KZLcBGhP4htP3&#10;YP2R9xUAmDHu3zaFqYdN3lKrgxQXc87rdQI39gFr4NcNXcM6iqm+/xDNVDR1m/Vf11oiJcxHUf6L&#10;Q8c9k5xhPz7sFWZIRb8JD+w4i34txyHy8JWSY5fPY+c8bSVOHricbwA7tOeCsFV6HroxkcjfOUq/&#10;Hky91yuKFqG0e5Vw/1Y1RMfWwOlrNbD3kgU2na2NEAopWdM5cXdj/L6lFQaubYfRm1tL0ilNQEbY&#10;svzAJ0LtoBHAPhmfpxKZtwL5+b+aK5CzN+MUz39U0PTJAPbR6rZoFdgVVTx7CGtZUWFUDQcQYPaU&#10;4M1e+tums9b6W4iI4qad7ocUBeDFV637Pr6YOWQRoqPvK0xXl2w6TZvpzPFreJsAbPfGUyXHKR/H&#10;LTkxBVNH+iMxITnfAOY2fQWOzHRVN+1rlFiwn39hAFxQCJLWzhVjCXUbEfKMCwsMWNMePcM7onlw&#10;JzFKzcKrh0gDsWxCiFsX9pIErgtkkSv9ruxui5vxVTU/P2HLwbPd5EqkBkX+T0vyVCIVVyDrOqxE&#10;nIYWIm1hZBbRxSf3KyOO3uzxK1ZYebo2nA41xPgdzfHN+tb0wTuhrm9XmLj3wJs8hXtRT/HhrkTX&#10;UJDAr4CUg4MUJfAz6MtdPtoBQ/vPh8+C9Vg8cwWdFMuxZOZKeC1Yh5AlO7BxxREcOXAVN28lIjPr&#10;vxwm6t5MV87fwHttx2NNyP6SY5OP43biwCW4zFyd78fdin+Ivz+di0sLXBHn6i6a9sVykaQW1xct&#10;QdTCxYh288IdH/9nnwDPfZFLPZBxo45upQHtz0NXzCU/fPunHGXEYFtZOuVkK/9NGo7Le7ycuw2u&#10;xGoxKRUtRY1hxS1FmgDs3015KpE5AMzwoVSB3KxRwNpmsT+S9Cl15cW08cu1rQVYpfCADlXZVXaj&#10;4IQel2uT7lYW+hGeOxdysg4CjzVA2l19DhRSAj95+59IDVRWgYxc4IGDM92ETTO31Jye44qTs1xw&#10;cKoTtv+zEMtH2cPjpwWYP2wRHP8ORJjnLkSejMGTXGBWshFvXL+LDztORLD79pJjko/jxuaHO9ad&#10;yDf72rjsEEZ+5ohFfwbAfrQfLV84iOUHxzH+cPwzEE7jQzD07VmImOpaCEl+TuQHIO1yJ92JfAKw&#10;qJjqMPeSPPGNiHVVo0jL2rcb6gV0wZvslU8AVtmjB/63rRnm7W0Cz8MNsSyyNnZdshRuNNq0nQ/i&#10;a6O5SwhhjgYpxdQdeK1qzVyVyLwVSC09kB/42UsaET35Kbbl6Mf2s/P64HWikil3qkrOE2ytkVoh&#10;F5hJq7z0N9luR9Hsx3umSOQG7uAQxfIJpuBZy4Jy2PpK7qZq69/wQCT7++Kyw2Ks+8MBC3+wh8PY&#10;QGFQx/bCJUBGh/5+Mr60nYYl89aWAJjCY8a2StNGBeJm7L18HDN63OMMzBkbiivnboB1w49YXvEo&#10;U1r0/yyv4BbeuLiHmDrQUaRJCmOaVUpQMFJPvaenEinpviIu1sQ+YmKXCcy4AMczWdPo9rZBXYX2&#10;y8qnG5GNSnLzd2VRsLsTX40wobLmHJuY2G2K3t7OmqUU03bitcbdclUiVQDWUdxYq6VWAPspfLr8&#10;orpj4/R7VWAbJgna3lxsIyaYTNzTGE4HGiGIGNa6M7Wwh1D4TJQFYmJriIEf6ffoQ+qVTmTrRTJu&#10;1kTSMrdnnj70dIvRo1ApnyAanelKxDbOnsPmYfZIL+zecuY/DmLc2P4Y3/efJzZWCYApO2bXL9/E&#10;7LEheJKZmS8AO3fyujDY1PcT4LoNa/9aWGjeYqISuf97MaJQH5Hg6ComtjqOR9XAjgtWWHGqLlwP&#10;NJamjlH4yC2E7y7vgC7h7dEiqAvq0u3VKIT0P15XS6eNhC2DQ2ZpbikiAMvREzkoJ4B9KG5sZqdV&#10;QjFuHTdxV9ALYAm3q6Cpf7fsOJhjZPveMHTsLalzne1QiphZRaKd3KFe27crmgd2Rr+lnXD0srUy&#10;BX5Ua6SE+SpW4BfUZlowNGJt5+a7YeGguVg0aRluxD38jwIZaBM+wf++dsa4Hz0BdXhdAlS6jtm6&#10;0ANY7rsn3+Gjv9MWbFt9VMfjJGueSd854o6XT6FZU0uVyJG6K5EJkpbzu3VtYeJmK3qYeV+L/c35&#10;Lmfb7HFrDk8V7QgPpkY00dJSZCwKeKNXTtCiBduZc8jHpJwANkjc2La/1iG2i3YOVCShuHnTFFU8&#10;5bmPvBbKLqv2vbMTfg5PJf7spQQfo7h+ACsnmk5TOFYPKfqO/nS5fzIjNABb/nbEpCHOOLj30n8Q&#10;xKTPOmG4D379apGw1C4BMN0ri0CeWdSl0zH5Yl+JD5IxfXQgHtxN1Algy/wiEDbSvnCdXRnANk7F&#10;k/tV9aSLKmLAmnYwmN87ez/by4v3u5y0Zwx4iwiLiZwns/DuhoX7m+o0N5y55SftYtYP/1QBmH1O&#10;AJOmcPcYqNWFIkyHC0XO5N756xaCYXELQbfwjlh8qBGm7WmCkdubYciGNvh4VXt0C+uIJsS6eGgH&#10;W1GXJapZlX6fuVZDEQNLPfmBGAn1PC1HHsnzAC87umP6gLlYG374PwliCyaEY/C7c/Eo7VEJgOk5&#10;VgxAU37zQ3q+jhUQsSUSHnPX6QQvFrhOHOSMuMWF3B/J1jqrHJF5x1x3wY726eyIZqjn1xWdaT9/&#10;tLI9vqf9/Tvt82kRjbGE9n3YyXrYcM4Kh69Y4Eq0OW7Hm+Hhncp4LFqKtAFYGfju+VK7K8WXU1QA&#10;5p0TwOzFje/+rlEDxlavG1nEmlRW7wTuI5esUdHDBm849cQkHsqh8sLnlWRCsXVFZBL9TLlbWfQ8&#10;RsXUwNGr5jhw2RJpdysrmAHJEoqB+fYAK6zFYeUdL2/M/Xq2uAL+t0AM8HJYjy96TNXDDkoW/+zf&#10;fkb4f+XnODFrWzR1hZBe6AKwjcuPCufdQm8vIgBLXOaGTAWKA1YM8HxXoSpg+5zkiuK3SNpzo7do&#10;HzIRXTY8HFeaj1Fet86TAGzVwY+FcF6jvfTABSoA25ATwILFjZ+O1whgb87ciYjIXrptdOTYOJVA&#10;6Ex0dQIkK6HMzUUVVa0HOf20k+QPm1xBWZM4HdTkvcOEi+SLMoDLXBqMBF9fzCMQWxl04D8FYGGe&#10;O/FRx4mIu3anBMD0HCuPeetwcOfZfLGv2Gu3MXNMMB5pnb3JxZQMTBq6WEyQL3Rf/eAg0eHyKLqZ&#10;ftcZ3sPJxoi4UBOjt7XA56va4f3lHdBnaUd0CmOBa0c0C+yERv5d0ZBWL4rI3I80EK7M0mON8u55&#10;Iknbjr8jZs9qtNX5xUcFYPtzApg0yGOwvUYAKzN7C04oUeGrZ0TKgKRkKEd+p57QSt75+wsFMJVA&#10;9gGB2Iyv5mDHxsj/yGYGNiw9hP5txuPKudgSANNxnNJS0zH5N38k3E/KF4CtCtiLpd67dbKvPVvP&#10;wOX7uWKWaZE0dbNF1eXOCrpuWPPZGG+52OXNb+daPeXVSyT65+xtgksxZlh7uo4kzcqZNhK+YDZ4&#10;a9YOzQD2x1IVgEXlBbAhmgBsD0zpSnIpqkn+ppYUyTLGE6KjyZsmi2Tji7biZcnFjcVemPjVApw/&#10;/V9ocKawaNsZvNNyHM4cjyoBMB3H6fyp67D/d1m+HvOYWNfsv0IQfeWW1mOb+eQJpv3qjfP27kU0&#10;1YgYGLuznrfR6856/ro5Krnbyn5fUsKeq4+GrrZiqAcLXCu528DUoweqedpIuXG6r6V3d/gcr4+y&#10;S2zxDjG26Ljq2UyMQPPU5dYoN2eTZjX+lB06AOx7B40AVnPBakRfa/TiAUyIWKsiad3sAg+xLfyc&#10;WBBOzHbF5B/dkZSY9opvauDs8Wt4p9U47Nt2pgTAdBynpd67sD78YD6OERB55CocJi0TeTBt9zl2&#10;8ArmfzcHj4vQXpp7jFPP9NbjvGyE4GP1BXCxYJ0Hfey4ZIWIy+bYf9Ucp6+Zi7bA2NjquHXDDA9u&#10;VxNjE1la8Roxth3n6mAhD/1x6oU1p3JYTRPGXI5qjGrz1moGsKmaASxK3DgmRCOA1XFYhbjoAs6N&#10;y0kPE421L0X5L2PRaJq0ZoFiFf7zArGlIxfAfd76Vx7Arl6IQ/+24/O5Of9b4MUSE2ZSMTqYlMYC&#10;if0G7FivveWIgW3uX8E4PntxkXqDSWr8d/QCWOBRCcC4edv3aAPhSHEzzgzRBFoXr9fA0agaBGbs&#10;TmGJbResMWxTK8HS+P5hxxrBNryjALBd52tJ3TgCMyoIsmQ1f7VmAGMxqwRg0ABgoRoeEIEGC5fj&#10;Zkx9hQAmJ+ceVhQJfV4seuOl+vfTiyuSOkurOQHsrhkSVjkWqgq/MCQWKUH+mDVgDo4deJWtZrgf&#10;8g4+7jQJoR47SgBMyzGKj76LGaOD8qGVAx7cS8KMUYF4eC9Ja/L+/OlYzPx6LtKFBrJobXVSj32m&#10;OweWaCRmwJZ2k5q2WetlRqGiKYWMLFJnF9ZSblI4aUiMS8zCWCS5Ltf164rtZ+vgnWUdEXSiPg5c&#10;ssZVAr0nMgOLvd4Qte1XFR6ANV60FLdj6ykDsEQTLD8lvbkm9Eab+3dF5FUr0T7UhP6/kV/eVY9i&#10;4gX7mmg3/M9RgRQAtsKpWAFYmjzp6NyCJSKUTE/PeEU3N8QG+8p2GrwcSuZDajtG21YfQ6Drtnyx&#10;rx3rjsNb58xNwGnKcuyd7FzEzqySmDX18LfI0rPfeQrZmG0t81pkaUvm2/dCGTc7MRSEeyR5QAg7&#10;Nf+0sS1eW9hLTCxDcnm6ADRAPccVmgFsui4A+0MzgDVRDfNI1F9W3Xy2tlSVcOiprkzsv1ALa85Z&#10;Se1FhMDZH1I2/J/fG79sbakMwO4QgC13LnYApmoa9/5pHlaHvKrhFUR5n/sh7f9dWgJgWo6R8/SV&#10;OHlQORPn0NBx4jKRA9PGvq5duY0pA+YVrS9+DgBLOTRQUT8kR06cy+oR1hH1ZLlE48BOaBrcCZ1C&#10;OwrpxLtEZj5d1R6jtrYQDeDqlJG8TkVZoGNIZ/xIQMbqhXiK9uozgGlypNAJYH+v0AhgTZ3CcSdO&#10;P4Bx/9SAdW2ECp9nxNXy6Y7Wgd1whhjYagYwZwnAuDLRwLc7zDx7iNssPGyw7GR9/Sp8AWDVkbDM&#10;pVgCGCui4xd74d/vFuLhg5RXcINn90NyS5HqthLQyj4+CQ+SMXVkAFKSUhWHj9cv3cScv0Lw+HGG&#10;VgDzXLABm8ctej4DcRnADg7SD2CqXHeyETKJTT28XRUJd0yRcq8SUgnYHt+vKNxpWPfFAvYsld4z&#10;j3jVSAhiI6OsBMZwuorTVpoBbFcRMTD6IKzM7cqjlYhh2YR1QtKdqkL2wEr8vVfMYenfBTV8usL7&#10;WD1BH+NvmKFVUBdUpnh5w5k6Lz2AqVhY6P8WINxn9ysJYPx7wnBvAWIMZiUA9lSVcN9FuM5Yna/w&#10;kSuWK/33agWv+LgHmPSNPR76+RWKZY4yABusDMByFe2M1GPWchXnEhQU6VTCdsKY+OiCMjAdObBb&#10;+nJg9AYf3a+MHjzIkhhYXb9uWHqqDvZetMKO8zWx4XRt+B2rD5+j9bHpTC3svWSF5adqi14qBryP&#10;iGIKhW7CyxtCShbWQbjl4YMJ3y1CYkLqKwli8/8JF2EkK8JLACz3sQlw2SryWUrZ16O0x2JaUazW&#10;SU9AsPsOrBztQBfH53TOixByUP4ArLCWPB+yYDkwTTKK/FQhCUX/3N5cSuo5SZWH1yhE5PWGix3K&#10;utmKVYrCS75NVCacpZzYBysUAhgn8ZcXvyT+0wn9gBELsC780CsJYJ7260UiP+nhqxgmP0t+8BFm&#10;jKELWNx9xQB2fP8lLJq6Uuvf799LwqSBiwrVMqewkvhq5lXIACZVIVfmqwq5X7cObKUyHRgBWGxc&#10;dbQJ6aKjrSDvMiJQWx2pJISUZBSJK4uXjEJTLuyaiycmD1tCLOVVs53hfsgdQkoRH32vBMByHJer&#10;529g3rhQPHmi/DHuc9dh75ZIrexrVdB+BP6yoHAtcxTJKD5X1jqYZCI1b+d0XE6Wp3YnGT0VRioD&#10;sOsF0IFJSvwfXZ5diU8xcPzNaqLf6Ys1bdBzZVvYaVh8+2dr2mLcjuY4eMVSi0OjZiFr4uriJWTV&#10;DGKBcBw0F0f3X37lAIxFrP3bThBDPkoALPu48LAT5eaFxK7uJAq9WKJGJktbIikNU4a6IcbNq3At&#10;cxQJWd/VLWSlvXg1pjqGrm+DUdtaYFpEI3gdbohVkXWx+6Ilzl0zx80b1ZEsdKCVpBFsDGopMrjp&#10;ADBW4ledq0WJ/9cyFYDFK++FnJvPXkgGIx5syTYbYhlJwzzYUidVXilG0kozEh3tWUospWU//KR1&#10;c4pNK5GuMPLQdFcsmrz8lQMwbiN6t9U4nD1xrQTAVFIIYl3cBnQhMloxgG1ZdVQ4r2pjX1tWH4fH&#10;sHnPlX2pW4lO628l2ni6rhRFLZDGp4kxak49Rc9jZXcb0fPYIKAzeoR1wuer2+PHzS0xYWdTBB5t&#10;KFlnaXJ8Fb2QrVBu9ibNzdyjgjW2Em0oPDcKE0nPJWxnKyH1ThXcvmmKy9HmOHDRGssja8P9cAPM&#10;jmiKkVub46t1rdEzrAt+29xaqPX1N3NXQfKmKcWimVvXYq1Oor8fJn9jjzu3XiXvrOx+yEO7zpUA&#10;mHxMbsffJzYVqNjokQGP3VrZ+14T+2Ix9PQRnri80B0ZYc8bwCiMPGeru5mbCIn3kQYwWNg7h+uy&#10;nBZaKI9WW2SXW9gqz4ZsEdAdSbdNNefP9LlR/B6kEcC8xY1fTdHjB1ZWbw7s6BULDN3QGv1XtUX3&#10;sM7CH58tpsstthWJfEZogdSO8rw4R+mDNQrogmRtE3ufMv1P3jH6hdvpKGVh/iMWYNPKo68UgEVd&#10;uIH3KYTcvPxICYDJxyRiy6l8dCdIx3Du2FAxfUgTgEVsPwunIc9nIrdGO51LXfS6UcTcqCq6bpYc&#10;4unbTTBiS0t8QUyLh9yqfPG51Yh7H8Vga8feYlpZt/AOwtRUM7NjP7B38QabGWoCsKeG2+Z2ZP3g&#10;Ty2OrHuwQYkjK9HK9ZF1cqPx0x74qmEfLjmM/wnEqnrYiM51/Y6sRkiO+PGlALDHBGBnFizGvL+C&#10;5BmTr8Zm5X7ITzpPRrjXrhIAk4+Jx/x12L/jrGIAC3XfIQZ+aLp/RuYTzBntj1NzFxeRZY4+Q0Nf&#10;PLreQq+hYeLtqhQKmor2QYh0kDGy0o0xeWcL0ffIYnaXQw1w/Hp1bDpbG/5H62NqRCOEn6yj35F1&#10;ml5H1h15PfFttHniRyBUkSe+Ec5GWYl+p1LEtsotsYE5xcHtg7ug/8r2+HB1W7QO7I7XGLgYyITc&#10;oqdwbJy8u5mYaKTMUnrQC7OUzm8YmRzgj6kURt688eAV2eyS1/sA2+nwXrixBMDoJzkxVcgnHtxR&#10;kiqQzA45ea95VqTKMmfe8xGt5gGwYCQuJeC8aa3TUpolTz9saAtrrx5oEdQZfZd1EFOKRm1rjpbB&#10;ncT+ZpsdZmcxcWZIZaDj1FKqlPPWBWA+ujzx2TVagye+NJWo4ydax6ot3DFQwVQiyVJ6y9laOHq5&#10;JuJvVkUihYVRMebwPdIQ/Za3l7rXCZ1NPXuItqO1p2uLIZli+K2SSiSPVTv+CVKLeRXy6TBy25rj&#10;rwyAcZ6HhawLp7xqBYqCHY/TR6PgKIo1yu5/NOICXGes0njs+D+HCWE4OO05NG1rA7BVC5F5W8dQ&#10;DyIZqbRnmxFwcQL/6YZtkfuSI6xSYiKRLcy8ugsXim5EZtYTPmh1a6Yob/pmRVOJXPPOhWzVT/tc&#10;yLWquZAKhG2PygmUPRFlgXE7mwu1Pc+Ne4uYGbcYzd/fGOeuWQpUTr5TGVGxZjh4yVq0FulvOSiH&#10;tPPdkRL8fMaqPeviEODoLDc4TV72ymxYVT8kWyaXABgQ7pkf80LAdeZqHNRYAAHORcZi1nfzCUgC&#10;Xsw5S5FN0oYZQq6kC8ASKHz8kKIqcyIi7Lxq6KLKc8kJfVXKKKdLhfzvpSfqaR9sm6CaC7kvX3Mh&#10;bfRO5g6bLifYjfWC2MrIOuizrKMYeCk+0CKJTrYL6o4h69rhm/Wt0JfYWOvArrAgCsqhZimnXrDf&#10;30i3RkTFwK62RUpo0Q62Lcww8p63L6YOcULCw1ehtUh6/+N/9sao71zx5Ml/uR8SyMjIwLxxYbh2&#10;6aai8PHe7YeYPioQyRqbvSGY2Y4Ji56zdCK3iDV5xyi9g23Zw+9klCVi48xxPbY69l62EJO53Q42&#10;xITdjfHLlpb4ak079FjaXjA1Nnao6G6D8sTGjl2x1sLApNcbHKxjMnf3ASoA+ykngFnzjYbV62oF&#10;sPf9HGRBmn4A41wXl0tFnsslR8LeyfYpv6Bss3+DuX3w02YlljoVkBFfC0lLlxRrNX6u/kgCsUXf&#10;z8PJw1GvTBjJm3boh/N1OCj8NwCM/etnjw1BZkamIgDbtOwQghZv0wheUVduY/p39kjyfw6WObr6&#10;IPcPRZZgX8Za1QbHKLrifudPV7WF55H6AsTAI9UyyiLrMa1UI2QlShO8k+9WEdHV2es1hGg9jVNG&#10;2ux5KCrr5e1MmLNXI4C91uZtFYB9mRPASosb33hTomkaBtu2cQtA4k0rvbPiuCLxx9aWuSmkSi4h&#10;9CE9hZyCZRWVPbujqX9X2IR3wgcr28LrSCPh5KpEzPoyqPFz5sHW/bVQjCR7VQCM5x1+3XMGUpPT&#10;/9MAtmXlES2AlHcxW51DYHf5bKxGAPN23IR1fzqKSfAv6lxNCQoRg6N1aj4p/AtiP3w5VGRJFLuw&#10;9lnaAXP3NcbxqxaSppNbi7jFSNVWpBqhqI0EETm5f6M2mruEaHaimLoDr9dsogKwlmoAk0HsnPjD&#10;SD8NAJa/fkjvow3QJrAL3l7WCV+va4P/bWuOmXuaiZlwK09b4+gVK9y4UR2P7lcipKeVbIKstArK&#10;kvh0VWDVfvK2v18KKYWqN/K8gzsWsJzilQi5gDCvnfi0y2TciS9odTU/P8X3WDhPX4WTB5W0iwFX&#10;zsVh7t+hstV07r9xlXrqIEeRbnhh7ItFrBxGXuyqWwPGAz2O1xP5r9fU0ZWdGsx4IlHXsE6Ytqcp&#10;Dl+2Ei41ol8yRc/sV8KWa9caw3LBaq0TiV4rU0EFYKWfBrAV4g8DpmrUglWYvVmZGl+grQky6U2L&#10;SdysD+EKI1FLZJQXH4R9w85eM0fYyTqYEdGEVlNsPWct9Uvpa+iWkTp5/5CXBsD4hGQvp+mDF+He&#10;3aRXAsA4af1B+39x7aKy3I+2n/t3b+Pk0UNYGRoEl3mzYT99MhY7zMP6FeE4fyYSGY8fFVMwg5BN&#10;zBwTJGQUSo5BkOtWbF5+WCP7CvHYifCR9mJAzAs7V4Pps4R74nFcff1DbWndvm2KxYcbSePSZNGq&#10;wSJJbc/LkACtlKudcFudsKsZdl2oiSSVWD3RKG++m0Dz4NluKD1rm2YAy54JeU6NWzkAbKb4Y++h&#10;GgGMR32vO/yBbikFvbGdF6wxcnNLfLa6rbCPZbA6cMkKHhQnj9naQkgp6vl2Ex9WKPId5OXcE0M3&#10;tUIKx8d6K5HlkRr5HlJekhyYKg/m/P38VyQPBuzdchrvtflHQyuM9p+EB/cQeeIoVtDxmPnvOAz5&#10;6jPYdO+OBm06wrS9Harafowqvb5AVZsPUbVtDzRt0w6fvvc2XBbMRfS1qGIGYsDh3efhNnutIvBK&#10;TUnH1JH+uHvrQZ7jdf9eMqYOccaNJd7PzzJHY/4rBEmrFyDzbjXde5ABiLVcj8sh4kItyS6LQIy9&#10;7jcREflnZzP0WtYB1b26q+2yOIX0Gu1x54ONRZ/0rZvV6L61kJFTkU/YsuzAJyJlpVENMWCWCsBW&#10;aAKwL8Ufm9lp14JtH6IbwIha2u9vDIM5fQUCV/SwQeugLniLUNhQbhlS58aezo+xdoQAze1QI/2h&#10;JAFYelQboRjWVolMl1dxyoOtHOOIlQF79Zzwxf1Heo/cD8kN3exnpeknNSkRF85GYtXSEMyfMglD&#10;vx0Aux7d0LRtB5i2s0G5nl+h9MAJeOsff5Syp9DA8xRKBV5GqaCrKBVwGa+5n8Bbs9ej9JDJqNiq&#10;K9q3aoEFM6fjwYP7xQTIAH+nzdix7oQiAOO+UbdZazSyr1UhB+A/fD6xrxd7QeaIJnn7H7KxgrHW&#10;HPRtAp9RW1vjl82t0F2MRrMTioORRFB8j9ZH0NGGcDvYFON3tEb/FZ1QzctG6rihPe5zrB78aPEg&#10;nwFr20kegGoAK4tZm4dr1oDx6jtCBWAzNQFYS/FHrkRqAbBfl0+Sk/jG2pX41yxgF94ZzQO7ykM8&#10;ekpLBVZOPVFusQ3q+3fDJ8TSpuxuChcCrcb+XcT9bJZ2RIa+EWv0HjJvWSJphXZr6ccUz2eEFB+G&#10;xnqwY7Nc4aJI/Fn8f+7cSMKnnaZj17pTeJSehquXLmLDquVwnDEVwwd9i542PdCoZRtYte+BCj2/&#10;wFtfj0W5v33xxoLtBE4n8VrgVRgEx8AgIAoGvpdg4HMBBt7nYOB1TvrN//a7QveJxhtekSg/ciEq&#10;N26NPt27YNeO7S8YxID01Edi9uPNmLuKvk+nqSuF3fTT7CuFmdmPixHl7PGcm7Y1SyhSDn2DLD3j&#10;1NhNWYxIWyCTEefslkDhSuFIi//uYofStNdFjozAi8esbYhsACvvHnidcIDbjLJVB8ZiDQ2brl3E&#10;2u79XBXIpwEsRyVSs5Sin7cLMu+Zaq9EJsn5rweV8Mc2qR+K3zwLWb9a1wYzI5pg7ZlaiImrLkqs&#10;XGrl0mva3ap4e3lHAWC16L4PtXWqP5XIT9r8r0ZXikwCrv2BjtgVYA+EFI9KJYeQ8e7emDncHSla&#10;K3fAvn378Ouvv2LMqN/x92/DMe7Xn4vF+mP4MDjaLxAM6PrVK1gWEALbJm/jY7t38U7fXmhMYGXR&#10;thuMen6Kcl/9gTJ/eBBYbcPrHidh6H8ZBkHRElj55QSrs8oW3z/wGm2Gw6j40U+oXdMKTo72LxDE&#10;gIuRMbCfsFS4Sui7752bD0X4yC1ETwPY1rUn4D5s3nNT3fPeSNcoAA9CKoPY+R66bXSSjeB5uCER&#10;kr6SCwXnvJwkYiLCRWdJOsXzIHlWZDk3VuLzrEhbtArqiisxNXDoshWuEwbkCh8JUx7dNUMPD3fN&#10;EorpO2FYvV6uCmQuANNbiZy+Bw1U8yE1JfgoLj52xRJTdzcXJdQRm1sKQKrk0QPx8WbIelRBgFU6&#10;Tx+5Zo6QE3Xxz47m+GBVO9T17SahNN2/c1gnUZ3UK5hN1N4TmRUagp+8hsPO/Rs8oi/mcTFQ7KfL&#10;w29nD3ZAjFYnUyA2JgZtWrVCBTNLVPr6TxgNoEWAYDTgBa6v/4Jx/x9gVr0GbHv0QMuOnWHetivM&#10;3/sKRt/8gTd/d0HZuRvx2pLjMPAngAq6TmB1jcDqcv7BStcipvZ6YBQq/zof1czM4Lhg/gsCMQr7&#10;AvZihd8eRexrfdhBhHnkldA8fpyJmb9647z9kufStM37IC7YCymaBuOKBL4HHt+oo1sqlWiMI7TP&#10;nQ80FgaGAccaIOxEfayIrIt1Z2pj0zkrbL5giR2XLAmoLHHiqiXORFng/HVzxMXVkEFQVhzkJCm0&#10;n1nlUMuBraQ1D/MwZHKVowKpCcCkSuTn/2qtRB4734levHweWsnTdSu624oSKnepOx5oJACJY+Of&#10;t7TAH9ubo9/yDgKs3pIT+LlcKmi97twTYUrGq6kU+edtxVUjZ0sRA9ZN+pIaL/6YQLE7FvqOJxYW&#10;VizyYRwiuP84Hwd3X9AZnm3etBHWdevBZFIwDJbegUFIXNGs4FiJGelbFOoZBl9H9Y8IxKpUQeVx&#10;PsSsTuD1AJlZBRYQrLzP5R/cvM/DkACy8i9zYVHDTByr5w1gLIVxmLgMF07pNy/ktquZo4Nw/fLN&#10;POxr385zcBoy/7mEjo+FRCIA33kNQ0Sgg2BieVqI1k/Hk/uV9ZMHBh/Wd6VU0LySc9hK51y6ctuJ&#10;5bD/THe5AqnBheI33zwVSE0AJlUiuw3QnAcjahe874u8iXwCMKaFBgRAs/c2pfCQ7WZroIqHjQRO&#10;9joS+EQ9edBH59DOCD1ZV5lvtozYj2/URfKyJbkS+U/oi9kZuABlXOi5nbvD2LU3lvnPBELDBLi9&#10;6ET+6j8cxZX78eNHyMp6Ik5m/p2VlSkvuo3WyBE/w6xZW5R33oc3fc6jlPeZQl1v0nrD76IEOgrZ&#10;T7lFe1CraUvU+OJXAq0oASb5Y1Fybsv/qsTSGPQCrkq/8wVi5ygsvYSqvT9H7x7dkZT0PA0jgfjY&#10;e5j1Z4jIg+kryFw6Eyu0X6rvOhsEszBnTACOz3Ir8vCRL958/i/2I2Li0g1jvEeKKCVPC9E+lQLf&#10;5PmvlDLw3v0NYYyWBP5XU/NUIDUBmFSJbNRV85NMPoC/1vyVl4ERFbx/yxSLDjSVKhjysMuNZ2oJ&#10;yYTIhTHjovjYxN0GzQK64Ku1bTBzbxNsOFsLN29QiJlYUZRXhXo3UamgtRKSNk3OlQcDfTHOxLoM&#10;XHrILUwEYm594Oc/VXyJmS8wsc9hwuEZrvCYvQbBwcHo/957+PyzzzDg4w/x9Ufvq9d3n36Ed227&#10;w6qiERq2bI/G3fuicbc+hboadbZDrfe+QenFR5SDGIFN5ZEOqGVhjkoTgwiIrugGKwY4kYy/LADL&#10;MOgaXqcws8yUZSj3zd8oY/MJyr47GBXst+l5Lg3L7xKMZq6CWQ1zrF296rkC2K71J+HruElR+Oi3&#10;aDO2rz2eh32dOByF+QPnFXlkwBdthIZjRcBsVHLtS3uwG1os+RQPQnxzXNCDkMo20ud66td5Kpnx&#10;WMBpRP9bwU3cBzRjT+9heSqQmgBMqkSaWmlhYPvQ19sVmfe1JPITpQ/IIPboXmXE3KhGMbCVMPp3&#10;p3h547lauMFgxT753Df1sBKiYquLfNjf21vgt82t4HG4geQLptBah6smqU8B2P+8/ye+qOw+zO54&#10;y6Unpvv8Kd/nxXiJscbnuqsX7P/wx6VLV9CuTRuUr2yKqgPHweSHKag4ZCKtSeJ31R+nwfI3CpN+&#10;mgaLYZMLdZn/OBWWA/9CTfPqsPjsZ7zGSXYloRzdp5TPOVjZfYCabbuitPsJuk0z+L0eeBVvEEt6&#10;bfFxvDlnE8r+thCl3x6Iaq27oE3bthj85WdwnDkV3378Piwat4TJ3A1SNTIfLOwNrzMwa9Mdo//3&#10;63PMhUmThA7oNS+ka3FyGib+4ouH95PzAJjDhHDsn+pcpE3bfLHmi7a//zSYuPYT+8DAxQZGrn1w&#10;OHBh9sWcwCtpqTsybtbSK2AV/dDC10tDHqugi7Dk8V0z2HpqS+DvgmGLnnkqkJoArLRqZJHBpM0a&#10;W4qsdbUUyeh8O74aei3riErEtjoEd8bBSzWBR4Ts9OFPXzOH15EGGLaxFdoEdRY9kTnzYawX6xXe&#10;EXE3qikStKZf7oSUUH9xFeGrWQb95jg/N4DZCkZmSF/ghx6DcTrIVVyVnrfMQqXIn/m9E5ITM7Bn&#10;zy7UrlkTVQhQDMJvyTmn689hSXmtagSO1tWqwHSsu3IGRGyqAm3gWrWsUW3IP8TKruRhXqXcT6L+&#10;D+Nh3utTVCWAadqmPd7rZYe//zcCK0KDcT3qCoVU0kbm8O+jvj1RzfYDvOEjMzfFSf2LqPj+9/jw&#10;7b5IS3seTh/0fhNSMfPPYNzTa14IAXJL5qzNA16Xzt3ArO8WIDnQv0gYmCpkTA7xxxSfP8TFWwKv&#10;7P0QSBGJOozk/NeWCbodKB5K6oIRm1tj0Po2CDxeD1Ex1aXuGVXeK9G4wOzr2rWmMLdfKzBGUwL/&#10;DfO8Fcg8AJarEqlpQtGM3Sg1Yye2n+ij3V6aQIetNuqxL/a8PgKUrHy64dt1bdCEQseyDFiOOfJh&#10;OTVii3qqe6pGEBvTmw9jPdgdcyStchAqYpV49VOPISL/lRvAbMXVx8C5Cyzd3hPJ/eSQAPFFP88q&#10;Jb8/h+8X0EkcL07mObNmomq1aqg0KUTKDRVGtU5hMvwNZlO9PoJ1/YYiv8WAoOSxhhRK1iDwsra2&#10;hsmc9bmZEz0vh6X1mzQX7GrTmlU4fzoSKcmJatB6+ic4MADmtetSKLlVeTgrh5EWg/5G7x7d8ODB&#10;g+cCYNz36DRtlaLw0XHiMkQeuZoHwNxmrsb28U5Fwr6yQkLEOX2IGFY/9+9gyBdy5x55LuYLfP8W&#10;91U1cKcc+0x3+MgOFFcsRWuQaBNa1Atmnj3EQGoWrx+lvz3mLhrV6LTEfLCz5LLYcPRdvCaS9xoS&#10;+BM34bVSb2YRLqXlrEBqAzBXAWC2WuylKUads3m4eFFdrQZ+Rxvgz20tUIdzYAvtNCbwDV3sYOHd&#10;HR+sao/Z+xoj9FRtdA7tJICMRzLdYhamd9htBSTvGUEAFib0LQwQHxHL0gxgKh/+7vTFdoet+9fY&#10;FDAXT0JDnluSn/NgPsMXYPfm01KYkZqKT/q/h6pN26Cs60HFIFJYsoTyC3eiZt36sOz7GV73Oa8s&#10;MU8g8xaFj9btusHC9n16XI5qogCwY6jTpjMWOdhrUfLn3ugRe3bDkphoqYmh+QsjGcAGj3uuABbi&#10;vgMblx7Sy754OvfU//nj8aOMXB0MsdH3MPU7e8HEC7Np+4kcLsYHe2GSz2hUFvmurtJFO88e6I4J&#10;3qPoMXzRD0ZymA8eRTfX60ARcKw+SrvZyVOIst1mmJBwIa5DcBf8ub0F1p+pjXu3qspe+QpMGogM&#10;Td7wu3YF/rezc/ng6wMwyZ3VsrEWQet+fOTnKBLoujvLjYVQlZmUaO6kD/kGoTcD2qer22IeAda+&#10;S1bI4KbvNEnQmnjHlP7WXqh2jZfYIvKqpX4AEw6tdkgNDhQA9oi+zM89h+gGMDUb6yqsfb70/AF7&#10;Ax1E/qyoGRlXnNZwJdI/Qr2lT0dGomndWqj6wRC8xkLPwtJNKVnE+qr+tRg1q1aG2YhZUlVQ0eOu&#10;iER+HUsLVBvpkP04BjB3ArC2XTBrxjRFTGXPrp2wsCoAgHEI+dFP6N+nF1JTkosYwCA8v3jy9rVL&#10;8XoBbE3QPizz2Z2Hffku2iJZ5iwNLkTgCsfdYF+4+U1AwyUfycCl+wI+2nukBGAUPiaun4EsffIJ&#10;trGi3xejawhXma/WtkUtn27ZvY4L5a4bJiZ0m5VPd3y9ji2y6uNSTA05PNUSRd0zFbl1jSaGjEGd&#10;P1UB2FglAFZapmowmLBWYx6sluMKxEc30N+xnmSMzWdr4es1bWF/oBEOEc2UAEsStT4glGYXiql7&#10;mqA/UVFzrx7qnik+ALfizRRNKcq4ZYXklYuQHhyCzNBgDPH6UUMOTNvqIcLK8q69MdDzR6He5+dg&#10;ICuKHBkzsP1TXeAxZ00uXuLn4w2zKpVReYyzchAplFDynABNi0+GwdrKEsZz1imTNfDj/C+hxic/&#10;wrphE5R1ipDYowCwE6hF7Gz6lMkKkuvAiuXLiAU2gNHcjfkIIc8J5letR38MHTwwR3hadADGWq75&#10;/9B58ViXeSEB3eMMzBgViNhrd3Kxr7t3EjFp4ELc9fJ5pqZtvlBDhIrhuB3sg8W+/6LNks9EjlfZ&#10;ed8d42UGJtqHjgzQW31kwiIGczyUkvjcw3gtrjrCTtYVPZGtArtKbhSqSWOLpKE9hva9xbCPLG0+&#10;f/S610X+a43W/NdrlaprzH9pBLBck7oHTNOYB3uDfm869o7uMDJHOCkqjrTu3qyGDWdrY+KupmKK&#10;CQMWu1AYOuQYiOkomR46UFytOCmYqAojwwWLGkVXF+UAlhvIyhCQfUQMbpX/LCSF+IuThHMFhRVe&#10;sjfYRUcP2P9FbEztDcY+85kYPvR7mNaqh/IsK8gPE3nW5XMRpZccQc2W7WHd0Q5veZwQtwkg1VUM&#10;CI1DGbqvdasOsPx4qMwe5fCyfQ9M+XeCIgCbMXUKTBu3kSQdSrVlFO6WdjuM6vWbwGHBvOcSPm6g&#10;0JHHoen7POdOXBdA9/Tt4T57sHSkfYHZ12MhiQgV60rQEszz/Rutl3wq0iHaw0XN5/pcn7F0XhN4&#10;cfh4vZne/Jf9viZoHtANbYI7o31IR3QKa49uy9qh78q26L+yHToGd0V5N9kXLOda1BO+FHpqDSMJ&#10;Q1Ye/gCvabLP4TVaPYk7XiNWaQGwkbqHfBzAP2LIRzlFAOZDH8A2rJNI+vFgW01G//xBKyyxEWPI&#10;g47Xz1bvKhG2chh5satQGoO+lEW5dGC2BQIyHlLQzf1LuNBzXQ/2kE8ciZWlP2Ml8o6nD2YPX4Kk&#10;xLRcV+i4uBh0bt0S1WzeRynvswUQij5LKHkFJlPDUKuGGap/MwZv+ZxFzZHzUPNHApeB42D81RhU&#10;+uYvWP44FTW/H49aA/9CrUG0fvgXdTvboaZJeZhSKMrs7S2Pk6jZwQYTxv2tB8CA9EfpeLeXHaq+&#10;N0gCQMX5r8uoNMEfVpaWOHhg/3MBMG7IPnnoil4A83HchF0bTub6bvm7njhYssx5nA/2xRfOLJlt&#10;cXqEVfS/eP0qClGGDFriQm2Tz3PcBp5+k5AVtFToKEU6SIf/Pad2mgZ0zXZVzrkoXDRy74GKHt1h&#10;Qr95D7OygIt1ZVxtUce3O+7crKqdjBBw/r7yH+36r7dH5BqjphTAGooHVTTTqsjv4u6N9DvV9VtM&#10;E92cvKcpDOx7y2AlAxYBWUX6wF0IsNiGg7VgPD8uK1liaxeizTFhV3PsumCtIJFPcfRdMyStnYus&#10;4HCsDZiN10Xp2KaAIJadI+MqjgWdLMO9RmBbwHwkhPiJk4kBLaMArIwBLDHAD7O/XyQSuk/nSDZt&#10;WA+raqaoNnSyqPZJsgJ9K7+ApeV56PXMBv+DmtXNUHlSIGp+Owo1jcrg248/wF+//IRhX3+BhubV&#10;ULNtN1Tu8yWq9PpcrIr9voFx7y9RedgUGFJY96bnKVgQkxs7ZpReAFuzagVqWlrAhKuwvsoV+Qx2&#10;1d75Bu8Q+KWmphR5+HifzQv/CEZSQorOz5P4MBlT/uePpIcpuQBs/dLDwjInU0HlMT1HbosjimvB&#10;7kJF38f9G5R27SUusFKO16ZA5/WbtDc2+s9DJu2V1JMf6mVfG8/Ulpq2NQymtvbpjsHr28H/aGOc&#10;iqqJ+Bs1CLCqIzrWHBevW+A6/da1b1NuW6CtW4Bm/Revxt1UADZIMYDJIBYlHvg/P419kUZzNuME&#10;90UmltPbN8Xl17KL7WDq0QM24R3xx/YWYjrv1ZjqYsQ4u7YivTxuxlcTSb/3VraHMSE5e24PWKsj&#10;fn6KhbGo9TGFkWeCXFHN7Z1nBLCcQCZR9Ndd7NBxyReY6vOnKFOnChnGUrXCXykzE0M+fliAc6dj&#10;8wAY/0yaMB5VzGqg4owVeCMsFm8EX9e6XuNQLp9M7Y2AK/TY6LzPFxKDssFRqNX7Y9Rs1REm9ptR&#10;rVUn/DnyN5Fjio+PQ4dWLWA+xknSkjFj4sVCWF6iiikBWPWOPTGGHqfr59zZM+jcshmq9h8sVUDz&#10;wb6MZ68VKvwAP7/nwr5Y08UCVn3sa8+mU/BcsCEXeKWnZ2Dy0MW45uyhlX3lZFp8Pt0I9hItcIO9&#10;foLl4ncpIugmh4k9nvl8rkp741KgO9KXL0FGfG3duewEY7FP2ev+vRXtUZWiKHUVclF2qFh2MXv/&#10;dcbvREZ41utdZl0seNVVgaQI7vDZbig/e6vm/sdJm3M2cJvkF8C8xQOZwmkMI/dh4fahivJg7O+1&#10;7VwtXOZqBANWGiH+47ICtET7UJIUY9fwsJFErTn0YZXdbXEjrrqCamQFPI5uitSlnngY7E9A87mC&#10;SmRBwktmZVLSv5f710Ldz7SeWzP4xBMnIJ2Ij2VJh7ZKJEsp9mw5o2FD0DmTmIB3evdChZoNUPHt&#10;gcRwvsuzTPp9i4p9v0GNgWNRikI2A0UAQOCy5BhqDxkHq09+FKtm/0G5ltVHP6Bu1z6wKPs6zPsP&#10;hNmfrsSQLLF1y2bcv38Pndu0hvlv8yTNmqoZ+6n1hmckKnfspQXAsnDnVjxC/HzQuVVzCpc/QJn8&#10;tDP5XBS9nFU798X7/foiJSXluQCYj+NG7N54SudrMcg7/LsMZ45F5QKwXZsj4TZ0HjLCcyfiMwTL&#10;ClUzrehgD4T7zcCPXsPRcPFHBFo9npFtaa5A8kU4ITAEqXt+zQteXDRLySFK5X+L/VqeoqOKxK6q&#10;YempOvhhYyvU9+8qVSGfkkixF5gFAd2oLa2l4R469F+zNv+ivf9xsL0KvI5rxSkdACbJKeq119pW&#10;9I6PC57cr6KgUmicrQeh33wQWFPy25aWGL+rGVZH1qU42iY7rqZYmxnYR6va0d/qyB7a+hP6WfQ6&#10;wlEyaBmFfL8UIJFfMDArQ7S+7ZJPMYLCzEC/abgctFiElxKgSewsZxGAAWz5KEesDt6vVRsVGRmJ&#10;8X+Nwfjff8P4UXnXv6NHYvRPP6B21UqoOmQ8hZtXFIST5/AasbWqg8fDvMzrqNOiLWp9/ANqvT8w&#10;17L+eChqfTECdb/+H6q4RKAKhWq9u3fB2bNnYdupA6px54A25T43WnuehkkHO7zduQ2c587E3Mn/&#10;YtKfozDq56H49vNP0LVzZ9Ro1hbGA//BW54nJRanUDbxOjG9yp+OQOM61jh29MhzAS+eRD7rz2Dc&#10;jL2nM3yMjbqNGaMDRRVSdb/MzCeY9osXLjq4A+Eh6uohAxcXiY4FOsGFwsOvPIei9uL3ZdDqXMDc&#10;lhIA64ZfvH5DBkUB6Vc65A4faf8k3jbF5rO1pbyV2NcVxR78lfbqz5taCxPCWPbzSzYRwzp2XayJ&#10;f2gPs36T815qdragN4ZubE17UjsmZNyrCjvRPrRPM8ZkyycmFQTATGilC4PDyVs0+oNVnrcBFy63&#10;1t8AmuNNLz1VDw18uwklr+RS0RvlF0sGaDzhhA+E48FGokQrqpdJJjgZZYHUu1UUTe1Ov9BDCFOD&#10;/KYXzQmgFcy6ycn/HiJ8fcfjWwo1/xB5s7vBPrLGTDpxER6Mnf86IcBps84NwVd0fWvGtKmoamYG&#10;kynhytqBZAW+Zd/PUbtZK7pQHMLroTF4IyjqqXWNQs2rkguF/XbUqNsQI3/9hQCsPUwGjtPdNeB5&#10;BiY/TkfVt78W+bGK7w6CyQfD8OZnI/H699NQ7t9glHI9JNnw+FxUJNlgM8Q3vE6jyifD0aBWTaxf&#10;u+a59T5eiIwW9jnSRCkdchD/CKxU6/uk247vvwzPQQ5AWJgoMp0PcoW/3xQCkV/QYclnoi/RUD53&#10;CpVp6ViBPrOQsWk6saOn5k9QJORzpAFeo735yer2eHSvCkZtbyEV3ljLaS+JVo2W2OLt5R2EHozJ&#10;iJgBSfv0fHQNOB1oJCZ2W3l3FzMxtBoz0F49daEDTOZs1hw+Tt+F12qo24ds8g1gueQUGtuKJBbm&#10;suN7hXIKY8QRKAmtlyoZSAfjTVc7dQsRJwQf3jID6ICw+I3Frl0Y2ek+IWIcuf5k/hNC9fQNM3Eh&#10;wBPV3d4thJxBwXNmhnLerMHiDzDI80cs8ZuIyCAXPKZQ4uocL7hNWsaBB57FWpqV/B+++zaqNWuP&#10;Mm6HlSn5hQJ/N2o2aAyLXh/jNaGkv6C9QEBAZvrLbFiZVRO9kxW+/lNyV9Wjkue8GLuxGgZexWsE&#10;iAbBch+mAMaL+hkjh5X0OlzMKDt1OYza2qFTy+bYuW3bc23eZvuj1YF7dV5smKXNGBOE+Ojc2q/p&#10;fwRg2vS/Mdrvf+ji/iWMGbDUoaEqp/X8LrTmbu/hUqAHMs68mzt/zUNliVG1D6b3NbcvZu9tgjUU&#10;GUlSCDthD61mV7LcidM9PG37k9XtEHS8HlJYJ/aonGBdAtgeVNIZPs7bosP/Pls+8eDp9qH8ANhY&#10;8SSdPtUKYG97uyoLIykEPHPVEhUWS0K3Gl7dMXVPUxyNMsfc/Y2FIr48hY2M+O+uaC/uJ3omZT+x&#10;DiGdpYm++l4nqSzSTvVHelAYPhE9kd2eM4DpYGf028StL3p7foOR80diymgvhROd9fTnnTwpQiqz&#10;j4YpV/ITg+ImbgYks5+m6xbPEmt7k9iPZY/3YFa2FMoNGKNfbJszL5bfaqlsv/MWvabRpBBU6PUl&#10;6tQjBvjTUERdvfocwUtiuQvGh+PSmRidAHbq8BXR+5gTvK5GxqPVlyNyA5bz8wSsvOHj5+7DkLZ2&#10;AZ7cNc+tIBAAVknMdB2yoQ1iYqvjMwIm3n9sCb/5nDV8j9XDx6vaC5MGA8ccuWoZzBr5dcPKU3Wk&#10;VJGuXkgRPlZDdw9P7dXHj/7S6P+VXwAT9jqGbK+jqa2IqJ/x7M2CCurVhNGbTqD4uiEn/ugDf766&#10;LdEHE9y/wz5ijVBmcfZggJwHhn/XINb2PR3UBL1e+aoGbws8WeMIb99pL4CB6WNn/H7oZJ7fBV//&#10;NBNpDwtjsjXg7ekBM9MqqPyHmzIlv0qB/9nPsLa0oO9xjW4Fvt8VmMxcBStzc1T65EcK/4qiW4De&#10;k2ckqkwOQY0vf4V5m25o0aypyPkd2r/vOajtNfU0KjEvBDznr0fE5lO5AGz+pKV4c+w7MFhcXM5B&#10;G/j4zETW8S+0qwdSKoj8FhfeWF3P7Mvat6vkKJMitQdeizOD88GGQozOmq+c+jD2v2fVgXCn0LZX&#10;CSsOne2Kctqqj4Q1rzfooAKwnwoMYPrdKaRpRTM2/qZM1EosjJs9+YOaEQNj6slN2yLGdpZVvI6S&#10;+aExofxHFIezrOI668MS5US+kg53YmGPj3+OKwHesFrcv5iBGC0eBLrQBr2+H4c70Q8LBcCePMkU&#10;LTWmtRugvOMOZUp+bspeclRIJmq2747SopqpvRpo6H8F5t+MEe4VwjlC62vkrEqez14KigyGXmdQ&#10;adZqWHz1G8wbNkOrBnXh6+72VEj9/ABs5/oT8HPaohO8eMDttN8DhNWO6if+yj10/uJ3Oqd7SN/3&#10;Cz/veqCO68e4vnIOobK1btPQBKlViPNgKrEq28CzBMp+fyPh4cdpHtZsnouuQeFmYzQL5AhDmmsx&#10;iyKr+7er6pRP/LNujPbw8a9lKvDilkazZwWwkTpdWokCshAt9ba5flErAdBJDiNZ46UGq57qwZfl&#10;l9ii97KOcDrYCBdZcqHyGuLFHtxc0XigQBMmxq5ZIWP1Qvzk8WsxCCM1n1AtBo1AzLlbhbQpgZjo&#10;6+jYqjmq2n0sjAcV6cMIlIynL4N1DTOYDxiJ1/x1VDMJ3Ljdp1arDrDo+zle89XsgW/oJw3f4Iqh&#10;oa9kW626jcekSQUAHWDGgtagayhN4Mre99Uat8J7PW2wL2LPcwYxiFmOh/ec1wlg7Ljqu3BTrtyk&#10;+7z1KDvq/eLDvpy7Y5TnGDw5+o1+7WaipN86eNkK1T1t8uS9eP+KJP7hBrgZT0CVXgG7L9RGKTE+&#10;rSem7mqOAWskmx3hSPGUe0zCTSs0cQ6BwbQIzZjCTjgSgAXrxScFAGYmkJCrkWNXaPEI24VNx99R&#10;EEaaCAO0jyiOVnnkv+Vmh25hncTItVNRFpJoNaVC9hAAAq7M+5Wx8WwtCjvbYcruZvqT+TILe0JU&#10;eYvvQjqwPYsfgLl1R4MhA3E64mohbkhg3do1QsnPjq7KmsLPCWZV/fsJIh9WaYKf7momgU+lv71Q&#10;26IGqvzplqcaaUiAZvWnC2p/+iMq9/kKxj0+QoWu78PE5hMY9/kaZb4cg/IzVktdBjq1X+ekRH/Q&#10;dZR22Q+j9wajYZ1a8PP2ek4gRqdgUqqQRTy4q928kCuTPF7t3Ilr6nd1/0Yien/1N2142vyuNsXi&#10;Ymnk8g72L59I7KuWXvb14LbctJ1eDpFR5sJ5gkXoBo5PJ/F7oqqHDT6lfdl9qTTgthSxzWNXauLX&#10;La3FvuNZGbkkUMllserwB3hdU+ioat6uUFlv9VExgMkgFiyesPdQrWHkoNBZuofe5ijVrj1dB51C&#10;uogR5IeJkQmb2hS591FGfwYxng/pc7weetLBYe8wBj3WmrCsQkl70ZPbFkhYMw89Fw8qAlHrMy66&#10;Mlf/aQC2rTxeqADGP+PHjYVpdXORsxLDYRVIK970Pg2rHu+gZuPmKOO8T0c18xxe97soRK484KOM&#10;y4FcQMTDNmoMGIW6VStiwfTJ8F3sAn93V3g4OWDO5An4/stPUYdC0EoDxuB1z9PKWKLfZbwecAWm&#10;w6bC0rwGggL9nwuAnTx0GS4zVrGeRet9oi7cEANus4sxQMjiHTD65eNixL664Uv3n/H4+Ge6SQbr&#10;KO9Wgc3STnh/RXusiawtCEcWMazoODO4HWooCmzGTyfxc3iDsYUOj1nrT5FUBYqoLlGImb1XjQWJ&#10;+TJwvpLhHecUYZNCALMRT2qipTdy2h5UJcocFdU878APjb7aFUXJNutxOWGvIwAsMXv8Eh+sOXub&#10;oCXH1aoerIWS7IInH7kdaqTMqYJdYyM/hK/vDHqczYur/mgBsLK/fohwn12FvBnpoyc8RD+7Hqja&#10;phtKux9XpnL3vSTyWta1a8Py3W90mxvSfcs67kQtAiLzL36RBtfmAJvKf3ujXp3aiImJzqPC50T8&#10;2lUr0LJ+HVQhoDP0VarAv4DXAq+h8rd/ob51TZw6dbLI+x+DF2/HlpVHdIaP4Z47sSZ4n/oTJt1N&#10;xYffToLBAttiwr5s8JZzP2xeOQa4Y6UzzcPTxObsaywzrZ4iN90ttDM8jjQQwAbar5z3On3dXLQW&#10;cU6s/GIb4SjDxGLwxtY4e80SLYK6oiYxs2l7mj2lMyuPc5faouLcTZqT97w4VSUB2MhCA7BcyfyB&#10;c7RKKrgtQJEmjA4UOzZO29MUTf26YQEdDGZmkcSsRm9tCUuv7pKEIocyn0u339MB2nXJCun3Kike&#10;FoB7Zri9YRLauX2t2+TtuYeQNij9Rz+4LSgKQSZw8MAB1LM0R9Uv/6dQpS/pvaqOWoiaVaug2sgF&#10;OkNQDgGr/jIX1vQalaaGS72QMtCUI3Azt66NoAB/ja1SomrqsQSW1rVkD7CLikGslNdpVG3VFUO+&#10;+0YWlqJIwCszMxOz/wxGzNXbWrslUlPSMWtMUA6FPrA28ACqDPu8WOW+3ncfivTTb2u3gVd7flWk&#10;/dcKpV1lsrDQTp33qk/7dOLuprjKCXzRWlROpHvOXTPHjnO1cfqahdB/MTm5dqMaEu6YChX/08n7&#10;ietHaWdffy1XnLwvCIBJyfyGWpL50yLQ1CkUiTet9I9FIwC7QCheYbHUR1Xdu7vQnLALa84Dx+BV&#10;35cOHIWaF4iK8jQjkR/LzyQU/tIu2sKVZ+IVJxZGAPbGxH6Y9K+/vB8KfxM6L3KEaZUqqDTeV5nf&#10;PksrfKXw0JrBZd5G7dIKVvR7n0FNCjstO9BV3vOUJIblyUUeJ1GD2N+4v/7Qkq8CYmNj0LpJI1Qa&#10;PltZmJuj6GA6xhm1rKxw9uyZIgOw6Mu3xDzHjMcZWgHsaMQFOE9dqf6E6YmP8O33dIGfYye+3+LA&#10;vso6vYPt638GHlTTX2QTgzsq4uhVS/y6pZVQChg8RSQqe/TAj5ta4cAlKylB/6icBGjJOXRfSUZ5&#10;FQOJFXD/Rm3UW7RMe/K+11Cd1jnPCmBmaqdWjcl8CcSC932uF+lVI9jG72yePciDAWuRndrQkAfd&#10;ulDMfYt7slQJ/YKMcBKTkiri5o7f0ML16+KTC+PwYmYvDB/lRKH0kyJhYY8epePbLz6Haf1mdCLv&#10;VabSJzZUxmU/ajZrBauu/VCKgUlbCErgZjJzNWpRSFd96GR1g/drdH/T9wbjw3f6EZPJ0Ahgaakp&#10;sOvcCUaf/SqKCMrNFy+gtNM+mFnXgZf7kiIDMDYv5PBQV/jIE4f2bTujBrCdqwm4B9M5triYnGNO&#10;3fGt91BkXumsTOak2i/JRoIsXI41w9SIJmjCXmBPpXLYffWTVe2wJrKO3Oann0h47fmOMGKv9uR9&#10;tvNqx0IHsFzJfG0DPyiM5Nlu7HGtRFLBMyJr+XZXewyVd++B91e2x7JTdaWDomQggCLHVvryYlvA&#10;I/gv6bWKAwtjAFtgg69/nFFIYlbNm+zSpYto3bghqr09AG9okT1oYjmVJwbAuno1mA36WwaYc1q1&#10;YdW/+xPWteugwoItIj9mSMBW5edZaNKgPl2A4jUCGINrX5vuMP10uDSXMh8W2KU8I1GrfXf8+8+4&#10;IqtIOk5ajjPHrmllX3duPsCM0UFITpS0Xxlpmfh5+CLaiL2LCfvqgUpOH+DYngGylCGfF/8EE3Ux&#10;7e4tU3gdbQDb8E4iB52TbHCerN+yjqJ1SLvyXpr72GmJj/bG7ezBHcfzhUn5BLB+4kUqVNKCorvx&#10;Ov3ecryfMsQnpF+wr4nEwuiAsHA1i8u3Kc8wY07rFaA8Hh79HF3dBhYfFrbIBn2EmPVBESakgfCw&#10;EJibVoHpb/OVSysCrqDGN6NRy7w6TCaHag9BhTbsKGq17oSafT4h9nVe6Lgqz1gBS0tL7Nq5QyOA&#10;8TzI7h3aoswXo/I3To4BzOs0anbti1FFMtCWTpf7SZg+KhApSWlaAWzT8sPwd96ifvUj2y6g1reD&#10;CLyKSe7LyRbjQoYAN+trnuGaLwJgJAbZcuFtw5na+HxNOzGFSCWrYNeYtPuVtLOw5LJYc/h9aWya&#10;po4eWobZxoUjiwzAchkdDpiqlYV95L9QTuDpZ2EPbleV7GoX9BbeX5wbUxKrF2T6L+6ZY+VquuI7&#10;9S0mubAeaDH4l0IUs2qTVmRh9G+/wtSyJirM26RsaAer9D1OwqpTT9Rq2QFl2D1CWwhKAGQy3he1&#10;CexM/3ARDdhv0v0t6jeG00IHjQDGFcp2LZrCdMScvLozXUl9YZhIDIzel/Yc2zMWQHaehcf89dq1&#10;X5lPhOf9xUipypqV8QR//u6B1yb1KR4A5twDLd2+wM3I3spDR0VAJuWgWWDOcyB54lgT/25S65C2&#10;vDftO5541M/bTTv7+nNZzrmPJkUNYGN1KvOn7xHDbyNO2yrLhRFN5RmSfZd2hO/xeki8U6VwxpVr&#10;CSUfX+2Az7wHSy0eL1xK0R31hwxEZKGKWTVvytu3b8OmUwdU7dSHGEykYv2V0ex1sK5ZExYf/6C5&#10;UZz/LTtPWH4wBNaNm4v5lpwHq9b1Hfz8wxB1D2P640f0/1K+b9/eCNSpXQuVJofkBkYCLyOPw7o1&#10;a25HYN6gGRwWzC+S3KGX/Ubs3RKplX1dOhOLeePCxCAW/jl74Boafz0MBq7FgX3Z4PVF/bB001d0&#10;zpsWERkwFr2OnCe7z/MfdTkmJ5fDthN9xSAgrdKJ3vlP3j8LgGUn84d7aGFh+/FZgL1MKZUcwIrZ&#10;CvyiAi+VkI7bmQ58CFPnDzRMLC5cdqUEwKr/9BW2rjhexAAm2x3v2YV6VuaoNmhcvqQV1YbPgnU1&#10;U5ldXc3F0sq5H8PwP2biLe8zKOW8H7UaNESNz36GYfA1mH71O2y6dFR71j+MusjDFcX/z5w2BdUb&#10;tkBp5wPZYOp3FVaLtmMJhWLVXCM091rSbWy1bW5hiR3btyF/PwoKH+mPMf33QNy9+VArgAW5bcP6&#10;sIPqP0/7JwhvjHtbgXTiOVTBF9lgSMA3yIxrrL9lqDCATKfiwEhY6rzr66ydfU3chDeMKmdpG5tW&#10;6AAmg5i9TkkFsbA3iYUdOG2jjIUlGBcxcOXuxcI9C0xf+ZWUeyuCk6iiWz80XfKx/hOWTvgyv36I&#10;UK9dRQRgebfvvxOmoHL1Gig7KRgGwbGSqSB7ewVck5Yft/hcygYVlQFin89Qs14DYW4oehVZMkHM&#10;64/fJuJey3qYMWw0Xg+8DOPRzqhpXgOVpq9ApXFeqEPsLepaFNGvZMTN/IfeRCaiY2LQtklDmH49&#10;Wp5ERK/lHwUr511Y9eHHSGpaC/O+/41e92zeQR8slB06GS2aNMGdRKnF5wn99+jeLaScP4mkI/uQ&#10;tH8Pkg7vQ8q5E3h0+waeZDxSCGLAxTMxsP93KbKeaP4758VmjgnC7Rv3JSX+qXi0+foX/Rcs5+7i&#10;vLB0e79IQ8e6bp/Qe7JTJCgv8kXh646TffD6jN1K2NeKAmFRAQEsm4V976A1F/aJv6OyXNjzXonl&#10;8fBac3TwIpBxKvwrYikXO9h4DMA3XkPxpmtP7c3kbjZ468++cJ67qtDbiaTSGIU7F25h3dLDcJ+z&#10;GvZj/DH/54Xo27wV7LrZ4t1/PTDoT3v8MnoWho6Zh/fGL0H7ucth4kasiCuWDGg+0uCOcot2Ebtq&#10;DIueH4q/ve57ToDXjTaNcbtFQ9xt0QCu3/6IGsScKvX5HGYde6LKgk3CT//zLz/H6t9HIKZrG9iP&#10;HYO3e/aAResueMv1gAAuA2KDnWeFYUe/PnjQrC7iWzXGnZYNsWjgT6jmtk9+HxcliYb3WVTs1Bs/&#10;/DAYaRdP476HM24MH4TYd2zF80e3a47oNk3F75h29LtvN9z4fRjurglFxqNUvcduud8erA3RbvXN&#10;+TG3WavVh9iR2OBbo9/Twb4kP7j27p/jC68fUMXt7SILHUtR6Bi+7RO6SFd5foRAR85ZsC8fF+3s&#10;a+xyGJZ6EwVlXwUGsFwszKyujorkbmyn+FcRC3uuS+q33HmkK0o7vS0LXAs/hHzH4zvM9B2LOovf&#10;1zx4lADs9cl98fc4nxzY8+zAdfvifSz33YvJoz3g8r0jlv5ujyPTnRHtvATXJ/2Dc1+8j+PtmxFI&#10;NMD95vXwoHld8fsW/TuGNv5R227w+GowvhrnhMpu+yWGFhiDKn97oJqFORp9PxauQ34h5lWfHtMI&#10;sa2bEug0wUMCn4h+ffHjsDGoW9saFQf/g8p/uqLje19gf5M6uNu8Iaa2bYWKb3+Fsiy5CIkTADVu&#10;+Dhc7dgS95vVQxw9V5x4vsYCzCL69MKAvxeisutBUSwoPX0Z3mlcH9ve7Yn47u0R09AasQ1qIa5p&#10;fcTR88e1aCRWbMPauPHx20jYvBopp48hPT6GWFUG9JkXzhkbiqiLN7QCmMuM1Ti065z4//jL/2/v&#10;LOCqyrYwDjpvxtbpdsoEJWwFFNuxW8eOsbs7KBEV6e5usB1j7NZRZyxspbsb5Htr73MuXJS4lOIM&#10;vN+ay7tezj21/+dbsdeOh8bk1dxtK2kOYj16gC1zWoJVzkt5N9Zqa+1k1gfLfH4Don+pfNaxKiyt&#10;AY7eGIY6ehdKVl/dx1ZKfVUWYPXYarl8BybrlqjC+jnaylYX9tafEOwJ9Sk2HxVb5VbLU1ED/e2m&#10;YJ/7TgwgmL2xLBarBTPoi1mLjZCXmVtBgBWqrX/OPMUOcg3VZqxA/QXD8I3eENzxMCdZ4Yv8AC/k&#10;+nki08MZuR4uOLRhNSxIOcUSeBh8IvirAgdSnFJrJLcj4BCgzg/oj/mk0Bo63OKdIUaNmYZz7X9G&#10;Eiku9ncS4DCLIItXaoVYUkBHOyhgUpfOaK/vjRNjxtO2FOg7FBDSoxPGazsQjB5h7sqduNy3N/8u&#10;puKktyUxBrUMxebYumg9mtpehcG43/C8kyLtI4GqPf3Na/vAjQAWqtYR6f9cK0cMDNwtZOUTLA5W&#10;XOY0OjyB3EcvZKQJdXuOxn+gwdIRxagvTd6BVcV2LDzcdLHaaRnqyhoXrWDcq4fDOCQ86VwzXMfk&#10;xsiO+xI97ZxKVl/rAtmSafmVUV+VAliR6UWlqDBWeet7ZaxscyTfuivZGGnR30Hds7fY97s64hLq&#10;6G43EZc8TbHRaQUKeuZzgPXmLVdG/L4VSVGp5QSY+JOZj0uH7mH5Kiu0mD4D8utYTR25rHZk1uoY&#10;5DAVKd6ufJk3viqSjyey/byRSP9/2fgxOKraFrHFgCNcVFUJ7VuROmuBwBGjuXu5fqU2UpVJeRUD&#10;HPZ5Bj9m9/r0hDO5b5e6KiFe6rPRBJf7Pbpg9bKtsJk+C/fUu4rf05LDj0G0AIj0PnvPfPJsDNJz&#10;QeDIUQRO+m7V4veXG/1NKFN71kblLLEQmhe6W5woUX0d9rkMb9tT/PeE8BT8Om0z5Ix7F21YKK4m&#10;NN9xIW54mGGmw7zqXayDvIcvLIbj+o3+YtF30xqhvtwvTBLaRZdQ9yXXebhEfRlVikGVBFihCpuk&#10;W2LDQyVLb6RE/VAzpO0bgcbGuPnkJ3zM5mFa9K42iLWjp/HfnlbwctPDVywOwtWYcAN2mrkcYcGy&#10;1oIVKq7Lh+9h4VIzfDfzN8htowFiQ4PHtqdUFwQBlludVvPVkKTXqXxFEHtga42lvdTwlKAR2aFk&#10;KDCQMJX0QL0Lxm8xx6IVOgjvqIgoFYUC5cWgFdJJCSeH/ArjWfNhP3Ua7tDn44oBXSy9F0UKzX/M&#10;WOjPW44dC1bAfMY8HBsyhLYlQIttk7m1ptMXQMUwAGcGDeL7EFGc4pLe13YtETlrInLTksv9QLDS&#10;P4Bblx8X+3dscjebG/n0QbhQHGx3Bk3nj6bz3UvqXKvjW+sh8KRr/MjLlq8bWmzooArjXnVMB8H1&#10;xMjqK5moQHw5MeJnKJj5lTxtiFUvlHPSdrUA7A0VVtzya2K/sL0nFtRMFSbOCLC/3obPwaxOiP1o&#10;MwK3PS1xn0DW1W6CcHNba6DFrBky1oIJP3fOPsOKFdb4fjoNEO3eArhKDCJrooFVf5xwNwS8fYos&#10;sIsAXwRpb8ceAk+sCKLS4BBHYHneVQXjtlhg3qodiCL1FkVAiSG38zjBx/T3+bCePhtnye2M4O8r&#10;lLgtiboLJ3fzZi917Bs9BktX6WLyZjP8SbBKbfczPMdOQnuTQzg2eDCPh4WXsX/h7Vvjac/uyHt6&#10;r9zqKyMtE1pLXJGalF6s+xj8Twhf3INlJ9MTMjBuJj2w90gmbffkymuY3Qw89bLDLbrGLW1GFT6k&#10;qstM+2J94HggtqaIg6Y886h7dHnJ7aKZIitsmWNUaf5UAcCYCrtV6ireuhfwteFhPHuuXLWVwVXm&#10;swvGFuLks+6rsbHc99ZDcc3DFGne7tzNkLNRR6P55Mr5Xi914jCvXr8TA71tXmg1ZRbktvYpA1xF&#10;U/gsCxbr5cxXgy5YHVp0J/V+n4kAglFiWYAQ1dOTbh0wSNsBBjMWIqX9L3CeMAl6c5fgrkY3Uk+t&#10;EavUpkylJA0y5lYymEXTPphOXwiNXT44OH4i+m+zhuP4KTw5UOp22He1a4Ww7ioInLIWXtYXEP0y&#10;pRw1YfRQuPEMFrr7SnQfXc2PF/QGO+p1DZ/PniCoXYIUW9txp8sG5JPK/cN9D18XtNrbmJv1xhi3&#10;8cgMVawZcS9xwvaDJ53wCev3VVLHiYV2Vaa+qgRgRVbxbvRJqSpshq++VAC9psXDhFa6bPm2aouH&#10;iRD7lm7wM6SI8n39Yei+CV+uGgkbs8PFDixeexSbCTezk1CbsgJ11gwkF1FDynUpabI4y3IydUbH&#10;YtuHD7Zl7quQG+CP7AA/ZJH6yvL3QR69Rri54PeBfXGK3Lfkju25qioNQEyJXenXBwN0nWA+9FcY&#10;DB6A0M7KJQbiZTUW/0omWDlNmo4OE2ZikXoPxKu0KV4ZMnXHoKXYEqEsbjZ8AFJM9uCuryuUVkxF&#10;/1nr4Wp6CGEPniEnMRY5KYnIy8nCqxLW22RdVK+evF/sv2WmZ2PPBl96zQJy8jFjriHk9Nk5VuNK&#10;+pSnCeAfAFt3LTSw7l/9fefMNdHVYRyiH3WpOfBiZRNJn+A3zz2lqK8zkG/VpcrUV5UBTIRY6SpM&#10;7xw+IDt2cwi5bPVrpiuZ2oQ3ZmPLuFU3xL6wHojD7rvoxg/CoT27YbDR/Y2Bw8ovTxx7gFELDPDR&#10;ghGkDllwvmfJq9yw9xms7Jhr0weNTHuj5e5eUNUnBaatjoHb++DOrk1INjJAgrkhkmwtkOrqhFcB&#10;PjhlvBe9OijDiQXBuyghSakljzkxxRVZDMzYv+nPXQm1TSZ4oNq6VHexPMZgFUXfbdC/J45PGEmq&#10;TOGNDGNYO4IWubLhY4Yictl8RGltQMwePSRob8HNRRNhN1UVPgOUcaKNKu5r9ETEiIGIGD0E4VPH&#10;IXLJbMTobkGChwPSblxEbmoCWM5x2TxHaG3y5Orq1unHePJXOCLuxyH2STJOePwF3fnuuH/5JfxM&#10;zuKzWZNQx6EvlnisQpSfG+Dlhb32a9DAQihOFs5/dcGrF1paj8aDvzWFNlM1IWjPwzD1sf/aKNTV&#10;O19y2URhu+gqUV9VDTCuwuRZp4rtx0sM6He2dkdSTQ3oi/GwA3db4CPWldK8d7VC7BNyPQLcdyDH&#10;wQv6i52QnJGDXFIK6Q//QdLlszi8xRwzfp2Itut64kOmuuxFRVXCNhuYaUJjmwY2zukG79EdcaGv&#10;Ch6oKeFp9/Z40aU9nnVS5CUIDFCh3VQRptYZoX3VETZqEOLnTodJXw0Mbdcas+euwLJVO2A95Xfc&#10;1FRHvHIrJLZvWUSVsfe2LFiHtcu2I0GlTZXAqwBiBKm4MUOQZGyAENpP7iKShdG+hap3QtSSuQTg&#10;vYgz2YWoVYsQTnAKU+uIEAZbBQKvogISlRQQSy5pZHtBpYUptEBY2194zVhoi+YIafMjr3mLHD0I&#10;4avXYcHwafhoVT80WDIC386djDZz5qLTnMXoPncplKfNQ/M50/DtvCloPG8sWlhMgJPtOqRsWof4&#10;KRPwfEhvnO6jhD8GKZPL2xmzlvfAl0aawsOkiuH1leUIXLjKuqvKOk3v7QTu4yJ+QTu20lBJC9Xq&#10;nkHdb1pKALa+yrhTVRsSIXaZ72DnYcUfBHclr2D7kVWC9K2JriRXYk1hfkWBr4dXbUF9MTbViFwO&#10;c3I9PGdsxcPFixFOgyGsmwpCyJ17SoPxRec2eNa9HS70U4HuzK5obdCr+IFB6quHdk8cGd4RUZ3a&#10;I6+NAlLaKZJbp4hoFWbtuEXQ79z9UlYQij5Z8ScrAqVBHkfweNGpHc700YTenJUYrO0IBdOjGL3V&#10;BvtHjObQiub1XATCLioYoOUEv5HjuUqrSoBxWBGQYnZqIaSfGt/fMKXWiJg4Ekn2lkiwMkYkqaDQ&#10;bh0IarTvBDZ+PDLG3STfEaHUFgmtW+B++19wZKgy1q7oim9M1en8klmxALy6EIjnLrsa5EiZD7Sf&#10;gKsrpiBJU4OfOwZHljyIJWAmtFfk5zxRSRHX+qhg8Gb1qoOYRS80sxiOE+eHETA+qTl1lXw+ZGOs&#10;O7ChZNeR2dAVEnixqoV6NRVgbeTk5LOEhXCNS5wn2cjgpDBPsqa6kvyiNMPa08rCfMnqhBi5HHNX&#10;qSO8OykNVlGuWFhRzlw3Fo9iAIpXEgbHXQ1lTFyrVuzAqMOaQpr1RvudvbBxXjc87dqeQ6tc7huL&#10;cRGQmIsY2UGBBvZwXpH/lc0FLF5tgJfqXTiw7vbshv6GfrzynhW/VjXAmIsYpb0RoQM0OCQipk1A&#10;iocTYtYsRSidKw4O5Up8r2o7cnvbwWpyZ7Slh0IDc018bKyJJqavueS8JEUdnzoMhfbuGQgbPgBx&#10;7UXwlwDMCNp2IsHsWbf26LtNo1TVLCu8mpgPg9+p0XR/finM560xHkt9nP2nH+rrn+Zju9gxv8pL&#10;esrQxCplTlVurEi7HbaCUUkBfZ3L6GXvyItIa6wrSRDLTfwEs45WY2aSIDRptRpCOrJMnGwxpDgC&#10;WTgprNEb1IsfGNZiHMyhD2as6MGBFFGJoDorMGWFrPtGjoHmvA2Yr6GOF/Teve4dMHT0RFzQ6Iro&#10;8igfWRVYjw6I1t2MEPXOHBpJDlakun5DKCu9UK48MGNJmR4c1hH1LMUkh7UEWK/PY1RHN6cpOLpj&#10;CZJ6qSGqXRuZlR576Fwk5fwZgbHCMTGC18cWBK+T44DEr2vWeCHXMTnyB3SzcS15oQ5WNvGTiswL&#10;1b5zgBV1JYeX6kpqH11Rs13JlKZIjf+MLzhS5RAj+DCX73F3JT6YyjP44ujzt3op4zvDUgYGDcQP&#10;rfpg34iOfCBVKibF5zm2xF3Fn7BtYG+c/W00npI6W9ezCy6pdeaQrFKAMRdXswcit69HSH8NJFoa&#10;I2rhLB68D68iWLJq/imr1Up28Sw0+PSf5W4r8dJQC4nq3RHRvvyucgKd+1ULuldMhRG8PjMfgX0n&#10;JhK8vuXAqFleSiNsOLSWhMpVWV3Hr94XgKmQZZXarYK5kjtP4RzJT6TVq5kAEzOTybGfYeS+LlU3&#10;Z5Lg0sS8N7lnHfgNXpEByP5uPbmJRQdGLz4Hr2DOHf3boM3qiCDFFqla+UHPMo1xfdUQbaiH8Ikj&#10;ELl5NcKmjhPcqaoEmFJbhI4ajLANyxG7YysSTHYjlI4hXKVq4BVF27ndUxnf7i3uASBU1P9kMxx+&#10;ngbItrdFTP9ePM5VoXNGD5sLA1R5RrjE7HGxAfue+M5iDI6dnAwkfFez4CW6jsdv/Uqu45lSXEdv&#10;Nt+xWlzHagWYCLHtZbqS2pfRycoT8RE/18wCVymIxcd8jiH7ugp9wKtAff22Rg0xqkK8pMIDo7+q&#10;ELOxEgYeG3SLHZegmdVAAWL0/gekwlzHd6owKN9QYzSQI8YNQ5yJASK3rEL0hhUIq+IgfhgD4qLf&#10;EW2+B6kezggbOUh4r4q2H0/nzmhalzdVEZuzSDbOYTafCgRfP0RNG4+wCsJLcMPb8Qywkn4vGd1I&#10;Aqi5BhQtJ+LSqSk1T3nx8dAQ0WGtoGThU/Jk7Wp2Hd8GwAor9EtzJUl+LgjQFqvha1jHitchFvs5&#10;xkrcyUoE9usQVNzHdKqUa8fAF9K5Pbro9hQHRi8C2DCEe9vD0nUr5CXNFGmQdtAjV7WHEimPKopP&#10;EUyiVi5CvIMl4q1MEKrZrUriUhL3kXWSSLQwRkaQP6KWzBHgVUWuIwNKCAFFTaunFMAE1fWJ9SAY&#10;u2wSpln5+yNupzZCO7aTeVZBSdeJqcc+2hoyAEyTKy9Nmxl4cH6KELCvafASC1Zn++iTAHl3rmO1&#10;A+wNV7LErOQ5yOtegNtFksrpNTQrKQUxFhObdbSj4E5a9KmQ+/iFUW9c663CXZlyDwoGinateDyG&#10;ZSenrVSTGogamO4wD/DxxkLHxYXTWWz7YO38bkhgsTbVKoJMd1UkGO1E5r5ARK9ejFCl1lUCGVYW&#10;EblwFjL3ByJ26zoOkPAqTBKw+KHvqI74n1WfIoF6DbvfcMnDhM6dL/Lo/LFpVlHjRiCpTSskt1fk&#10;FqOsWCFgviRgdixTgfXkdYdT7Rch+uokAsWnNQ9erGiWxqjd2ZmC8iqpYFVolVOtruNbAZjMrqTO&#10;RXy15yj+ftitZsfDeGC/Cc9OrmMlFhZ9y1+xTwBrvUcT9zSUy6WI2JM8iqAVQuokdMQAhPbXQEz7&#10;ttjyOylCG6nuBPS6380AGd6eGGI/Xaxj6o3GNDgODetQ6YB+YZyqDcIG9kKKvTUy/LwQ/tuoSgfZ&#10;ecHpiIFI9XJFvM4WhHZVrjplJ57DCALikI3qwjkjwLOOuazNUbyXC4cX69gBPz/Ekvv6uFdHmE3u&#10;hBWLusNkahc86q7E3c9yJQvo81f6qqCpSSkxMLpGjS0GY4/LemTfHiuual0Ds/Pp9XDtgQY+43Md&#10;L5bsOrbsUu2u49sEmGyupPZlqNs6IzHyx5odDxOzk/mpzeBwozU+se1dvgwlV2Ca5VNgDF4sMzdt&#10;PDJtrZDu7Y5UdyckrloC0znq4ty7XgVPclXbsUj0dkWYlyO624pdL0ildSRXMlhNqUJKoljgtG+N&#10;sKH9kGxvhTQvN0RMGIFQBjFlhfK7payua1h/JNqZI3bzGj5boCrhJSlrCBzZEXUthdqu9rZjcMR9&#10;N/IJXK+8vQhenhxif3oaYbHWMPy6qQfk2bQg+z78tTO565cJRuXJGrPYo86sriWoLyHp0sFqMo77&#10;6AAPxfVUa2IohfYrLvwXdLTyKL1gdeTat+I6vjWAveFKzjQqJR52BXP89MD76NfEJ9DraeS0Jjj7&#10;8EcosHUtWXBfxriYPIuBjZU9BsaAYzWxI4Y6TMNLPxceXM7y8+YWZmWITY4reeviApeRXjc7r6LB&#10;6I8HntZoazNagBi5kqx0gJU9RKm2qzKIhfZTR5y+FlI8nRG9dB5Cu6kUFpqWpsj4hGyCYAdFRE6f&#10;iNi9+oicM02YnF3F8GLHG9q5PXps7c7V13zHRQR4B1F1efKGj6xnmo+bLr60HoQ6ppLYokbBNWMg&#10;Y4Wpz7vKltVlLn6wujJa7irGfaRrJE+v82xX4eWBHcDLbmJhdw0sKaKx+CrxU0z33sXHaInjd20A&#10;6tZvlP82XMe3CjBpV5LPlVwfWHIHV/Ktjf+cL/YOq6H1YUVkdRO8iPgaEw52Fqr2zfvInIWMlSEL&#10;yQbePVJNv7BBYCMsDsGgxHt7+Xgiz8+Xt3EJdNPnWUihB1VPfGw1CNc9TAl2AbjhaY7WNiMLlNi2&#10;uV2RqKxYJaUVkj5coQShiMljEbdLB9E7tiF8xkSEaXZHGAMYq59imTwpC2OTsnt0QNjYIQhfvQiR&#10;qxcjbEAvYWqQShUXxrLCVSUF6ExWwY92I3mb51fe3nQOvYXmjqS+8sgMnTegfsGDQIMrpD52U7DI&#10;abGY2RWSIm7jOgkFxWXEvuLpOOYt6/FarZkQc2trPQbuTruR++dWIKplzZ6VQupr5/Elpce9th9H&#10;3Z9V35rr+C4AVq+gwPV7hZLjYboX0GjnaRz+a1jNj4dJTQDPTfoEBpcU0cSmt0xZSiEm1bHM8gbm&#10;rgSNJjha9RQb56lDgRTVXwQlph54Xy/R9blPYBvO4l5s8Jn3wAj7mUJGzccPf3mYkxIbxef1fUTf&#10;bza5C5+zF1FVEGPzFVlrGwIZa20TPn8GQpfMwct5UxFKrm/ouGG8tit0DL1OHYuQedMQsmQ2wuZM&#10;QdjgvkIpRvs2VQ4u/hAgeF3uq4T15nNw39uWn49sscU2g1iKtxvmE6Tk+flV4+eP9bN3c9WBq5sO&#10;dzULuqqSK7l4QfdSrxuDFzu3JlO6oC5TblaFmU4Wc1tovxxPPe2Bq/SgTviiBi56UzTuFXhtNOrv&#10;KKXeS69Ii+jn5V1d+70AmNRybEILatVBJUtRIn3zvQfxz6OuNT8zKRUXYyC78PgHqPl2F7KUpakx&#10;epKzEoiHpK5Ke5pHKrVB8OTh0HPdgK95ozwaYBY90NxmGE657y0IPAuD0Qep3u7Y7rwG9S378gHj&#10;6KrFP8Psbw8LKNuM4ROV6xNAHSZ04tm1KlNiHGSKgsJiAXm2uEY3Vbzor46Xo3/Fywkj8XLsULwY&#10;0huhPbsivIsKn6QdXoVlEm9mbRUQ2kkJj/TWIs2/UHUJYPdFqJc9hvJkR3d+bhVsR8HOdRvivF1g&#10;6bIFTaz6F21OSABbUQrAmGJOonPqTOe2sYUYuOd/3xM97SbhqLMZ8oLsgAe/Ip9lGWtcprEovG4E&#10;q+FrwyMld5koWjKRWZkFOmo8wESIdStYU7Kk3mHiVKPOVh6ICmtVc1tRvyG3m/El11PiPsP2c+3R&#10;jAX4TfqUvGwbuRZj1qvhZdeSIRZJA/D+YHVcdzfBUx97LHBcRG4Og2NXXrcU5L6TD0SJomCuEIvl&#10;HHTfhdbWw/ENQe+5p13B+8Gk0tRtJ/IFP5qYa8JuUmckKSlWTY2YpDsqAxirnB/aH1HzZ/GgfKze&#10;dsQa6CBWZyti1yxD5MTRCOvegcMrorrgxco9WP/9VYuR4++LHLEbbTZXrH64Si62IlOldC6Zi23g&#10;soGrMdYtd6bjfEGRFVlFqjfqWvdB0MiOxQbyWawygQBuOrULGrH1RlkXC3qIKJJitnTWQpI7PUhO&#10;6CIvtJ3gMtbkukfav7AQBSizYtXSgvYz90qvLjTxrfPkbX+hCLEZ4gGXXB8mBvWHulggPebbmp+Z&#10;fK3UAmlNce3JDxjuT4PAdADv5VTs4g4EsZEb1PGwhxLvYBBRTIeI5x0VsGpVH7j5GCA/IBBnPIzJ&#10;VZzBXR2WUbN33c7hJFl5SOJSPvOyw3CHmTxgXfi+D6kOB3Ivp/N+/PUJrnqzuyJGrJGqVJkCcyPZ&#10;grLkLkZsWoXondqI0dmEmPUrEb18ESKXLUD0qqWI2bIW0VobEL5yAV4M70cAV66a+rTX6uU4vBb/&#10;jgxfLx4vZOcgVzwHTq7aaErqii2wou28lmds4bsPdz0toWY38c3FOMRJ8ssXd+elGBGvlWckid0n&#10;Fi7uCnkGLjq3LW1GYJfzeoS7uQN+Xsi9PgOv4iUuYw2O79L+pUQ3R39HWy4kShyfrMtEYdBe/52w&#10;5F18qQgxYWHceo0gt9q7zMxkXuJnNbdzRYkSvDFexX0Fjwua6GQ/Rix+LWaJLXJLNLQ0cL6/Knfp&#10;XldDzC0J7qwA/dndEGC9AQgMRK6/H7zdd0DVZixXCro0CCXB6EIXyQcZ9MoAd9vTogBwzI1K8nYV&#10;evJb9YS8jSamreyBR+TOJlXEpeQ9xhTxslcXPJ84DKHTxyF8SF+EdVVFiHJrhCr8wpsJhrcVXkMU&#10;WyCULYir3hkv+6nhSc9OeNZFCSFMtUkykBVVZaICZNXv0SsXEbw8keXrJQbrvcnFdsMW51Vobj0M&#10;651YLMqWZ2uZsRWjvrMeUnQxDivh+jQxI9DP7IKoju2KXB+mxFi869BgZXTY1o0+q4l29uNg6LIR&#10;Lz2cAM+DyD28B9lPugvgqskuI3/4NkJOwheYxjOOpVTabz8O+a9bSFzHo++MI+/qi0WIneYn4LPm&#10;RPoTJWcm6Smw+dBaAWDvG8S4GmuGxCedYblvFlStJguxsdcXuaVB8q2RJi+YjOzYnqsxaZCwvl6s&#10;D9UNzfZ4tHQm0m2tCGRBSAzwgqHbJnxvMwyLSWkle7nygSqBWK4ItURvlyIrErHPMKDpuKxDXZZ5&#10;s+3JpxwFkHuUoNKON+crE2QSd5FU17Nfe+LZAHVyC1XFTGMboUyiOBCpin8rNlZkLiSruH/WXRnP&#10;hvZGaF81obJfsSV3y2Qq+RBjb6HtWiF0QE/E7diGTH+fAngx9/EJudIbnFZgldNSUlpWvP6LuZLs&#10;POg5rxGq86XjXTZCe241bQ0cGtqBg0oCL1agGt+uLf7q3haL53XEt2b90d9lFjzddRFL1wAeB5BH&#10;qi/jyu/Ii/1WSEjV1K4rBfdqYx4GWbV/i6i8zsmystBbDdrXNIA1E08A5Nqol0x7lv3QuYidxxeL&#10;7XdqcOygxJoxcoHjmyPh+m9w9tyEvlaz8YFlPx6QL1BlNr1JDfXBr5vUcXQwDRjldkVAxtyWaCVh&#10;MYtQUi8Rsycj1XAn4OWNZ4GuWOa+EqtdluOFl33R1YfEuI80wKTdqSA3fTS3GcpXSPqQBu6MVT1w&#10;ZoAqVxeRBQ0WFQTgqCgUTGdikAkb1h8hc6fgZe9u4r8rVip+FtKrGyK3rEaszhaETx6L4J4deN1a&#10;cjsFRCq0ErrHSpdksMynQgteO8bAFbViIVKc7ZAV6FfgNrLjDye32ddtB657mPGyE4jwYq7jBIff&#10;C+NdVoXg+mlPL+jP7Mrrvrh7ryokBSLoO//u0gZ2U7tjtuF4bPRYhyveFkKc0SsIuR6BSP9DD9lP&#10;uwmhj5quusQ5jmyNVG2+JNqlkjOOzPrNkcArkTUxfacMeZdfXtjFVQzqa04v+aTpnkcdvQuwPTtL&#10;COq/bxAT5TkHcEgXpP25EUddjfC73TL8QO4Mf/LzFD4NJDuh3c7sFT1waqAqEpSFGEsR11KprVC2&#10;0Il+HzEQSauWIdPcBGfd99K43IPIADe+ZJpkEJdk2WK87G9PS/S1myK0UiY36GNTTSxY0xshE4Yj&#10;vHcPhHRT4SUS3NQ6ImzUr4jdsg6JtuYEsX5V11KHthPaRw1xBLCz9jvQwmwQ1LapYe1CNdybQvtC&#10;3xs2qA/CBpBSG9ofYRNGIHLhbMTpbUOKiz0HFyvwff04472dhWlCIrgYvP90N0QX2/FC62i2vqOd&#10;AC7WoXXT3K6851rBHEjeProFQkhh3pk+HEf3rMCfPiaI8XcXlJyXH7Ldg5AeaIOMmxOQF/+lGKh/&#10;D2oZ2ViiB6zJqXmQZ1OESoPXRG0UxK/l5Ea+c3686x0QITay4KSwlUtKhNgF1CNZ63Jh0vsLMRa8&#10;5UWLnwL3hyP/kCmeuLnA1lkHI+xn4XO2ajer47IimNn1QmPTXpi6sgcODOvIXUvWVjpWughVXF6M&#10;TeEJ69YB8aOGIWz5PDzbwwa0AzKYGxXkXzCws6QC2kUWuSVVkkSuzxqn5fgf61LKFxHpBydyiXId&#10;7ZBoZoh4A11uyTbmNFB9kXEwCOFrl/JgeZW20yGF96yjAm716QCtmZ3Rb7smDJ3WIyHIB5lBfkin&#10;Y0j1dONTqtL96Hjo+LLZMRYDrkJI+3BwRXk78dquQY4zIG/bT1jliaD1sWlvrnyNJ3fGPXVlOs8K&#10;iCMXkbX4ZkoztE8PRC6YiXizPUjy9+DL0zEY5jJ33T2AZy7Tzy1DTpiCcH3fB9VVoLwawv7cdHzI&#10;wFXSeo7MljhLt4beXiPYURN2QrpSvw7LarDFL0uE2EXU0z8LjysTa34quozpGUj7CK9ivserG9OA&#10;QGfkeAThgbs97Fy3YxK5NT+yynqW/bLTgLy5OjS29IDJ5E74R0MZ8crMrZKCGYspia4dc6vCWTaw&#10;vwafPxm9dhniDXcgxcmWD/rMAB8+6BnY+BqRDHI0+PNZVb+fHwI9dqGF3RgO0RYOYxES6IZXBw4g&#10;5/BBZB3cR4OVFI2BDsImjcbjHsrVUsP1vLMQ10olkMR2UEJC316InDoeMetXIN54F1JcHQhkBGLm&#10;KhLUskSIZQdK1r304685ZKl0vFf9rbHacx1+dhoLeWu2bJ4aWu/syWdE7J3aBef7qfD1B9LatkFM&#10;m5Z8RgBTW+HjhyNm8xqkONrw7+Lb9hHmTWZ6EEw9fZB2TAtZT9SQz65pag2dDlSi8moAhwtTCV7n&#10;SofXhoP44JOvJfAKqjHcqCk7IkIsiE83qt8IZUGsof5p+F4Z/35DjLuVDflNnxPeGlkXF+KVHwsA&#10;H8QrcknCvRxxyH0XNjqtRC+HKfjIYTCpht5otqcHhq/sBOtxqril3h4xqmygK/LAe4yKorCOI1Nm&#10;7YVVc1gfeZaVC+3VFaEjB/HYGVuOLFZ7M+KNdiLR2hypTnZIdXVEhrszfb8HHrtZYpLNDDQw0cAe&#10;88VINdpFLuNaRMyZitBBmkLFfdtf8Jy2/UKplfB9VVgC8VS5FV6yQD5tN1JFsWAFIMmxsFgZP5aZ&#10;vyFq2TzEbFiNWN0tiNutQ8ekjwRjAyQaGSB8rzY89Wdj1vq+mLa4M9bN7gCHsR1xboAKnnRtzxMj&#10;qa1aIq7VL4hg7qtaJ4SNG4boNUuRaGmCdB8PQcH6+YjKVQSXhy/SDhsg895APk9QCNK/R/ehCC/W&#10;xuojcUyVON42Eby+LVgS7UFVrir0bwMYm250VFaINSaIeV2a8P5DjD2xeYq9IbJD2pMrshQZvi7I&#10;c98PeAXyGAuL3zz2soWfuz7Wuq1Gb5cZ+MF+BFru7YNBa7ti01Rl7B/YHve7KfKWL+mKCkgiqLEC&#10;WZYxYwWxEeISahwEzO1UaSuArZsqXhLcQgZoIPTX3ggd0gexQwYgjH6/2lcVd3u0Fz7HgvasHKLN&#10;z/T6M0K6kPoiFRY+bxpC6Xe29iIPrIurKpWpzCSgVWpTGJCn7bO1H8Nom6y1TghTkootBFUp2a7U&#10;cnAsLsXa+PBJ5ex4WIyuk9BEkBXTviBX9LFqK/7vCQptkML6e7X4BbGtfkYky5R278CnMkX+PgWx&#10;29YjibnHBCoOLX9frra4K+olAZc/0g7tQcY/I5AX/5UIrvctM96Yw8vlwhQ0kAFedQrXc2QJtx9r&#10;FDNq0s68DjFeI7bIvgwldgYO56eK2Z737EYqFmT1+RST7BeqBLIlSPNzRKZ7IHI9/fhUIRZ3yReD&#10;0C+9HXDUywi6nlswyW0hNKzHoad+P4xd3Q1rp6vCdZgSLmm2x7MubGJxOx4/i1dsgwhFMZsnWVNR&#10;8juDBDMGIrKotqRM2raiV2FRWAaSkI4Eh4E9ETlvOhJI4bA6q8wAX+5Shk8ewydkszII3rdMpW3x&#10;y58xcDGAkpoK6arM40thv/ZB2NihPCCfYLqHbzPN05VcX31ELZ/PXTkW3GfQDKHthrQTFqtlGcEE&#10;xbZIJItmWUpxX8PaMPuZZyg57DopIUyjC/8eBt3IJXNJgW7iC4akebjw7xOgxZRWYQY304t+J2hx&#10;xXVoFzL/Hom82G8EcL0vca7X4UVjxebsDNQvE16HajS8aiTAyg0xnYvcfzc9Pef9rBMrqeyCg0xU&#10;ZJfmIi3Ahty7AK4CsmhQsdol3lGBZ9X8ke/ri2hfV1z0tYC5jw5+d18OTbtJUDAeAGUdNQxc1xnL&#10;FnTHmZnDkPDbWCQOG0yw6YkQTVJepHjC2QrYXVUQ0Y2MrbuoQe/17Y7IIb0RPX4YYuZMQfz65Ugh&#10;lzPD3RE5+/2Ry2JOfl7IYsWigX48oM4SByxelGRlijjdreTiTRLWcZT0lWcV8qoKCBs9GNHrVyCR&#10;YJXsaI1Ucl0z/TyRcyAAr/b541WAFxBEwD4YABwOwqsgL2S72SHd0hDJ+luQsJH+duk8RM+bCs8Z&#10;PWE+rSNOTO+LkJnjEDV7Egds1NL5iN6wErE6mwm2u5Bsa4FUNych8L8vQAj8M5VVXGLDSwjOp9O5&#10;TvtDF5l3hojg+uj9BJckC57SBHtPLsAHLN5VWsxr8yHpQtUaCa8aC7DyK7ELPP2re2yZMB/xfZp2&#10;JAPImHuZE9ESGX/9hrQDRjxwzAYXH2QFtV6eBfMdWbaNuZ1Jvu647WsNe29dTPFcjJbu4/GT6yj8&#10;7rEAZz13I9fNEa/c7JHpaIUUKzMkmhkh1tgQkUZ7EW5kjDBjU4SYWuClpS1CbJ0Q5uCGcDsXRNLv&#10;0XaOSHRyRrq7K3J93IEATwKON4HGBzkBPhwMDBAZpGwSTXfzxocsMM5KMFj5Bcva5ewPBAiEOODH&#10;gZXm4ca3+9LcFvd3W+GGrgUua1vg4nZzXNSi33WtcX2nLW4bOiDYzBnBtg4wt9qGhZZL4e6oy6vq&#10;M/w8kBPojXzaJo4Eke0DDtH3HCAoBvkij/YthwCWzaDr81rGkruJvvxBkUYufNqpdch62BOvEj5/&#10;v8GVJBkTH2P7kVU0Vi6VDi9SXnLvAbxqNMDKDTE9gpjOZazcvxk57IaryS1KKhojI7clL+5rZD3o&#10;j/RTG8jtcSIlRoPfz1tQLIGiBYmvpCryPTzwytkDCdbO+MfIEta6W6Cxdio+3zASS01XwmWdIZyX&#10;WsBuiQWslljBfJkNjJfZw2iFE4xWusBotTuM17rDZI0HjNfQ76tcsXeFMwyXOsBokTXMFpjDZoEJ&#10;vJYZ48QGEwQbWpHKceXfn+fvyXvLZwX6I9mOQDioJ2K1NiJ3P6mqfb7klrniHoHqwGoj2C80hsl8&#10;cxgucYDJeg9Y6wXCfvchOBsfhavpMbiQOZv8Ace9R2C36wBs9IKwd7sXtq9xgNlyF9gscYTlIitY&#10;LTCD/SJTeCw1QdBKYxxda4xzW0xxW98cT4ytEWZlT+B1eg287HwR9ILckPuHIXJvTkd+ZFs63wSs&#10;jA/FLqnvSWaxOEurj6z4L7E0cLtQYV9andemg++F8novAFYsxEoL7LMLo3UF030MkBT9PW8HUvNV&#10;lsSaCtOOUkVLJ1c4gwZOFlk2wSuHjiWXBtOruvRaB68SGyHloSLCj8xCsLkRbu2wwLnNJjhEMPBb&#10;ZgTXJUawWWgKi4XmMFtqA9NVzrDe6ANP/cMIMj8FL7ezcLxwCo7HjuDqxYe4+084nj+LQ3RsKhKT&#10;MpCamo2MjBxkZ+chNzcfeXmCsd+z6L309BwkJWUiPDwJ/9wOxeljd+BpcwqmGz1hPM8cPksM8dTU&#10;lgMil1zDTF9vxJjtwSt/dyS5uOLIGmMYzzGB6SZvBLpfwl9XnyEyMhlptN38fMj8k58LZGbkIik5&#10;E9HRKXj8MBq3b7zApbPB+GPfTfg7n4eb+XHY7dwHc9o3EzoPZktt+XmxXWhC58kYvkuNsG/tLpw0&#10;n45bx1rjyc1PEfWwGVLDGiEnhoUkyDIbCOc/9yPBcuoL14Vdn8yGwrVKb8RbKhVcQ2YporHry61Z&#10;+ayy9xeNgYTIHzDZ01CY21hSQ8ICeNXsmNd7B7DyQ4wu0PZrGOxkhdCQNnQBP6pYXQ4HSlOpG+81&#10;S5G2127aNCnjIGokDICsBiKM6osDgCyrnmDpDZCf0ARZUU2QEtoYMcGf4um15vj79I+4fKgFjrt3&#10;RqCNJjxN+sNBfyIstBbAXGcZLHZowWy7E+x27IO7xXH4u17gA/fy+ccEpVA8fx6HhIQMZGTm4lU5&#10;wFDRHwafly/isc/7CnaRmnJdsAdxjs5ckTH38qquJXbOMIYTKaqHD6LoD2TaqpRV/IcdPzsP7Hy8&#10;oPPCzs+Vi49x7MBtBHqch7fjETga+8ByhxMstAn+Wttgtm0VLLcv4Ofcw3gAfC1644C9Ov70UqXr&#10;8gtunvwJ98//iGfXv0fkvS+Q+KwxUun6ZUQ0QXZME7yKbyIAkKm4DLrOmXQ/ZtYrvO4lWTZZTgPh&#10;fqqoaqd7//kLJfR3sONjoix41fSA/XsLsHKXWPDZ8tfQ0dIbN4PVBCVW3jILBh8GnpT6xVsyK1hk&#10;0GlEbl0TelI3RWZkU6SHNUNKSFMkPm+KuMdNEHX/Yzy/8S3d5HSzn2hFN30bnA1oiz/cOiPAug8N&#10;il/hvHsobHUnwGzLIhhvWg+TLTqw0DGFtb4rHAwD4WVzAvs8ruOPwGBcOBGGuzcT8OxRKmIispGe&#10;hgqAKb8arfAnjVScv+tF6E3di2AjWxwg1aW/zBkP7kW8xf2pGPiys+kSJ+QjIiQTTx+m4O6tBFw+&#10;FYGTB57gkM8/CHK7wq+Lk/F+2O7ygdUOF1gRnM20DGC8RRtGm7bQtVwL083LYL51Hqy1p8F+xxg4&#10;7BwOp13D6JoPg4vhULgaDoGb0RC4Gw2m18H81d14CLzMR8KePht2t0X5IcbudbrnL9zrjXbmfqS8&#10;rpU+VjYeRN33EF7vFcBeh1gd1lt/jkXpF4b8fdZN0ufaGGHqkYxB2PzET+lGGgSD1VPgbDgdtnqT&#10;YKP7GzdrbpPIpsBaZwYsts+HGd2k7GY12rgZezdqk+lj7yZDmGw1gbm2DYHIHXa7/eFodAjulicQ&#10;QG7NYd+bNBge4PyJF7h5KRqP76cgLCQDsVHZSEmih29OhfRPDTPh5++/XmD5aEPsXu/FXdOq3dea&#10;8cP2JC+PubPEj6R8xMfmIToyGxFhmQh9kY4XT9Lx6F4q7t1MxN/XYvk1v34+ElfPhOPy6TCCYygu&#10;kV05E4a/LsZAd8VpLJ+4EDGPfigfwPh824ZwvzwRn7Llz0prRshshZd0kep7Ba/3DmBvKDHWCZIt&#10;41TaBdK5hI92nBM6WfCK6bJbVOcnN8O5oK5YMFoH3naPEfYiF88fpePpg1Q8DU7jv798monwl9mI&#10;ishBTFQO4mJykBCfh+TEV0hNyUdGOkEoG+WK51QfmN414ACrXYdx48KjKofXxag0eD1Jgs/Typn/&#10;s2QceJGMk2GpuB6TgUfJWUjMypPhOlT9zwHPv2G+bRaSQ78UQhDlCNbnJnwOnaPL8T/eweVS6WPj&#10;d3PUbfxJ/vsKr/cSYFIQcyqYAN5tTOkXipVZkBqb7m2AqPAWQlysrKxSdkOE3vkRJhsXkrvwVxU/&#10;q9+me1SRQVf1++ew9yhunHtYhdsHrsVm4GO3YMjb3oW83b3Kmz2Zw3186PwATd2DoRjwFGNOhsLq&#10;fjzis3Kr+SEgPPAc9p6C1bZRyIj+WAhhyBqvTf8Q4aGtMd5zL7/XSy2TYP28xm5Gnf8VtII+/S57&#10;ev3nACYFsuUFEGP9xLYcKiO4fx1drN1x/YG6EBcrq+g1qyEyo5rBaecgGG/zI/hl1EB3jf03H3cS&#10;MuFNSkLrdiyWXo7ENHJFRp0IweBjLzHg6EsM/OMlhtDvo+m9KeSyzL8QgVXXoqD3dyzcHyfhz4g0&#10;vEjJRvarV9UAM8CeXPnr54KrTFFm5L6C2qHnkCN4yRF0SjWCk5zVnUKzviv8HQGr6GfvCWYvGvsM&#10;fVaeTP3wC4Sl5VTbNUxJzoXJ9iC47umH/KQmfG0FmSvr0+vjwt3e6GDpBTmt66UH6/XOQE7jN+mW&#10;OFY1aW7jfwpgIsRGysnLJ/GL8VULyK3yLl2NaV3BZ7uPw/bcdLHRYBn1YmlCFvG0rzK0Fu/CX5fC&#10;axTE/J8no/eR52jClAhTEGxw8kEqDlQbKWPvWxY19nmmPuo63cfnHg/Rcd8zzCO4uZNbFpGeU0XH&#10;WvUA23YzmgBDkHG8X7rROfna6xHGngrlNvJkCJ2vF/jW5xHky/pbiTG40fnzpnNS9dcdiInIxM41&#10;zthv30MoxZA15sXDIZ/A/PRsNNt1svT+9WIbaKlOqsyWv/fj/30/ABFiKgWdXVmZRWmrf4txMXmy&#10;3/12IDqMXMqMj0rPUjLQ5TTAs7+aY+fyefBzuoH8V+8+rhRA8KrjKAyuAjVRykBmr41cg1Hf9YHw&#10;ngRsEuVhJ1EddzjUvvZ8hEWXIvEPqbvKHWtVAgw4H5WGD10elH68Ing+JDDve5lSZAuv8vORmJ2H&#10;mWfDC85L6du5h4YuwfgrNqPKY3jPghOhvcQYZwOUhZqylKayZRkzPkQEuYxTvXeTy3i59DmNzFZ6&#10;Sdd4JdaEZoS1ACsKsWaSHvs8uM/WqivtgvKi12tQtfTEidsDhadZWVOQ6AZLj/gYDjuGktwPRExk&#10;5juEGGB+L14AkAwqpN/xlzhGbuLNuAxcpYF4OCwVu/6JQ5cDzwUl41CM6mBAs7mDz0iZWdJ3VfxY&#10;qwpgNL5z8qC6/5mwb2UdN8F4yZXIYr4TyMzLI7fwuWwAo+0sI7c8P79qY5a3LkdAa6EWbv/Zisdc&#10;Zar25zMyGuDIzSFob+4jFqeeLzNYX6fxp9KZRpV/zbj/txyIVHDfqkhwn/n8ZZRasN5i24+sFJZv&#10;KyvAz7JCJPNPeKlCZ5khbl+NfGcuZXRmLgHoWdkQo8E+hFyn4n6SCAizzoUL27C7V7wxN5P+XfdW&#10;TAUHcdUBbNXVKNlcR9pvlX1PEVds8B1Yd1327SgFPUVsZlUF8YWfs0efQGfJSjy70ZzUfcOyq+55&#10;bddHSIn+HhsPrUU9fu+WUSLB7v0xRYL1l9/XYP1/AmDFBvdbdBEmp5aRpWRqTNPeHlfv9xRWAy9N&#10;jaUILuWjKz9gx7JFCHK79Y4gBtxPykIL/ydlD0a7u/idQJVbUPUqFRDPe4UxZ8J4HK0Jqa3irKHb&#10;QzR1fwjnCsWBqgJgwB+kGj9wui+D63gP9cnFPBmeWiy8jtN2PnQWg/ZlbKee8wP8Uex2Kg4vViax&#10;c+VsxDz6UnAbZVRdF+70hrqtk1BVX1qWkYdJWLB+knS8y+l9Dtb/pwAmQmyQvBjcl+dFr+alX3C2&#10;hBTJ8Y8NTkL3j2VIi/lOVGNNSnUpU8M+ga3OCJhr70d8TPY7gdgtcgt/9HksxK9KC0QT5BYyV6jY&#10;TCZxOfdVqcbiRqm5ryoA68oCDFwBKQQ8kdF1vIeNN6KLhRfbjiIpKgZ0WbaznpRaVcGLiVdXiwsw&#10;2TgOqeGflF0mIca6kqOb8y4SjXeeEtdqPFf6vbzGH3Vbd/1XBev/cwATIdZGbIErXEj13+gGOF6G&#10;GrsIebpJ2JPu9N/9BSVWWvErcylTG+MP947kUprgzo2Yd6DGgHNR6fjM81HpA1yMa20uGNxAZHoO&#10;joSk4HxEGi7TNkqzK2QXI9NwihTM/cTyxP8kAHtYYYDNuxhROqCl4lXdDj3nsbLiALb4UqTM2+l8&#10;sKTtlH//szLyYaF3BA76vyI3vkkZBapNxZhsYxy79Su62rgI04HKUl3MZRyxFnULV8v+1wTr/5MA&#10;k4qL6RdA7PPmZc+j5GrsChron8aqfZt5gSBvq1LSVCTmUmY3QPDFn8ilXIoDXv+8E4gxV+cz9+Cy&#10;IWZ/H7p/xwoAy8jlNU4sxsUymjKZA8tQPsSxMFldq8oADAh8IWZbHcpOVjR2Dcal6PRi4cW284GM&#10;22lA27lQ7HbKf10S4rKxZ6M3fC16CcvqpTUpfSpQxkd4+VKRt7/5SCz9KVN1rQ2AXMsu0qqLzVb5&#10;6l8/vv/tBygFsm5kkQVZSrY4p97ZsmNj26+jrZkfnC5MQV78F6W7ldkNkRTyKay2j4LVjsNISsh9&#10;6xDzp0HKyyRKy66JFefm9xP434Sk5aDDvqdCbZi1lNndKyyxeN1IoXxFiu9MlCyDvKIAA0Jp337x&#10;eyyb60ifkYD59e2wItSW/rK7oLq3Y6sEXuEv0qC73AbH3DsDmaXUeIlB+py4r3iNYiuTQH7vyaS6&#10;puxkq3lJwMXWWJ3/nxnX/5UDlSq1KJyC9J0C5Ja6lKHGhEwlq7UZ7GyJi3d7i0/REpaKF13KQ85d&#10;yKW0QPA/cW9ZjQHOj5NQz/l+mRD7yOk+nB4n8r95mpLNizz7kBrre+QFNMl4rVVp2yCINfd5jFtx&#10;ZbmTBLC95QcY+9/Uc2Eyu3x9jr7kFfrFAWwmy7TKuB0NOnaW2KhsxpRd+20LDHD1sELJZRJ8GpAw&#10;K+T0P/3R39FGmApUVoZRbIEjpzpIWnVdftcrZdcC7C0F+AvUGIsXsAnhZakxPSHIX1//DOb7a+Ph&#10;UxXhxksrZh1A1h+MXMr753+GzuIVOOJ3761DzOpBgugulg4xlo1j1fwFe5afz40lKz2eJqGBc1kQ&#10;u4fWpGzuJWWVcnwVARjgSiAus0BXPI5PPR7i73hpkBb+OMq6HVJnLBN7M74y9X3Cz5UzL7Ft/gYE&#10;X/q5BHiJcS6ye086YrbvDnwoJpJKnQokUV2Td0rXdjHVtf4/OZb/iwddrBpj5RYsjrBDFrfyGr4x&#10;PAytoyt4NTSv5OdlF02LdlqlGzfx+ecw3zoONgbHkJKY91YhZnA3jruKpZZY0KBlE6IPhaQUWyfm&#10;8SQJTV2DSx/8pFqUyAV9WWKrHDZJ+Ug5JnMDj5Kz8Z33o7ILTWm//kev9g8Ti+x3LkH4Be2P8b14&#10;NPMILn074lSh+gRrt0pNFxJ+jgU+gN7SRQi/+50Ar+Lag9M9ExLSFlsOr8YXe47KVhrBbOsxyHUf&#10;K626HvybClNrAVZ+kM2QlFvwOAI92eR0z5R9I7HpSHTTtTENgPGpuUiI/Kmwf7o0yDIac0W2z647&#10;dqyyxsO7CW9RjQF2jxLxJakTPi+ypEHMlAdBatONaFyLyUBMRg5Sc/KQkp2Hh6Ss2gY+LbtmiiCm&#10;fug5IjJyinXhygMwVqs26s9Q2Vw+gk9D2vfZ5CIuvBiBOfQ6nv62B+3LN16P+JSoYo9bok7FAt7u&#10;B5/jaFhqpeHl53gde9ZMQeKLz4WYVzHgio34BQYnFqKlSZAALp2LMjw46Z6cbY4PvvxBGl76/8ba&#10;rlqAlR9iXxW0rGb2kwrkFtiV7VYyya99GfJa16Bi4QWLM7OQFPWDEOjni4o0LeJS/n2qBXSWrMHx&#10;fcFvFWJ/J2TitzNhvE3MG50YpOdK0mBu4PoAP/k8RuuAJ2jp94RPIyoytUjS/aGkONQfL5GUnftG&#10;sazsAAMs7seLCYT7Mto9IelQ0G3ijgCmguMUIWYnAstagFZjUp5Dj4fA9UkiUnPzKgUv1oDSYe+f&#10;sNg2AlkxTYUHlzS46J6Ij/gJJqfmoL2ZL3/4yRTnYvfgan/IKfV5XXV1qx27tQB7Q42JtTPCjdJp&#10;GOTWyeBWspgFD/RfhbKFN6xOz+I3KwdZQYysKXcn4p58AdNNE2G/5wTSUl69NYix/16MTudz+toS&#10;nHhFu63YoUIy2G3Fyd3SMJAY/dsvBDQW6JdML3rT6HNm//AkQERGbpF4lGwAA66QAmSKqgC0FTYR&#10;WCzjSnBlsa1vCcwsOcGKeZ0fJ+JhcpZY1ItKwSs1OQ/G24LgZtgX+WyVbt4KR4xx0T0QG/4LTP+c&#10;AwUGLhbj4uA6V/Z9tfEgb30jNRVI0v6mWe14rQVYabExkubyWWLJBeR6TRNakcgKMrpJFc38sOfE&#10;AoSGtBWC/ZK+/Lz6ugkCrNWhv9oOTx4kvVU1xv7L3MMLUekwJaUznwbzcFIhSgee8TKDn3wf86p+&#10;9tqSQNeVXKtpZ8NgRp8NScvGq/xX0LoZw/uKjT35po0hG0IqzPNpUsUARpA1vhMHa/q+yph9cALc&#10;SFn5v0jB8Yg0BCdmIj47l3eiKBrir9z5jI7IoOvoggMO3cVViRoJDy663i9fKMLg+GIeZigAl945&#10;2dzFgQtRt8mn0qor6L+WYawFWOVA9iOZl+QG4tORhqyQLT6mV+ha/mS0H5sOrcWdx53F5nMfkjXk&#10;KxTdPNEauks24OTBx289S/n6t2W+eoVkAltcZi6PgbFXVoWeQ8DKLya4X9Y35PHGiBVzIav/p4pa&#10;4TxMgvZSE6EVTg5BK+t/PFxw+2E3rDuwHj/sPVDoKsoKrgnaqMOKrYuWRmjWjslagFUUZN0kbXq4&#10;sUU/Z+wtu8uFJEbG+pJvu4FPdx3DTB99/Hl7IHJZQWwmgSz/A8Q8/ALG6yfB0fg0MtLy33Lhq6zg&#10;qPy2y5eFrMkm/Ny+EgHtRdvw4PSP9P/kkRP/FY7eHIypXrvw8a4T/JoLPellABe7l+bbCrHXQnCx&#10;tjcTa8dgLcCqCmQjC5omMmPTNhY7ywgyYY4lq6yuq3ceGvb2sDkzE5GsBCOHQJb2AQIs1WCwxgkv&#10;HqdUoxp7V6qlKgBWE1SY8HPp+EMYrViAiFvfIDa2BSxPz4aarRPkxZkbMpVDSMDFAvTtiwToE8Vu&#10;Kv/p7GItwKoHYvXEm6sw0N95uHATygoy3kjxKo+JfE8uxsKA7Th3tw/yUz/Dk1M/YM/yVbhw7FH1&#10;OlA0FnNzyePJIm82FXwZN7YGYhJZchJbz1H4t9zcqoJB1biQbNkytg5mfEwuIkKzEPIsHc8epeFJ&#10;cCoek7HXpw/T8PxJGkJfZCAyLAtx0bn8+Njx5OVV/tz96XMV2xcvgc/xEVh8aBu+NjzEQwV8vmJZ&#10;jQWlwbX+AOR6TpIO0GeKZRG1AfpagL2VQL+RnLwQ6OfGnqK/m5cDZKJ7uf0a6uqeQw96gpucn4sT&#10;Z3rBeN107Lf5AzmpWQXAYSElZmwQspQ9G5Bs6baUZNAgzUPYC2EB1vt/J+LWlVicPx6GY0GPsN/r&#10;b/g7X4Gn9Qk4Ge2DrYE3rPRcYKlrDSvdvbDQ1oPZdra69zbRtOg9Xf5vlro2sNrhCvs9/vC0Oo5A&#10;1xu0zce4fiEaTwkWifGv8MYaIMVCrSSAvfnDthcfk4fgu0l0DKHY7/kP7fufsNvlS/tjBwstfZhu&#10;3QzTLWtgvm0pLLezRWNnwUZnBmy0Z8JKaw4sti2E2dbl/DMm9FlzOiZLfjx2whqddDyupofgY3eK&#10;n5t97rdw0PsujgY8xIn9T3H68AucOxaCyydf4ubpp7h7Lhj3ztyHm/FRdBlviraGHvho9xmxhuuS&#10;bPEtSYyLqXZ66BG4pFWX1/u4pFktwP4dgX4nqRsRct8rgE9N0pURZBJVxrKX5H58ToOkv4Mles/d&#10;jYWLnGCl4wh3A3M47bSENQHFQtsG5lpWZGZku2GpvZ3eW0MDezn9vgi2urPgsnssvMz6wd+6Fw46&#10;9sCfXqq4evhn3D7VHA8u/oBnN75H+J2vEffoUyS/aIyUkEZIDRWM/Z78sjH/t/B/vsGTq81x52xz&#10;/vfH3DrzbbrsGQVLrQUEu60w17aHs8kRHPC6jRsXI7kyyi1mUV5HoyP46/ybypJB8M7NOILHPbiY&#10;HefbM9u2GdY6s+FpPJDv/6UDrXDvfHOE3P4WSc+aIiOiMXJimiA/oQlJx8bi3NRGwitfaaoxXsU3&#10;4Z/JiBSOjx1P6O3v8PhKcwJSc9w80Zy225LOTQcccemO/fbqCLLtiX02Gjhk2x1HbbvBx7Q/tm6d&#10;C43ZJvh5siM+neZC1+k0XbNLsqstCbim7IRcqyLdIiSZRZXasVQLsHcNsq9E+V/oWrKsZd85Qh2Z&#10;3tly3OwXyMgd0acBsu4QFLbZY4X9Yhz+QwPP//oOifebIeVhEyTSgEx88ilSQ5oiM7IhcmMbIT9R&#10;HMTZ9UmqfShY7kck2eoJU1pY98/MhkIpB0/5NxZau6S+Zuw9cTUm/nlm2Q1oW/WEbbLtJzHgNcPL&#10;W1/h2pEWBJpucCZwmm5dAaPNlgS1Y6RmgvHkQSpfrdrR6Diun33K3VQGOn+nKzDX8YDRpq2w2zGF&#10;4KGBywdb0fa+RHpYU6GtDNv3vI+E75bst/T+pojG5hlKjLU2krxf5JheO54s8ZjY8eTXIZTKCZbd&#10;CI/DlWB9dSrG+BviO6sgyO0hhbXrIuR2k+nLqLbYNd92jPfnki+aVUzk6r1WcdUCrIbGyGZIN1Hk&#10;dWQqgyC3pBwBf0kGc+d54WlP9qnRMfRzsYPuySW48KA30uK+pwFJAzCnLg1GVprRgHfB4LVmsiwO&#10;USkTQZEq1rVJ4Eb7w1RP5P3PcPVIG/hb9SZ3bhb2bjTEwrHG2DTPgoC1GY4GY3DCqyMeX/0WaQxW&#10;bPoV+3u2nQyx5Ux1HQM7P+z7WK0W7/HWBAkRP+Hk7YHYfHg1etg4o+HOk0L5A28ieFG2TKJ0fGuN&#10;P2+eKTXZWpJVXF4b46oF2PsCs0FFpidJpihN0Bb6le84Wz6Y8b79V7mbWUfvHFqaBmCGtz5sz07D&#10;rYfdkBb9nTAwsz4QpzI1FPuWVTfMXmsNkyp2G2UwYkotuSESnn5CLpsigi/9RC5dExG89Qv7Y1Ub&#10;cJuKLmZDYcI9OzekUFOjv8dfwT1geWYmpnob4BeTwMIMopZkVetz5btG7JrOs4Fch0Gvu4mXa8sh&#10;agH2PoOsjRgny5Tc1HU++RpyAxdBboVn+WJl0jEzngC4zjNgDXf+iQ5W7pjjp8uBdu2+OqmKnwUw&#10;MJWR8T9hJgCHWuO3oNBe61bL3Lds0XWrLmAlS8GKHSs7ZgYt+re48F9w+V5PWJ2Zgdm+elCx9EQD&#10;/T8FlVUQiD9f/uugK2YTyU384BfV18HlVDtfsRZg/7Y42XpJH7IihbEMZiu9yuliSmUzmWJgTfC2&#10;3eAKrYH+KbQx88MYd2NsP7ocAVdH4d7jTkiNai42Xawngu1DYb5eihj8fivuZ2Uh1UTYVx64r194&#10;HOyY6DMpdIx3HnWG39Ux2HZkBUa6mpBa9Ue9Hachv40U1vYbQmU8O2d65ypwvs8IcxRZbEtB43Vo&#10;JYqx0H99K+dagP23YTZDzEDhTZgtFPqSVQRm0u4mG6RMoTGokcJouus42pr5YKSLGdYdWAubs9Nx&#10;+u++ePFMGekx3wAJnxaqFzZLIPN/hZPR2fvMCiAnFTivlIsqFXyXbDdFTERIFlNh+8D2RQIp9m+0&#10;r2yfnz1TwZ+3+8H67AysObAOw13MCdy+aGJwnI75slANL1FYFXELi4GWXFt1vHHdhGs5o7b4tBZg&#10;/zWQNSsRZixeNmQ55NYEVMzNLFalXRYC0wxqWld5LK0Jga21iT/6O9jhdz9tvnyXNbmhR24MxvV7&#10;vfDsRTvER/yItOjvhTUBkkTIpDUoVHIstpRVV3jNLMOkP8uhVF/YVoowyZ19B/uuOPrOp8/b8X04&#10;TPtiScDdfng1ZpOb3M/BHi1pnxsbnIA8uX58ojSDFTs2nUqoq9fdww2lQuu0eO1qg/K1AKu10mAm&#10;/7MIM1bxz4LFepUEmgRqLO7DBjsb9AwCTLHxuNpVUjAX8eGOM2i26yhaGgeio6UXNAlyYzx2Y66v&#10;LlYEbcWmQ+uge2wJDE/PgP253+BxYQJ8Lo1FwJUxCLo6mmwU9pGx39l7PpfHwp0+Y0efNTw1AzrH&#10;ltI21vNtzaFtjvbYg14EJ/ZdLeg7m+76g+8D2xd5cf+EQPtVKVCdrzysJPn39nYAAAIrSURBVCpL&#10;53RBTKsY91ACrfm1LmItwGqtgjCr+21LoaXwmM1Cul63ioBWLNzOC2UEzAXTLoRcod0QXFQee7sm&#10;GIMf741WjPEsqvg58e94TEp6m5K2M9ztuyjsQ1VB6nVg6YolDywzTOf0gx8Ui4PW5Vpo1QKs1qrD&#10;zWTq7OOvhJVpmEJjtWY61QA0WeJuzPRkNMnn3+Y+coV1Rsj8Mrew83DIf/FDccBidkus2fqx9h6s&#10;BVitVS3QNMVsZlCRyn8J0Fhffxaz6fs75GabCVNf3gnU3qFJYKV1WqjNYokRpT6QL1pY+rprqC/W&#10;7tXGtGoBVmtvEWhtRBfHqUi7HynjNUq9ZwgDedpeYUIxA5vE/dR7HyElBSp2LCw+yI6NKdE+M/C/&#10;Nl0hX3TCtHSpQ5D4ENCsvYdqAVZrNQtorN5sojjf7nIJikMoqGUuFMt2qv8mtM2evldorMdVmwg4&#10;acjpvS0wScWodMXgupYIqekipHpN5z3Z6hQft3p9Co+TCPnalsy1AKu19wxo9aTcTn3RXXpQxqDn&#10;8/jq/EzKrcsIUm8EC00pYx1pmc1kZgS5WWSrvF8D3pmiMCoCJLK5FsLfSrYlsUGLhO+g75QnJVWn&#10;dVf878cyIQWxQPi0uOjFdtEdrA281wKs1v7FcPtRhNtycdCfFgPYqKH2XNxHI3F/NWun69QCrNZq&#10;TRa4SdvpYux5OUCUWMI2rIr5Ls3anlm1VguwWqu1WvvX2f8BDFa/N+CiYioAAAAASUVORK5CYII="/>
  <p:tag name="ISPRING_PRESENTERDATA_0" val="QsO5aSBUaOG7iyBIdXnhu4FuICsgTmd1eeG7hW4gVGjhu4sgSG9h|R2nDoW8gdmnDqm4=|YnVpaHV5ZW50cHRAZ21haWwuY29tICsgdHJhbmFuYmluaDI3M0BnbWFpbC5jb20=||ezRGNTdFN0VBLTQ2MkQtNDU0Ri1CNEU5LUQwMzg5NkFBMDU4MH0=||SVNQUklOR19QUkVTRU5URVJfUEhPVE9fMA==|MQ==||SVNQUklOR19QUkVTRU5URVJfUEhPVE9fMQ==|MDE2NTY2NjQwOTkgKyAwMTY3NDU0MzIyOA=="/>
  <p:tag name="ISPRING_PLAYERS_CUSTOMIZATION" val="UEsDBBQAAgAIAFG1UUkkjaFlSAQAANIOAAAdAAAAdW5pdmVyc2FsL2NvbW1vbl9tZXNzYWdlcy5sbmetV01v20YQvQfIf1gQCNAe4iQFEgSFTIMi1xJhipTJlT96IShyIxHmhyqSjtVrTkUvDXoqeokRGGjRGmjhnkgEPjDo/+A/6XBJObLaQqTdgwCtoPd2Z+bN29nOzpnvoVM6j9ww2OaebT3lEA3s0HGDyTY3IruPX3Ioiq3AsbwwoNtcEHJoh3/4oONZwSSxJhS+P3yAUMenUQTLiC9Xn9bIdba5YdcUtcFQUI9NRetpZlfucbwY+jMrWCAlnISfffHi5dmz5y8+7zypcU1ojIGgKLeJEGN6/rQBkUp0TTGBDSumio8IxxO3SK9nKC6yC7sdXhsRRVYxxw9KLPLaMwx1fMDx+4m1AHR67m5Ej3Qdq8Q0FFnCpmyYqkZYdhRMsMTxXSAJ0GxapO9ddEZ9FIf5uwCNi+xHFM+hdujj2yJ7g+IWMUu6cCirPZNommKYWJWWv3C8VGS/AudpkX5oyaILBtY5/ii/su6ANJkCSjCCUK/jdhR9uddX4EPKE3TzNIak5OfBFDlFepG04xpiteLYBBtgwxB62OxqR1A0jt+b5n8GkzYobY/jP35fZD9AxvMPbZDH2IB+ya82YVThQO4JRNbUUlo6Noguiyu6sqdF9i2y8ysUT5mK5skC2UV6Oau0Nv/r9yL7yUbt9jHw/gg0LQtQ0uGKcplc4ykN2W6/lGL9YxMz9JOIpbI8+yP5K3NXkBUsmVAvSTs0CWv34zBB1pyiIIyR5Xnha+pAlyDLObUCm6Ixta0komgBf3Nch/1tZkVReRL0deJ+g6wYRZ7rUPSo7kJVwkePtu53NJko4COH1jxwN6tijeqWB/wzWD+JINI4pv4s3hTFSia2/pdT3DeuoWAY/xlUk7rcM6K1/duGY4CwsQ43n8bumexNgqIiu2yOxAPQSdX331l1A+LHvuV6zTlkdRe2H85pRIOYzpEcvAqbo1WtJqgcq25/9jV2g+Y8B1CTW8c4gFq1OMch7hoygewTZgyv6XgTlhWx0sK/68eGEcKjMf2koTF9FYI3eNQ6dZn7uFElqq07bNZKLEu3LU1x1btrlv7SgNNr5FhwV/lNrm4gHQ3wMomV495KRe3rUFI/KbK31Q7n9TCCxvk7F01gVHgPuThhNd+5z5ZVKOLqFs2VZGBBF/umKKgiZh2RX23Oag0CDZfnUohhKkK3hNdijvPf/PJ6SS8WDamquU3CuwLQ1VkkJctJOVL5DVnWT1MOMaBAyHR1pIrsy1Zs0KalZeEb1t7UhXrm6SYWInTvDqxn4CW0xSTM5FDnUyBEEPsDUIzBSnsJCj/Jf/bbcAwEfQ98gs1l5bjDzAoO0mg8XSViuWiRhRXoXV4Eq/h10yY37QG6OLerZtxICBkg8tAUJIm9mCAZnmufVDehgyzme+XTyYOnU1MysS+oYElrfNRx45aE7B5YWgI0ZrW+3ZalIc2m7lr5b1YRe312nqw8Rv8GUEsDBBQAAgAIAFG1UUmbErOrQwQAAJsOAAAuAAAAdW5pdmVyc2FsL2N1c3RvbV9wcmVzZXRzLzAvY29tbW9uX21lc3NhZ2VzLmxuZ61XTW/bRhC9+1csCARoD3GSAgmCQqZBkWuJMEXK5MofvRA0uZEI80MVScfqNaeilwY9Fb3ECAy0aA20cE8iAh8Y9H/wn3S4pGxJbUEy7kGAVtB7uzPz5u1sZ/fC99A5nUVuGOxwz7afcogGdui4wXiHG5G9xy85FMVW4FheGNAdLgg5tMtvdTwrGCfWmPJbWwh1fBpFsIh4WNwvkevscMOuKWqDoaCemIrW08yu3ON4MfSnVjBHSjgOP/vixcuLZ89ffN55UuEasBgDQVHWeRAjev60nkcluqaYQIYVU8XHhOOJmy9upyjO0yu7FVwbEUVWMccPCijyWhMMdXzI8QeJNQfw4tKtA490HavENBRZwqZsmKpGWGYUTLDE8V3gCNB0ki/eu+iC+igOs3cBOs3TH1E8g5qhj2/z9A2Kmwcs6cKRrPZMommKYWJVWv7C8VKe/gqU5/niQzsSXTCwzvHH2Y3VHmiy0hdYBHHexq0Y+nKvr8CHFPt3s0UMCckugwly8sVV0opqiNWSogY1wIYh9LDZ1Y6hXBy/P8n+DMYtQNo+x3/8Pk9/gFxnH1oAT7ABPZLd1EBU4VDuCUTW1EJROjaILosrcrInefotsrMbFE+YeGbJHNn54npaSmz21+95+pONWm1j4IMRKFkWoJbDFb0ykcYTGrLNfikk+kcNMfSQiKWiMAcj+StzT5AVLJlQKUk7Mglr8JMwQdaMoiCMkeV54WvqQGsgyzm3ApuiU2pbSUTRHP7muA7729SKouIg6OvE/QZZMYo816HoUdV6qoSPH20/6GQyUcA5jqxZ4NbqYYNpre3/GaqfRBBnHFN/GtfFsJKH7f/jEA+MaigYxn+G1KQmD4tnY/uWwRigaKzDHaexOyV9k6AoT68bA/EAFFI2+3dW1Xf4sW+5XmMKWd2DzYczGtEgpjMkB6/CxmBVq/ClR1U9z77GbtCY5hCqsXaIQ6hS81Mc4a4hE8g7YWbwmp7WQFn1Sg38u25smBM8GtN77ZzSVyH4gUetc5cZjhuVYtpuv1cbkSzdtXDBVauuSPpLw13cIseCa8lvcEMD52iAlwksHXYtD5WNQzH9JE/flhtcVhMHOs3euWgMA8F7SMQZq/buA3YsAxFXd2gsIQMLutg3RUEVMeuD7KY2oxUGpFucSiGGqQjdAl1pOM5+84u7ZHE1b8ZUDmYS3hOArcogKUjOiqHJb0ayeZZiUAHlQZLLA5VcX7Yhg9YsLArfkfYmLlQyW9SQEKH7ybhqvl0im0+5TAZVKgVCBLE/AKUYrKbXoOuz7Ge/BcVA0PfBGdjgVYw0zJzgGE1mz1UelofmGVhBfsKkvwrfNGhy1xKgh0u77L86PoieyENTkCT2CoJEeK59Vl54DrKYzRXPIQ+eQw25xL6gggVt0FHHjdvxMctfegD0Yrle78TCgKYTd73udwt4PG51nty/K/8GUEsDBBQAAgAIAFG1UUmbErOrQwQAAJsOAAAuAAAAdW5pdmVyc2FsL2N1c3RvbV9wcmVzZXRzLzEvY29tbW9uX21lc3NhZ2VzLmxuZ61XTW/bRhC9+1csCARoD3GSAgmCQqZBkWuJMEXK5MofvRA0uZEI80MVScfqNaeilwY9Fb3ECAy0aA20cE8iAh8Y9H/wn3S4pGxJbUEy7kGAVtB7uzPz5u1sZ/fC99A5nUVuGOxwz7afcogGdui4wXiHG5G9xy85FMVW4FheGNAdLgg5tMtvdTwrGCfWmPJbWwh1fBpFsIh4WNwvkevscMOuKWqDoaCemIrW08yu3ON4MfSnVjBHSjgOP/vixcuLZ89ffN55UuEasBgDQVHWeRAjev60nkcluqaYQIYVU8XHhOOJmy9upyjO0yu7FVwbEUVWMccPCijyWhMMdXzI8QeJNQfw4tKtA490HavENBRZwqZsmKpGWGYUTLDE8V3gCNB0ki/eu+iC+igOs3cBOs3TH1E8g5qhj2/z9A2Kmwcs6cKRrPZMommKYWJVWv7C8VKe/gqU5/niQzsSXTCwzvHH2Y3VHmiy0hdYBHHexq0Y+nKvr8CHFPt3s0UMCckugwly8sVV0opqiNWSogY1wIYh9LDZ1Y6hXBy/P8n+DMYtQNo+x3/8Pk9/gFxnH1oAT7ABPZLd1EBU4VDuCUTW1EJROjaILosrcrInefotsrMbFE+YeGbJHNn54npaSmz21+95+pONWm1j4IMRKFkWoJbDFb0ykcYTGrLNfikk+kcNMfSQiKWiMAcj+StzT5AVLJlQKUk7Mglr8JMwQdaMoiCMkeV54WvqQGsgyzm3ApuiU2pbSUTRHP7muA7729SKouIg6OvE/QZZMYo816HoUdV6qoSPH20/6GQyUcA5jqxZ4NbqYYNpre3/GaqfRBBnHFN/GtfFsJKH7f/jEA+MaigYxn+G1KQmD4tnY/uWwRigaKzDHaexOyV9k6AoT68bA/EAFFI2+3dW1Xf4sW+5XmMKWd2DzYczGtEgpjMkB6/CxmBVq/ClR1U9z77GbtCY5hCqsXaIQ6hS81Mc4a4hE8g7YWbwmp7WQFn1Sg38u25smBM8GtN77ZzSVyH4gUetc5cZjhuVYtpuv1cbkSzdtXDBVauuSPpLw13cIseCa8lvcEMD52iAlwksHXYtD5WNQzH9JE/flhtcVhMHOs3euWgMA8F7SMQZq/buA3YsAxFXd2gsIQMLutg3RUEVMeuD7KY2oxUGpFucSiGGqQjdAl1pOM5+84u7ZHE1b8ZUDmYS3hOArcogKUjOiqHJb0ayeZZiUAHlQZLLA5VcX7Yhg9YsLArfkfYmLlQyW9SQEKH7ybhqvl0im0+5TAZVKgVCBLE/AKUYrKbXoOuz7Ge/BcVA0PfBGdjgVYw0zJzgGE1mz1UelofmGVhBfsKkvwrfNGhy1xKgh0u77L86PoieyENTkCT2CoJEeK59Vl54DrKYzRXPIQ+eQw25xL6gggVt0FHHjdvxMctfegD0Yrle78TCgKYTd73udwt4PG51nty/K/8GUEsDBBQAAgAIAFG1UUnhEATvGgUAACAXAAAnAAAAdW5pdmVyc2FsL2ZsYXNoX3B1Ymxpc2hpbmdfc2V0dGluZ3MueG1szVhNb9s2GL7nVxAaekxsJ3GaBLaDxJEXI/6araLNyaAlxuIikapIxXFPA3Yadlmx07BLi6LDBizAhu5kY+jBxf6H90v2ykr8ETsOhS5tLjZEvc/Dhy/5foiZvQvXQefEF5SzrJZaS2qIMJNblLWz2hOjsLqtISExs7DDGclqjGtoL7eS8YKWQ4XdIFKCqUBAw8SuJ7OaLaW3m0h0Op01Kjw/fMudQAK/WDO5m/B8IgiTxE94Du7Cn+x6RGi5lRWEMtFQmVuBQxC1QAKjoTrsFBwsbC0RmbWwedb2ecCsPHe4j/x2K6t9kdpe39lJX9tEVIfUJSxcnMjBYDgsd7Fl0VAPdhr0BUE2oW0bhKeSmxrqUEvaWW0juR7ygH1inmfEHq0Chzx5Dsth8moCl0hsYYmjx2hGn5wSH/xKRE76AQHSmbEpS0ku5HggGrK6DLvUNOANCn2V1Q6NZl0v6HW9ktebT+qlSKoywigaJV0J0ygVD/VmpWrojeaRUS7FBhn6MyMGKK4yZfpaXW/oFUOvNw+K1ZgIdVETjF7eL5ZiYp7qB42iEXemyn45LqR2VK2oYfLVcm2/chJL2tFJTa+XipXjplGtloxibYIanfupE55JzAZLBoKKB/50SEg7cFsMUwcyzY24EERCrnKw3yYGL1CI4FPsCKKhrz3S/irADpXdMKohpZ0R4u0Lj5iyHkZsVgujUJvQRYQgDMJ4nA/SO+N08Hh7ZumJaPbJshaqzIwzXc3mkn9i9alkeix/Z3O5/FuEZiBde5h1S7z9ydWnt8bq17fu8P4imZlzahFewb4/StHz8u903/qkGqQ2traWS7hltgyWEps2lA55nfmnR66tTjmbOdzhM2pxxxq7lbgtYlWwS6YqYuOMsgJYpjR0CmHogMP3fYodDVEJG2COwSJoCUnlqAYXpi0RcEGtJ6jcmNsQ08a+mIm5sfPCqmfmvrQpMu1BL3JGNHab7Ycfhv3vMZgP+98hfdWFSFGBGT5mbdQhLSVjOux/GyAx7F+qSRpcMhudDX51VcwPhr3XDJmDd8gNhv2XLFxL73UXOfBLUWvwiqI2HfbegN4ze/AXa++psJ7wAPiEROERdogkSNoEPQ/oC9Qip9wnyCH4HFooGKcCCQeO2VosYg8LMSHFMuJAj6L6Wawc6s8eIckRts4x9CLxyOEsE9eT98GPYe2MwxSOwzvEmqIAz5g4EAR1wcyi1shMZZlr6vvswea+oeiCuDDx4BVDrWH/JyRHx/HDSzhnSMJmv/eQHPbfmjHOzygAwlMk7RGLH3SROexdetFc/j9/DPs/KxHWpiSOdMHq+Yj2t1DVnyocydT6xmZ66/H2zu5a4t9vflldCrqq9jUHU3Zd7vNL+0pl5I0e9g7cLb2iGupGx3gH6Na+URkXV+aSHlIZuaBduwO7pNG7A7mk3ZvDFrjvhjnDmtuWxV8LV5V2vhRlEmGJXFwxR+3FQyyYx5AxJCQoiFskB7+76CzMIe6uSqQej2pKBIMY773txkCF+cazqVKdK4cJDaqaYlqL0wRAW3hVLxXLeawEmx+8U3eJas/yI3hv8LfS9NPtgLzaLcpUoE+xz6iaps9uenRdxnrvkYWhf3JV9+d/qTUfk/lvSzH3WTRufpwrA+c+0T9HJv2ob48oDd9PJjUm2fPejt6Dr1X36eCH5LHoaXxjNHNFNL66mL2HDd+4lFEX/Bh+B4wvb3PpzWQmsfjVygqwzd5q51b+A1BLAwQUAAIACABRtVFJ8BYcQcsCAABOCgAAIQAAAHVuaXZlcnNhbC9mbGFzaF9za2luX3NldHRpbmdzLnhtbI1WUW+bMBB+36+IsvdCuq0hEo1EEipV6tZqrfpu4AJWjI1sky7/fjbYxSRQEhQpvvs++3z33ZFQHDBdf5vNwpQRxl9BSkxzoS3WNsPZ/TyppWT0JmVUApU3lPESkfn6+0PzCb0GOcViR+DXcvYohe6YIPL9aHcNxZwRLKNgF4wRUlZWiJ6eWM5uEpQecs5qmk2GVpwq4ATTg0L6q+U2Xo4hCRbyUULZiykO9HMdpeIgBOiQNnEcBNEki6AEiD3Jbz5Xcrqjbn1/+3At7YgFlg0tWuhnjFahHPpJXgS3q9WvcTxVu/cIXxezJUj4JydvXhF0An5e8tVtMCqtilV11SfEm9XuIR4lcJbrhPY5d7F+JjmEoUy1nyLsfP1MEvSF9EGTVTDp+RktfyzuHJD56fZ9qNuVM/Ki83o2EHTREwJryWsIPbtqfaJgH8+1VP0B6z0iQgFcUwd6UUG/oFrYbfq2DvcXPjDNHJAxdIh3RuoStm28DrBv7/Db7aYZFW58nzYnQA5HY3Qi7Iwd8o9K6wXSMXbIV4IzeKbkdAE/97QcW+INMsX8OvvKCxSppc2XXVmvPulJN65wjjYGiylZBmuhw3nDJeiqhV5ja0PyLmIKKTriHEnM6G+NS07NZUTonTmM0oZ1FUosCQzJrYlRDWm3Xs16Wo3tO6G7W7ueSTXC7+dISpQWpXonifnM8FSPqG3m3jBDD0kFB/5I98zhNIGNkUrED8DfGCPiWgplEq4Gs7a1xuCh5yQh9IazHJpNhtJP6zIBHquqYbCy6dtaXIHzgqivfMfwAVmfMOJsmbJQ21GEP1XpGIwEAPG0sJptF62nrInEBI5gO98xNBceu1kolEbH5BbJJ9hLV3DGcqZIp4k6QZo50SmlPz8c+wD+XUU1SGgd05KXKBHNtXpNb+dvt3FvIttBpnXnzrBmbWTU21j5L9OnjPp/5H9QSwMEFAACAAgAUbVRSTq+q+/sBAAAMRYAACYAAAB1bml2ZXJzYWwvaHRtbF9wdWJsaXNoaW5nX3NldHRpbmdzLnhtbM1Yy27bRhTd+ysGLLK0ZPkV25Bk2DJdC9arEoPEK2FEjsSphzMsObSsrAp0VXTToKuimwRBihaogRbpSkKRhYL+h/olvRRtPSxLGqJ23I0NDe85c+bOfZHp/UuHoQvi+VTwjJZKrGmIcFNYlLcy2jPjeHVHQ77E3MJMcJLRuNDQfnYl7QYNRn27RqQEUx8BDff3XJnRbCndvWSy3W4nqO964VPBAgn8fsIUTtL1iE+4JF7SZbgD/2THJb6WXVlBKB0tFYUVMIKoBRI4DdVhdiIdpiUjqwY2z1ueCLiVE0x4yGs1MtpnqZ313d2tG5uI6Yg6hIdn87OwGC7LPWxZNJSDWY2+JMgmtGWD7tTapoba1JJ2RttYWw95wD45yzNkjw6BQ56cgNNweb2BQyS2sMTRz2hHjzSJB24lflZ6AQHSqbUJS0ku5WghWrI6HDvUNOAJCl2V0Y6MelU/1qt6KafXn1ULkVRlhJE3CroSplbIH+n1UtnQa/UTo1iIDTL0F0YMUFxlyvSVql7TS4ZerR/myzER6qLGGL14kC/ExDzXD2t5I+5OpYNiXEjlpFxSw+TKxcpB6SyWtJOzil4t5EundaNcLhj5yhg1jPuJCE8np5MlDUklAm8yJaQdOA2OKYNCcysvfCKhVDHstYghjilkcBMzn2joS5e0vggwo7ITZjVUtHNC3APfJaashhmb0cIs1MZ0ESEIgzQe1YOt3VE5eLozdfRktPv4WHeqTI8KXcUWUnxi9am1rZH83c3F8ucITUO1djHvFETrk6vf2h6pX99e4v27ZKYvqEVECXvesETPyl/qvvVxN0htbG8vljBntzSWEps2tA55U/knV26smoJPBXf4GzUEs0ZubUKeMfDogUcx0xCV4GFz9FSG9yCPKYMMDLGpRJPLGRebNvb8qSwauSPsY2b2c5si0+53o+NFa/NsP34/6H2HwXzQ+xbpqw7EvgrM8DBvoTZpKBnTQe+bAPmD3pWapP4Vt9F5/xdHxfxw0H3Dkdl/j5xg0HvFw7N033QQg78UNfqvKWrRQfct6D23+3/y1r4K65kIgM+XKAxKRiRB0iboq4C+RA3SFB5BjOALmIlgnfrIZxA4iVjELvb9MSmWEQd6EnXEfOlIf/EESYGwdYFhuohHDtFJHFc+BD+Gs3MBWzAm2sSaoADPmDjwCeqAmUWtoZnKMRPq9+zC5b6l6JI4sHH/NUeNQe9HJIfh+PEVxBmScNkfXCQHvXdmjPgZJkAYRdIesnhBB5mD7pUb7eX9/fug95MSYWVC4lAXnF4MaX8NVf2hwrGWWt/Y3Np+urO7l0j+8/XPqwtB1/27wjDlNw08t3BSVEbemkqX4OZMf2qoWzPgEtDcSVAZF1fmgqlQGXnHALYEu2B0W4JcMMDNYI+F54Q1w5q5lrvn/+veOduK0smwcd3dA4cDw6dpgadQAySUHMhEJPu/Oeg8rArOnkrunQ67RASDrO2+68RAhRXEtalS5yqGJQr6lGKhitPWYXS77oCKDTpWycz136u7RHUK+QG81/9LafvJBi+vb4tyFehz7HGqpunRTU9uGlP3A7IwTESO6v3cS/f4L7V8XtF4yDZw+wVaGTjzGv0YtXHx+0FUOe+pNhrjevhgwfT4/eReXfZ/8kH0a/TlZepTy+gTwPT3zBVYn/7Mm135F1BLAwQUAAIACABRtVFJrXcT4J4BAAAJBgAAHwAAAHVuaXZlcnNhbC9odG1sX3NraW5fc2V0dGluZ3MuanONlE9vwiAYxu9+ioZdF1PdpnS3amuyxMOS7bbsQCvWRgoE0OmM332lugmUOuEij78+7x/ycugF9QI5CJ6DQ/O7Ob/a50bDWlNig+9tnXToldaBJOUCv5cVJiXFwEG2v5/+yccL4TMGtDHN9m/aVhp+gOl/lohIE+ceC+HRpEfberQvj7bzBf62KjtXdarIaHO2UYrRfs6owlT1KRMVahhwN2uWWaADsy0W/6BLlGPLFMZhGCdd5MURjmOYQJPLWcUR3c9ZwfoZyteFYBu66Iq/2nMs6gtfn4AwGk/TsQmQUqoXhSs3cAr17ia5wFLic9xJmkIYe2GCMkwM37BZV1DLeBiG09k1elvKUv3S8UBvk+aowK0uDeAwip5sjNZeLtfu/YlTeKe6iuEE7bHwXEw0hNZ1c8Y3vMWlkyiZpRYnWKE70kJHqd5elDC0KGlx4pJQby+nk9W2Xd27FPoYjx8GI2CNEHNGaOWZyKrr4bhh6pV3cKUTde6beXJjWObR+LUHyEpFuW+IPn8EACmF8lVVPw11sp9uWm6ujnfv+ANQSwMEFAACAAgAUbVRSZpAAzT1AAAAIwIAABoAAAB1bml2ZXJzYWwvaTE4bl9wcmVzZXRzLnhtbJ2RPW+DMBCGd37F6aZ2KA5bhAzZInXLkM6IEBcs2XeIMyH59zVyUrVb2sGSz3reD9t6d/UOLmYSy1RhkW8QDHV8ttRX+HHcv20RJLR0bh2TqZAYYVdn2hZbOkxGTBCIFiQVDiGMpVLLsuRWxik6CLs5RGPJO/YqLs+kVqUakxSTtrT/Ut/PsM4yAH2arQvvVMd9nBICMnUVrprGUG7pk1GtgFbf9Dp1swT2v5XU+njdw8DUw8nQAMIBrnMbYJhvJmCiI2/LVCNlJavm0XBz79h4I9L2RnJHfeqwtkjYn4LhpePx9vpkfvFsvlaPR8i0+vG5dfYFUEsDBBQAAgAIAFG1UUn7ttWXcAAAAHkAAAAcAAAAdW5pdmVyc2FsL2xvY2FsX3NldHRpbmdzLnhtbA3MPQ7CMAxA4b2nsLyXn42haTeYYGk5gJUYasmxUROhcnuyveHTG6Y9K3x5K+IW8Hw4IbBFT2LvgM/l2l8QSiVLpG4c0BxhGrtBPZLOXGuDBT5KP94Wzi0qPyg3eRNySMIGcRVboYd7276EEx7H7g9QSwMEFAACAAgATaLaRM6CCTfsAgAAiAgAABQAAAB1bml2ZXJzYWwvcGxheWVyLnhtbK1VTW/bMAw9p8D+g6F7raRd1zSQW3QFih3WoUDWbbdAtRlbi215klw3/fWj/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5UBCUn9/aFpkvSBWw7bgyT1cXPh7g2y33jVT7G4RhF9UKuq1obiWaW4JaDreNvu4oSHPbLXCTK2hKNWNPIgD5hSvFbVtcGpUDoyNjjaVDMKPVlWuROkFYZJL47B+0sX4jaX7q15QpAf9DmE9I1NZEpAE83wr0MZBgTQ1gsa3NNVns2phdTjp/THp9PTBVOdai4EUcw1UIOIYBN5x2dnoICoprdPFzNcL2Dg6CIxFGMT5mkmF8epAm4Wo3ydA7OAiOpb+bgLbmtox0XMdRM7UdxOjEOmF+ro1MxEvZnoM9Y1ZlH742cs3RdSbag/P5H6M4iNEM5pZMrC771ttXzeG9nVOjO59NVlkG3YrzACbPKq9mFvJs5BPAluexuenn1OzDHnSU89R0THN9x36XxVq8gFOIwP7pFqe2JhHYnvHIh+VpjwH1xO0yCF+apiIyWktSqXlIOYa1eRJQVJhqVj6i6qGSeRqMtHGz7uegY9xV1wq4E8MWM12cYPPJzCPv8aW+y8XZRXeV88VFgy3zuq8CV7m8YVXXCXedQet+bS/C6pnH199QSwMEFAACAAgAUbVRSZMWQna6BwAA5R0AACkAAAB1bml2ZXJzYWwvc2tpbl9jdXN0b21pemF0aW9uX3NldHRpbmdzLnhtbK1Z627iSBb+P09RYjXSzJ9wMbesaFa+FInVxDDYSbp3NUIFrgQrtou1C7oz4sc+zT7YPMmcKtvBdgixO4MVFJ8631en6lzqwih+8kJ9F3MWeH8Q7rHQppx74WM8/gmh0Zr5LJpHNKY8bh4l917osm9m+MCEDKQxJ6FLIlcXrfG4hSbyg4YDdWgM4a2rdTto0MUdPEQG7unQdqkYl4oObUanrY+aJYqEN6JrGvLTrKNmofU1wAxjGnEzdOn3sVLUzjcVR3AVEdcDvXjc74rnkPV6MLriQd12b9DDh46qKEof6T2jbbQOg8HlQG0j3Or2WspBG3aUjoLavV77sn9oDzo9Bd4ml31g6eLLPuoOut2OcejgDqCRqmpGRz8MlMt2W4Xe8PBSP0wm2qDVQu12W+kah15fmWgtBNoKcKjKUEygYiia0j+omtoeKmiiT7RJ94AN3Nd7aNjB/Vbr0NU0pdU6Tu5xdPnpOkorDyebzncIT7rgZKuIreaJ4Bqtd1EEyg4Ntj7hFK1ITC0S0E+NK48wJJjQeuOFm0YaoDKYM/XMrqI0EYI4BKJxiWfUlNJMRdqUT4q8HHnup8ZqxzkLL9Ys5GDoRciigPiN8T+SuElHVQXJ9jSqg3sga3rsbiA/VWFpXxDL8JwDrVmwJeHzlD2yixVZPz1GbBe6lczcPG9p5HvhE2i3Lgc6PtuR78Xc5DQo2IeH4qkO20Ktiqkwr4/FUwnpkxX1sx5b8lMDd+zy/RkpQfde7HEJVdviOQfdkkdadMBQFc95TAi9FL02EM/7IE6/c1BXROp3zqr75JlGxU6SUnkWxba7bd142kbsUUx2Efe+o19wPoPKEz4KC1viqQQSAxQdVvJSOm1y/EZJMX0t15JRAL2Ac/PFJRVJyrm21Gc3c9X6upzOrmZLzbxqjPUkK5FIy186/eH3dq//66iZ4ioy2TfqdFrkQpKs16rGZTmL2XQJhHi6tPAXpzEW37Whs1tnalq4MU7/qU0wX+C7xlh8V4HeLhbYcpb21DTw0rSX1syR8zLFDjYa469shzZkTxFnaO/Rb4hvKILy7EUUxb7nygZRsr1wRyv0ZyzUe9O6Wjqz2dReYsvIJI0xDl1kROQbhEN9ooVq4wVwRLAgRj8GX0r/Swak+n5tkmvz6noKf44w5Np73Pjwx3/Amjm2wH80rAC8wbatXuGlNvsCnoOIm9UEzT5DoH2uCfqKbYgMbFeAWeqdeaU65swSwbXAtrMw9ZfIWpMQsdB/RmS9BhyC1WPvsV0MEhFs1E1iLK7dkY1/u4WwNtXpiRBOOJEXymB+9Paw2WGRW8lTkFY6NoSvfrs1/72cqOYUG0twnjG7Xzoy60V/BNIjZBwR32diGNA1cfckXMOWja7JDkLsGdRcz5VqWwKDF8b8d+f9gQhPU+vnNCstA3/5+eLD1pnOFMrKPYnCailWYitUhtdDDmBTCabDer7l740lNx8Xf5chf8Po5qptvzm0Kj76+LhKJvzAoGyIe7yAhRHKgeaxWiB8AxEDNTAgnl8LaFoT6E6ejWH3HiFxYKlFYM1SDouhD9DcgS8KhtyBj+pR3GPNNh0x63QlNqQVwNJ7SRycjh1xbPApnNde4mdFHxjUCJ+SPXgW5F6cBNTFj/VXN1CySizqZb60p0QWmPUob0AQGOZ7gdiZV6O9vcHZbCbluDAl92znu7L2+d6TLMngql2QzMw2cVvS70PEAin1SZwlW7Io/OuDhiRDXCT9znN9VuC1sbrQr5e6aulY7BZFqvvVcRDmwrKpYy+nqiYYIN4DwtcbWJAexB6+Oley2zPwRAW+dHptSqL15s///b86TcmeRIpS6T/r8kAWizqGX/j+YzFO498r8DiqVoTKl4rAdLOcQavvnWU0pHOpOo6qX99AwNgyPtguWlfafORJbtTFZygjcivXGN+Q6AnKkMOYX5dIDl8ECK9tw/EMseO+F9Ka8A/XdTF4x5wvVcOQhytIFN9bPyXLo4sISu9RkA+nrBp8+rVqQaEqUVLX4/U55VKR1QTIy+T9mJX7kyvHi+B4YoUTMdvxwgE45BHz5+Lq4PVdGSiIm46VT8c8Emem7C2vEW/Yt9R34wfix6CWF5VV52DDXOwqU8qirKy9oHDGcnOqqaCsd8d8qJB6MpqcelFeRum6Jm/W8na/yF4ZDhv+tCln+VFY1rfod/5KPycs69ti2ZjBCeMVqNySR2a3HRqJ8vIqngMdGhIQZvObvRV1hAVTcesV50xKBUXNgLl0LFc/xwtomsxClje4+YbFo/BlHb8RmNWznZ6nSg3H4G2ej94R97hP3w5tOQ5IwLz35Xu9+E8uZ8tzkUgRf97STw04apD1JhBX5w2UcnxqCMrk7vst3DYrZqKW1UIGspbLUl4LF4oKnkPIqTkPYUminweNmq+madQ8559RSvu2+8JdsKIRhgjwaBaaRVlee5NdctzJfVkR9kZjHs83QB3CWSPD5ASFoJK7mixTkpd8e7DzuefTPc2qVE6Qm5rzox/FkBnnA1vlU/rA86GdSmpnQFrmjoGY1y42vAmTR5ti2cw31Es4TlaxHPyJQpWtOseuTqxDWYEWsZ6vzYyXnN480RXovjX5o2Z+fYXy9Oq3q7IMoMD35i+5fwFQSwMEFAACAAgA0jZISTift2YVKwAA2UgAABcAAAB1bml2ZXJzYWwvdW5pdmVyc2FsLnBuZ+18eViSadu3RelMqdW0OBSp2WLmNuozGqlgWdmqbWau1KhRuWA4aoiA1qQ1lbik1LigbZYb5QLhRj1NgVLS8rggKpkipiIGCrK/YE01Mz3H9x3v+37H8R7v1x8ewH3d17n8zvM6l/u+Ls/v8fYymrN0jp6entH2bZv36enNMtDTm3nhG33tlV+P9nG0HzNi93lt0qtsBb3V/pgF37h7o57ePfxc5ZHZ2t/fxmzzj9XTM36k+5tBR9wO09PbFr1988YDp0IEPX34n+HBkBj1GrWeRi+r6cWs8+8uvXUNbbGOWrd50c615wNW7c5YN+O7fYtWBewy/+XE7vkX7s2I+uZW1ybD+fN3Lou0qlkildbn8u0SfGjoMTa7pySWKKZm+cQntF51gh9NEEK4EUfJiA0joldE9cQojwCDoN/eJLSqpuhQnQLORc/kVxVOGimqFsR4MtyivfRAcsPgGNjeIATFy0F6aS8crn9pkE8AaKQ4jd+Y9rdeJCwxxQXlOkP7ddRP+1U1YAm1cpmp/ckhhLze3aYjfBh6GWC5VhNx3h7zdifPWXvlfnRLysIbIO231/F1ucjXKQampy6xcGpxKsf6/nKeR5OPVsISZhRVeS1qJXjMpendJSTnHtJOxfITdoojkRdHIDA9vWR20E7w+KALTTa6XHiKXgbgcLhqSbWrsEEcVAsdifYCZwj9kzQKLu4ZT7aBYKZoZMaRFN0K5GtbBIopo9aSSAHG3b/LtNI+HexqSeEl56wQVyAwI7Kyb+RMYH2wVhAos28DjDKjgabc4+IeSfmpqCvekKdDxigXkNlXbYS0+hbbZ4LtS+Iy9LokTHJSD3kSMOIFlb/ws8c3bCqOYnaoBGR4thiVylCM1QuTiN3RdhFnEPXlwdLO2HorShmIEVpvM6Orvx1WSK/p0bh5CxxawUdpSUTOO9G9ArRp2ajm94U+DYmj8fnH8OFx+UEhzViBBI2q3RE3un4Cfhu6tTVcVqr1yeSKukzK4s36FYapAlU38K7Cb8HE443k2iOVjeXugMDKPBYHy26fNxlFSzIVkHUCkRHpr+YkxxtTGw/OBMVGR3HzYupbUrq3atxb6N3coEK6PYEndjMVJAInYnvItsSSXcf4nPQ8uk1HBD0aRumvEXqZvhpeb3KnJQVUr+kd/F7QmaY2nITOu2ezTYsReTSAmWJ4ANhgwWo/Op8pcd5z9JuIriZ2YbHNmUPLOn8z/JlNotnASk4x+IIrUYEShOfh9A7JhSAEqjxIB852SjWIIa1w30/EU4XUJPD3lBUQZE9QOwRBMjyXVBA6+C6Cq2FILQiU0M0K8J302Mz8jioQIxxDXWhlgRz1xKUGPMxQKcRaH+w8swwVuDH1gdr/jbMy/Fxgi8StnqPf4hx01GMkTbUGRhmxRVC4UMVERzC2B4SOZvYHlXD8jcNuR3PLkp4mFzI5KhbmmXmP6XW3VJkbpyu0Ix0o20B/Czu5gBptHZDILtnQugVZwJM6EGzNSGTYKwSzg13Iiq0X1IEJ+Wg7JtVursG0ie7RwBkrytxDOYUFwrThpN7KVxAys8upJfNIQ7Al8mk8WxSv2BgD3nz0QTDkTL4AqIcHU8jC3fcLeB4KN7yn/pukAiZnvBvKNEWBqnAcEqa3pn+raZmEfHr4HYu1hexHpzJEiqXgeNjmzVg1kl0M9QTj4yvBpNFssZCkleGur8tB47DnLTwBu8OwUJXRPu8C8J/yh/fcR7rTX+jTDKPYlJ6D2m+PyYJrSHM6QzLa0RT9aNyB397U9C2lHsRQPVNF3vSyQ/A8yJP43RBWXKB/FotDPmRKWQ6XTVGEHXGXAW1SZxgf5AX1FCTFcjmymtAa4jyd+vW5SHNA4LKnicD7juaD4kiEPTsd+7qVbPhTVCD04q0gxvN2cu0KUjApijkZi45Cp3OFy4DrOCercK78UJbgVnc6skhTyHNo7Yj6oZUncBgS4kxHJO7PZOGBy9R56vvAVnGc9bl2Uw3vpN0+DKz/Wii9i7UH1wSO51gqpHStU3ZWRVgZ3A+hXNdFn+St4JjTlwHab93enyLSPuN8c90a16NkI3Uf8d5g3YdryfSUgv3GuvXfamWgC2386dl3Y1t0EbCT6oIRRMBcdZckO/9vJ4GneY3m/x94HXb0cZ/8F7uaBUFL/jnXPv/8uTBbxm8ZtcUBTsbF2ruTzyepRmBQXUiPvjTLwgLq055avqCty+Ha9KByPA3a8KP+uXMNEP+VpbWhm3V8Fi5YALwZ4LpVJ88PCxZk7v068D90IBMsUopZRHfl+CO4tDuWRaU0CqLgCd0n6dubwbViJnUwP3zZnfb0BTpn2rXZGwqsEtaNVCLNoeFg+OyHzvsqlq/UuduVc/nYMZpGjZwq3NgaPOhTG39xrc65LJBy8GPKfNA6PnaXKWogM5DYbHXjoyRg1QFP6S67vEUAepBPtN1Hp2K8hYMjWYOOxx8/CCdZuuSdEHy/V+uxDzYPTLya19WoNJtReOrN+UB040mU/G0Ji3VzA339PzAOMVdHmp+VfEZ9AhAr/Ne+glBQVrhDzNDkgORz1jZpg4O6wYv7FgPStOxhn0B55fPjevodLdVDzC2PPRhv/yTxmdj8gNLYixeqDhr+ku/9hUm3Hdfpb/K2/EybkqX5/TpWNrHbHOYjN3yOZ9trUEnuMOg6q/jfMcplLgKsKMn+DIP9Rq0nT9xpdchiLvk3I+lWX5ag3/eLPBrmgAsORNDP6ULFGosS4omY9P0749L9vkj83bqBnz83e+lDsLdtGzjk7BfBuK9RK5hMry9O2YrctdH8i/IH2AXO/zIaEILVN18k9sQxbcmsL2PbsmJ2ypeFW3v9tMcXLVUeXmGe8Wr7Z258R5+/vvYA//vrQQf+jWie+xb/RQBmMRU11ZeGELx7ws/0MrViORg/q/oL3bcGg8DgNZi/AKF1c6e6yIC/XI3tCE5ojH5duKVVdeXGX+ighorTWh6i9cEJV6GfKcSX8YnQenGrK7NPcZmXHzvmiPts8WetUPSihbZp4/svx/oaRn5C4ty5i58wPsdY+79iIAjWJG0UFri/+30hqTrNTaMU86U/mpXVCJqLFc2fmZTa5Dbx3HM6Co50o/gFcB+oaqKi0dsazB/ZliqfDpHzoMrxip0hed2t7tq4qUaZZl+YkxxUKEAGfHKASvsK0FB2MdjzpD5//9M44zdSLk7DDk7oiRsp61gzu3kl3g2plnVZG1wGlFz9ZGb5vhxAcyjePR6LCnHPoJiGbWsNZ9PczxTiZXXNWFvgjdgCchT4kJQjeoqhNS4vi2IJyAMj+X4cS39XfLf3mCeHvIvMO6WKywJV23vl0gV4tmlZbjehu4TcuNjQVoW5IDnVMnnrM3XD1le0pBjWUN3ORAz4TzCs5zgaUorlDw3M3KBbOb2pSrdlOGGjtBARQdp0jOO4nj8SyZwUoyRRzSdX0pkQdu+c0/FNsisr0D+bUgVJBXhV1EQzdbAOI/r1NKh6NeVF6lT+znrv+meRiGZBjQDsTa6l2A00dIGPous1VDNk4+eIAfdw7vYwH3SFRBOL1ysmWPnwzmhOYNeDvDCNc5El1Y3eHA6Oh57i32fTjLiCpIAqRDRpNSdwKz9TAHzekWWxquP4cX4nl6tWyqssml9zW++4H1RJQNCO5pME6epmqp19dlnJ56r/8OyHvL4aApMTw9XvhQg2sEnNGYXMrKSnHvnwF04ge3zOCiotWvKMvorDMS8cEMV334ASPFuvL5deq3EsckcTxQKE/XH+v369GN4VTq1I6iX6jEXUY+Mgbf3Wfp/lQczxR6MBpX0/wvhAGfabdMN22yhGaxPqKIR+nB4QYl9l2yyRoLKiVHd7icwhN2Mrgyx11CyqNw6aFe8tUBKOE3jkLmuT3H02aw0+T1UjO/XbXhwOMCIBkwmAn0N2mAFPEwAxqW8afi1yF/fSwqDNO8UcJykbewx8N960uZjnEV3fmGhuRjjOv+wHtGHRekpW8V/StqxojkMay67M/EnmnDa8ATn5KR10EEKZKUEknBUWIgH8TK6Fv8lu+BfN6C2wUxwn2ekIgmskca7eOyspNgb71tQUK66JtxnbGmRJ4n9RNwTKQ4/ex3djBxLZhVoX9YHp3Vh0nE8MDUO7Hvz1rPqeVvzPEGo+3Duv19cxxk8RVvRsDwh4SgEfjy1wW9ZLlj5C6A8ZPtU2cxGPMFmcYVrrSUWK+5kEyXGS8SFXfBBJk2gLDkmvT/L1fEl8JVIS8EckEWc3hgVWvsriNKOOBo6hfbcy2vb/rwtpXwf+mwcaxv85l6KW2VuI5GGXbv8RmAbulBRuQPNy/KIvzfhrC9TsJhvIhts3Tb2pOOmxeWA0aTeja08FMG3Pf7k1++K0XUPLuFNP2LEs94Tpfi27Y5BHgGEn7zX3TxA1MiKv/xQQphYRWJDJOz4F7uMPAHDchBfu53hpTwLi4BgsW5GvCHFfE5k2vbqzj/jZEc00U3S4tgs8ILuSnjSw0swqbajxFN+Vi1J/fwBvxCl63wUqONymH4dbHMC3zBnWs0tTUHjRutPDDj9hp0HclhpIDRDlniHhVCO8/vqJ4nmY26As6Wg1URUpO+Tg8iG+W6Iitk5OSXStAHJ9b33D46LEhit5fwQaS2JSVdLFvArNi4dlp7SFE5N+EWX1R3DgIm6b9jNgfFLqT9g1CMptU5fBm++LnMnVmrxHww7pjRrut8bvckhJN5NGr2R/IJp3oTdgfCyBVg86JwMjbDuXvDdoZ5IQzXVFvzlv2coTQ1hQjVLGm07zO7G5PJ6sM31vs1oQn0t5USLgVinreNdU6yIolFx4IWowDv/uHu7cuEqI08iYAu5kZcLyn1HdCVwMn2OhCK6pyBKAj9ZWvEXEohqSeri94TyEo42Z6wdhg5xR8dIoBJrDXp7Q/W7pPMjU6wp3rPPP/Cr0GJXfvhrKFImSRvH3LqvMEoeKxSzxu2s1qsCuDmCLIqgGFi6QtGdpKvpEDq2vg4werazYjFK+ozOZiv5BMZyIkShFEKrK+Tmuby7sftzxgkjWyfaX0U5bHiQ0iQsCCWo3onLAEuZeEjqAcLIxgw7eeC/SGit9x/UlIMZ4d01VkVF/Wi6ATVve3+oqdOPGa1RSWqJ/YSOLHlSIN1nNuX4TUyBuKZsXYNdF6gmx5ydGFiYO3+lweyKDTfqeGd+mabnQ9M2hXADqrAfThDb1WLwC2jXe23J2lEuuDR0IrbfhrNz+4rmdsNbPoMbiWnAhZ1tI0rvH1o2nzXF5xbjRK4RpsyGPOd6mfPf6Ht20Pu4tK4sUi9JXDjxHFvmgFz9ErmUVFTK1uISha2pI13FbHm1RBCfIKUtu7LmT+tpzguehr+LxKkDHVnv8mkL2CdvGultoYyAxnNgOkRAoSHPKC1jvyNxf1KJubhBCFp/KZHCPHsMvj90/XX0Z70a3eVjr5R5nKeHr3XKQRQX7FYoZJgICJ6huh5aJm3ZB8eYnnTs4swb+lrNTokAW4do8Ji9i0Fs1TkTZ0wg7sxyAFUiEIhmpUHmbrJd3WRtWqdaRvh/iLV6tYq2N3feBzbKXZQ8hb9MUtyWNQ6KBNS0pkl9T49EmAj/qCVH7aSVJVton3VMxa5tVxhE3xytSnkfNAfr927O+zwH4IuujaItmu7xzMbDg71GVO5q8d+nnTw8Zr5Jq63kZv2LtbUkEv7teR6qs4aa5/DtzltISNfJAsNagPQR8txtK8h66cDqI3C2s2ld+AEp66jldToD/EXU/RJ1JWwWj0LyeqxPOypSLtJJRvusKNLTrEtaJdY/4lbhnfkZNacM7k5N69MclzmeCCv2+qzngiXJ9QodI7nUEQdYZyP2+tQknBiFQTxeZNIs0lTEXF1m3sazFe6a1t8t2PszXrH1uCeOLsEOIMwnLvLPJsB+HuAfAGTWhFyX1YzZpfGZALiAqBnGcQKFZZ4iKVIi5K+3f+XRxFnTxTuYgzaVlN6HR6DhPbKVchc/8KVxW3RI0XdRlMlcBQtFnH+jqbMhzfmhTKw+z4HmqisFXdbQxJV48j9Ud27s6bJmk7PjCNmxO/GjZQCmryJ6ZcozVaikQGQ6pyuYgG9XovarlyXvBMXu71BGUhLZ9N2QiAi1I/dTR4D3cVc0cfflGmtFLJmXpKuZDCCDR13CVDGY8uF6VcXXAvoMv2qHgLiKTAnNhltSeC5KyCc3c30Oz4aNlxdI9AuHcCeGkj1audzyu3tCFM6vOoCcTZlqc3Zh+z8a4CueKvSkgio+RDh3bfiQm+LHHdFjGHb165n1Uc8kbAeVKB3uE2ASZExP0oZhlB9HN+JzqBuQNOZU38SFwiv3VDh7GBFrKHlU3Uv7hTpnyMUy5BTzlKGlNaKpWfnZ3s5moTB9mLGazsGQlm1fz4Tpa1CttooCSgOL20+A/rmVpnh3+cQp5hZTEs+ax7Et2vi9JOdnaUEQGJYKfPpoHDVIrkXUfuGJk2VBZNnI8fDTFwHQtDgsOfp9/u5vc1FP9vNfMIw21h+3+yMmO9tpcLAs8oosvyJ71v7zX3AK5NyTx7c3q6TzzKZuX89KgyiPUP2pJC4vrnwpYC8cdtf/5gQiUjEdgFWqjc7Uuwo7S1CO05EvNwngsXVzflPuxbWsXcTUqLhwqf4Fv1UkYSDjHyM3iCpTp/ASM7cf6onw1y+ZXhsRJHkz6o7gIs22ZkYmZruddKUt4yQzI9K0FgReQHmFm09RbK7aAzavw0xLx26+B5rO9dJjejY3Ya3wuH4sVZRPzdW0tHCd2wYlLda+84D4Q2UCF+5MP83l1LSnCJL4rKXFlNodlvroqR8nSKFls3SulagOzpLsTBJyMQJEE4XUQxEfb+lkZOP6i6Yeq+2XJWX2rPXdABoGtLhbAa0g72dqqswMJNjQ/GRWrTT+w/Uk8vhvJlEH2MsNMtN808XqvSm7ZZYDVDMf8iWa97CO8S6dmP3ShyZ6JkZvCrI/TfEyMNBjUD/Lpekcn3zqeR68038/YJpupkG6CH2vOWMiUbuOzWWRb+QxLThWuHsvJTVn7+HfRKdkGiuqpE+syfeFV23nuE89RfW20nw5fVV40Ew3P0EE62h1QKdd2tKtlp16MZ4nMAd7L2qtxqdJctxEgu13XtzqNh61veU6sMj+zRxsfBKdQjz2yMMjyeLRsw+aju7FN82RASBj0D1r7jFepuKBDubOAXdUVmmV6bFrj4hUsuT03N+NhkzuHONMcRhnhd1ILDuqvAm9FT24i17KyJRdLGeU69PU6jtr66ToiR42hCDXY1OhYhFtCa9Z7Nc8B+FohACIDwBkjUsQyBp9avmPOL0EUnO+m9IQXagunVVCajBqCDtxo3Sf/qfzXD5ah5wKADQq/WTU1BKUl8FAXU4NWWQMclQNVhusFUXO2pxbz9lxW2S9NRqoWLcDs23RRf03mfm+sS5dwb44SWzOz2P5J6QdPQkaCM46seqR0BB7oMq9Omuuhf9XQ1Wpx6REIp6tszj7zATmmylZRM7CeWr48AezBAyk4JlcdoqYQ0BFbK4DI9XJUpkouYH5GbaPbI3TIMHEjpMtJI8iZIUPPjDp8vmk9o4mKRZOdzGJ7nJXSLRt3hsx+PufsQcOaftsLZ+IbsIdaqAfpoySCqpo15H8ok5Oj3DWYcCdHL6J9zswPRki3NXBMrjldZLYrl7RoKO037Dc+SBXZ1jNxzhnJiV9GOZrGlBtGY4IN4Phlv4hQ1quz8r2sjQOQT3nh4BBcK/hJlcd88NkB/j+gebuxuWLXlxrjJ1tmp3yC1AK5tLksSH66CLfF2+wDz8sAC3HJ4lkmiwHnP9z4X1upo9MNRye11k0xWj0dKqIxqy0Cd/0tlIiY9kSMRsGF4g4u6Lz1lxDyP7+jYqzVtUNsrlrALVSxiSo220z50Cy/UVwgnLWGwOUpvfkJrrT+TxG3arqwHh2rF0LqRyrrky+1CE9hOzo+EQyAqN/hCY9m3bWVBcM+PTOIeFc6ozNNWUn6+HYjs/aA56y7uyPufIqubXozIl8FfHxk4r/zR4/f7dVv7KtOtkkLogI/o3ZH/xxjfOqMmTL5kvwpHLIfy2WTaz8T8kTyN7wHZCsDyfHPAvrNpeabwHejWlIwAX8mtcc4Mg95mNj+mRalMywuAzi3QJ0lX8l+JfuV7DTZ+F3gcaFGLSSJh67jm+qiqBqGAWQ8RSS6MEDWVp3SAhz2hQCj7DeD+kXVM3oSuKrhk4oRzZhQPUbl8ZwC/8aG48DzyEpp6kgdZhrLMw8QYKvOetQXXIgWVhNVo9QTnC3ykYmzHjg0HSRdVPF55ABsXmtAFnQii+rc5H0bWHc1b4nqt7LDPYU5iEdxTa1YtuUd/bHRbAE7t7+GSXiUWO9GucpUcI5zkP7k2tjjBBdqdDonvQc9eBXe2qTk2ROF1W7RNBiuYT/ls+i+z2h+MaiTPJLI81h2PzvpaTiwdCUgQX/ETDXkxT8T17skgxXrnypZpZBSFgAZmkmYZlK5gStvp4SI28+ScVl4bYv/u9fL1CkfnPwVn0IYoYTW+m34BxVbHw2bOSAeJYaGEeNRldmxzCgyU4Tydcu/9nerLQ80roGz85wjLWVX+tyPP0Kmjhi+EnzvW3z3ckrTcsrib2UN6wwc86W4ueae2GVvnGrsKVsUdcc91SKxWtLFAxNXmXEmCZTYli/YswdhfYzjuAt+O5pAgQ86jWubvHPRHf4tgd+KyjHoLR7Lfi9DFtFs5H1NO3DRbXFyliKUwhTH5cQXfAknjq/xRJWtJ876m644u6x95iS3bdszSGVIc95GTcK3WiICp5ewEo3yGvL1NYXLmb+r2lOJNH+EnpMiiev9KSMFSrSMmoruYko4D4iURQO+BjpFuzhLusrm7ltV09ek6jktcU7N91IoZjeOvgopfr4jOaiQU6Ye9GgtKYCRV2M2nmz5og/flVxEcXKPNJk9cHKDr0U0Y6MOscZ7cT0DObNtgb9zrI2Q3WrhvBpVLIrj4onlQOnPomoOPPYIu8t6t2/WQJ1AbgVAoshSAh/UhRlmIfT/nMIWtKREud4CHcb+/fJ+49G/pLdfkIc5lwGKmr+B6cx7APm7x+8G3/X5SvYr2a9k/x1ZK4POSpiaB7OjCSM5nxFnarNRsPGCB+SBP/X4vH4zzSnwNj1OFney9s9F7pMyg8P9ItfCzwccWyhNkxXV85JeA3h7Zjy1pXFky83+X2z9yQwVSXEaaWT+NuJHKNK3p9LNlK8NIv8Fh4ivBnKPZxI/u/+aDqRkm48vzhgOe3Vp3CP3Iz4DV6YhM2d+VAe5a7pWyAj/KAN4zbRdGI4fIQItnK4cwj699k4/P22lql0fszl9s66OmOF/66s4X8X5z4hDvwzAu0s62Y3SXnQ8y12ajx5/aICIQvWLJl75wIbd5CqxA8yvWVUfqdtOJsYzY+uGRPt3/o1IQk9chywm74iLCNVy2sURjGcailRqYDsRp5aJWQRqf7prNCb+kLx/8ErFz0P2tFFq79ifNYpnI1+juYpe2YN8PEZ+xMXzpP7rQ5CVxJHgmorgXjNFcZpp4uQGgThXHf/mWoorJXtkq/UMucoMNZDZAaIst1dIeB64MZUao9tjN70TvS10sF8kUpOzPdPRrn+GmHOPBGLE5FFMbLJTNnjGkOHfC2G+z8nhe1rJuq0rJOMpWUNwIcYUO9UnHglbzxLwRCBLTgByGdU7emWH0GAs15DDbm9dTaQcaRAQ8bINuo3hyMAK0LaHGSwOeHCDAKQYqAqCauvTky94aabS+D8bnRzakmI4EXWu9XDeijqjDtTRBrPXTufgxKSncV1Ob7e3nDWkAy8qmLHlhu+2V+ZxIpo7tkuaJwOQKucYaXNRD423oiPi7GYO1Iwj8+MXDpBzKR1CzkszaQZrnvuY4O82Zg4AZYYvgIn79QbEN53n8/sd23hUb829m5gCzvlc7OuxbAvzRwno8I3WK+QqjsCPfoxCYIplLx1VDsYy5fP+3ta/Gcv8Udwk3YCz8x3BE000/CfwYqAIhX5Cw13YpC9X5wAwXR2oLR47dMSb1rIt+Vc5QcZDsg2kRQwJRCDJ5WP3yvtNRbJiemPBn31dUKWt+bs5TuPb9RWSEHXDbnP7Cyw6jyz5TpNUGPaDd+bdBjfWBOWh5hqyqMe73ruSqz8GAR+EjsNp3b1bAImttYsXU/EY4AtiaCvCf9UqsLcdSzb578zQezBjozMgUp/PiOG0JN9YPJPdbjJ7e+pkfKP6qkYtApFUBSm8B1xcQZ87HUEfxndk9U/wfxvhV+Xv16EPHgx1Pdp6nda4CMjst8mmr+F0hb6M7r/G/JLPxSmfzWAf/BrTvorzv08cXfWHU/NxTZMFS2T+X3eNfx34OvB14P+DAVTfWZNolRi2eWCyeenej2F0v497nKTFmtS9FLB5M7aw3OjTyZ9slKjZkqXb0hPYn3yOwZZ9dpLov+W40qdpCPk7PC5JdxB0lPCf2Uj3kdfYbeRrKr/QVdHNhyRIHs7Djo82CjFCtra3xyCRIWBaPryVUmemvTWwnRXd1v2PC/k4ZRtM1XZzsH40b6RmxI9euKVVs4bP2UkAcFVjCazeycqEHEt0KbIJLBxW646zvtC9+s7GOErXOXJ5Tb5SKgFzNC94Xqbw7Qqppsou2DjpzULiWp/xf/EayhSxvrpjqixfTm7vu/SEfEz/Mu6pHh5M/pLQanrqdUqs7kExjFKQJ9Yd4JR34tRiIu4ZWa3IUsmjGpNYXViuRi2FVVcEY4ekk9eImSP3L73ASrXqDKsaSptqm9I125Yrhov2g+fpJeddtvQi9XM3lAyvNJNtQ9HQ7JK6sSUDaHSPTzKsDnSlFtWM8pPy1zmGNcqeISBm90sFOxN6UfwRu533MphO554E9opyta2T6j4QNbp/zoADTsHhqk9szJjRgLF/ozv1evaxdyUBT42WRHBEsZkprpwuvirOuo3FiOt+0oWlksBYbG51I603jvrWD8TrTLNJL0Ga6um5WPkc6sZpVDyaH/lGnbBxeENglvBdHAQc9xZZtOGO/wEp/xDwluMNXmhqxQliiD7zRAzT6bHKIzd0OdKt0g6Phh7j+4sXzZQlgT1KvmmRriOWPD/OrT5oV6MSiZ+HbM86Uo/L1Zhg+0xaThdTh+ADnRwG5hiRJCAourGFiFLQ/eWk9RsG2jZ+kIZ0rFxdUPVjG0bo28H+LYlUpsAa8h5kdjFJ85YPOgVJAL1bGpCvJc3SMFkjc34BnvlyDZECn3R6QOlz84znWHaxPPWFvDI90WSXVKI1SihiJZHP/7kGZv2tnFnJ2Q0J5A44l3LGClpQenrdlxtMGuUuLUt8pTS/YHiECMEakSsALSnWJ84E1FYQ4EcV8Ghr4DZO9avuhmF0R0sKryifRQDE16jy4p+e0LwYx7xgMXwR/c9VW/kJi9uE/btvR9f7BfPXHKAY6cW8En0nttUUpNwcdhjSanOtobGoTkO4Cbp/zfm2LyeR2VdOSPmBsxhA8ZtsRK9kpgxPFYPWB8VxtEYw4WUTlWFUzYpSjr7e/eOBakBSznsqpUrh0jL6a8fLAL9/6deeCMwm/Aqr8fk1paGjPpEEdrFGGA3NvapGGA+IJO0pQ5pBD3sFhcDzUqD1qOXLy/wVeYAI6Eq/xkue0v3GSjc/K/1rdVFa/5zoDMXnaOzYVcMndVyqSNjJMl5/zG2XctChwedRfnt7iGUbboAYr3EvNBZ2ALjCM+YZ8lj/0YGTrRndTS6ykJqZ2u6vyd4KEZDyquV0UqTnz7gCUIlZnVOGtMPfeKhRC5QDJZPIZOYz7+QAYFP/NGlhdrT/MkxGt8XlUofi7a9Py4F8pfG6td/XfYnOE3OJKWVKYrVW1csby4yCTfybbtQfR1geWrocP5JN32DPwR/Ur4kCMjhkt0CunVBjfsTauAurklYaiahuZh36wiRuGbNf63EOgX0xDGr54kV+vipIyKoLXa98oJg+oXoLwWsabmbD1JsLcCFOo2Bi5vn2OOs92E1t0ZB/8LlogxkNNUPHodWXOhGKp3BIrKR4HmYoThMyLH3LW3xV8H1bmVNseSRT211mDt/TQgdspg5AJITa2KcqRgfVTFaXJUApRSjN+q3peUyxsEe9YSfdbckzX7U6Gal3/2SbMHT13COp4lxsoKIOU36A0lNW+Uo01Y/nykfhsx/6dkmHyTP0ojf1RoSo0AN7TG4aMWRS9hZZV0eTs5t34USzRIJo4NHuNYkLhPmwXn0h87YpPiSuIDMX68F60AtrL2SUZgmsvLPU3MtWc7Ikp8pXUwiY9LhRrtkeYz2XSjkmsr2qm6Q5dEfnuJbHbeMh5AHoAfqSWW1RAL0gCk5BwVlrbJHA7csOrbzpgfO3NpCn/HhGqTvIikUtG85Wr98pOH9F7S8Lcmmm1cu18Lmv0SK60paKE1RdaEkhN76szFYU4PaTkWH+p2voCYJ7rluxzqX0sEsf9K/OJTfK3/OHy0TkfzT6N/R3Ukyml1BPZb/GO8PG4JUkEgshtaRMvTGhndLyvZJdO4PintdrMqPi3O3e6Jhzww5vtdi/fTUmduB51NDvCWhJhv23WlKUkQfwzUt5ejH9pVz6Udso9OS9fT3xpDrv1Zp3G8jfn9OhWxk4Kcxg7nD8/ei2S84T/PNZkcK0DkPKve6S5SU7oPMpfstqcPDaPtmtkAr/YPiqZswzKk/Nu6rWaheeC8Bab85S53zTmLfO4Frirva1BgeVdJySzj4zD3JKDXjBDGcfDDY41Tgsvee/kxPywcSxt5VjfgS/6dUd3UbztBu5VgO91ZHa4dxpCfxNLNWX48xqmU4DErnf7Jp9K8xie1bZ1yM49mWJuxLb4rZm5SfUc6lEkxyASnWxm6Q+pOJ8W9XI1TJX08KNe+IXt6nuhI2z5o3odmdKdMexRvGaKTys312IYrFJGjmJKLy+KvneX4Q6p/SynqsQtc0yaawr0i3HEYluP6KSwghfpbI26NLrrumrbZxZZNTC3LgeaHRfcHVCWV/aePOwzERlf/2DaPHQLu52Rsd2dGRXh2pyndWSrIPlEzhE8XG8MI4AkLFvm2b/2JJyVvcwHE6T5dFQIXoDBpMWZurxNJa0uYnqHWfzGj5tLKZKjs+ZDhBbu04XTMzeCBkc4an36pZnHHrihRcTdyFoa5XzFTtmyjGEwSE1d44xMEbhZx40sU/h6YvfTqpr3fZyzEvzFIe8iixSFY+McggWTEtCdCmIwdo6eaV8r7HNQM4MmopDC14yM0dbZBygz8TekmPKa9bU3eS2N0WbWbdFSUtHQNc0tO/D9rI6BNBFbWrdwuj+RVu/nOHRvIxzyo1u+YKf936XUZMCbqbhkeU34xuPkb7flkuC3C8ffqcLCdvlsa1PO6psDOSKzrApVn823UKEqnw1lvBrTvzo/fNIc+jCtn5tEz7k9u73hXyEyaEleitp8jJaoqQDp+qAa0T2mn+GTR80oGF+uRCeUoaF2V2XYxq2LWHUPlRcY16vE2iXvOfk7I3EE9zpePFP3cGFCbOJC4Y3IzwT1bZXMHLa8vnA+FiUtZFItkU+En4omkB5KDvU1v+irNIpSxwAMUWhN9ohWHI4un7eTrYlfjsE1nSpaLmlU1h9uXuTn+2O35Q2A/BriW7aCrZAWfxQeSmFN05EjEGVj6D5TD5TQNMoaDgJmiZF88ab35bp/xRSJsdQLw5LT+5eUmuT1Uau/bF4WlAmQ6hxbMNO43hZCRWU4bIjgycPTZSORPb40eRtonvrf1920LhhQanileISd+qSGG6reAiNYiGvPA1XQVDsJyRlC6khGjq4x+hRw8FJBRL4KfXuOR7HsV4qP6A4qIsf2RAplfV5XvPRVoDavLaW58FvdRUmPXtu1vYDkKnCviVg73TjX/n9neB8k8WA7bW4OI62PBGoFUJ7TVSVb1vo87LKal8ZbSFIEX96K/j5XuPR/T8aigPahMzwAzS8y3tN8/ZM5xLFWAINfZMG/SHvQw5HYMV5vNAYYEuK9yT5dAP9FHiXnWYsmbL4acXSVFTFsJTnGE3H3UAu07qfN89NTy96R29siGpZ+IVSBVfLeAveXXIIpbHfCX7erMm6Kz/zC06agJMOm19lEThig2/FtH+MGngP7v1DG5Rm/6QrqsAYhW+7k2+glahuuWYQPPtDlTWipPBvMlP8YbeQjGrU9KkWg2LeOFQUQZNEwHWPZEKMC/PJOHkJLrHH/GmEqh2hOijTknVRfUcBuVL29sQLD7QC9F7f4rU9a9MWkhbCe6SxBHvFgY6eX5PwZQpMubZkrybvSXNeRxO70mIlhdKGEpsZ69guHXfSZyuDeg3iFmoyWxzsxaZl78vlmkkaNIaRROH57en+PXsfwc7gqHJF/VOAVIDAKZSIeQ2KHqEdM3nwkTZsyCDv6ejpjW9tXmgSaPONcYGQHJAxAOl5P/XNrUJU/bd0tzzCESgOZ25f0koPdxhPw02l8e0prc6PtZ1DTOnR33qMT7Jl0UKpxjF9nYHkzQsvM/d6YZOiVWOS1hiUG9UWp+twnL/Y2uyGypp9Woym/+fOTZNTr5j2tKDoWbp/omLf+CAPK39FzF2mnZcs2Gk/fqtaY0Yy1fVOqu1mGfkEQLNGLdTkuk7/151s0yJeG9Icxcvxm97eLNqho6l0lMLVGlRrq9ps4ZqpN8U3cdPst2/x3ly56fDp/wBQSwMEFAACAAgA0jZISWnSjMZNAAAAagAAABsAAAB1bml2ZXJzYWwvdW5pdmVyc2FsLnBuZy54bWyzsa/IzVEoSy0qzszPs1Uy1DNQsrfj5bIpKEoty0wtV6gAigEFIUBJodJWycQIwS3PTCnJsFUyN7JEiGWkZqZnlNgqmZqYwwX1gUYCAFBLAQIAABQAAgAIAFG1UUkkjaFlSAQAANIOAAAdAAAAAAAAAAEAAAAAAAAAAAB1bml2ZXJzYWwvY29tbW9uX21lc3NhZ2VzLmxuZ1BLAQIAABQAAgAIAFG1UUmbErOrQwQAAJsOAAAuAAAAAAAAAAEAAAAAAIMEAAB1bml2ZXJzYWwvY3VzdG9tX3ByZXNldHMvMC9jb21tb25fbWVzc2FnZXMubG5nUEsBAgAAFAACAAgAUbVRSZsSs6tDBAAAmw4AAC4AAAAAAAAAAQAAAAAAEgkAAHVuaXZlcnNhbC9jdXN0b21fcHJlc2V0cy8xL2NvbW1vbl9tZXNzYWdlcy5sbmdQSwECAAAUAAIACABRtVFJ4RAE7xoFAAAgFwAAJwAAAAAAAAABAAAAAAChDQAAdW5pdmVyc2FsL2ZsYXNoX3B1Ymxpc2hpbmdfc2V0dGluZ3MueG1sUEsBAgAAFAACAAgAUbVRSfAWHEHLAgAATgoAACEAAAAAAAAAAQAAAAAAABMAAHVuaXZlcnNhbC9mbGFzaF9za2luX3NldHRpbmdzLnhtbFBLAQIAABQAAgAIAFG1UUk6vqvv7AQAADEWAAAmAAAAAAAAAAEAAAAAAAoWAAB1bml2ZXJzYWwvaHRtbF9wdWJsaXNoaW5nX3NldHRpbmdzLnhtbFBLAQIAABQAAgAIAFG1UUmtdxPgngEAAAkGAAAfAAAAAAAAAAEAAAAAADobAAB1bml2ZXJzYWwvaHRtbF9za2luX3NldHRpbmdzLmpzUEsBAgAAFAACAAgAUbVRSZpAAzT1AAAAIwIAABoAAAAAAAAAAQAAAAAAFR0AAHVuaXZlcnNhbC9pMThuX3ByZXNldHMueG1sUEsBAgAAFAACAAgAUbVRSfu21ZdwAAAAeQAAABwAAAAAAAAAAQAAAAAAQh4AAHVuaXZlcnNhbC9sb2NhbF9zZXR0aW5ncy54bWxQSwECAAAUAAIACABNotpEzoIJN+wCAACICAAAFAAAAAAAAAABAAAAAADsHgAAdW5pdmVyc2FsL3BsYXllci54bWxQSwECAAAUAAIACABRtVFJkxZCdroHAADlHQAAKQAAAAAAAAABAAAAAAAKIgAAdW5pdmVyc2FsL3NraW5fY3VzdG9taXphdGlvbl9zZXR0aW5ncy54bWxQSwECAAAUAAIACADSNkhJOJ+3ZhUrAADZSAAAFwAAAAAAAAAAAAAAAAALKgAAdW5pdmVyc2FsL3VuaXZlcnNhbC5wbmdQSwECAAAUAAIACADSNkhJadKMxk0AAABqAAAAGwAAAAAAAAABAAAAAABVVQAAdW5pdmVyc2FsL3VuaXZlcnNhbC5wbmcueG1sUEsFBgAAAAANAA0AAQQAANtVAAAAAA=="/>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320&quot;/&gt;&lt;/object&gt;&lt;object type=&quot;3&quot; unique_id=&quot;10005&quot;&gt;&lt;property id=&quot;20148&quot; value=&quot;5&quot;/&gt;&lt;property id=&quot;20300&quot; value=&quot;Slide 2&quot;/&gt;&lt;property id=&quot;20307&quot; value=&quot;284&quot;/&gt;&lt;/object&gt;&lt;object type=&quot;3&quot; unique_id=&quot;10006&quot;&gt;&lt;property id=&quot;20148&quot; value=&quot;5&quot;/&gt;&lt;property id=&quot;20300&quot; value=&quot;Slide 3&quot;/&gt;&lt;property id=&quot;20307&quot; value=&quot;321&quot;/&gt;&lt;/object&gt;&lt;object type=&quot;3&quot; unique_id=&quot;10007&quot;&gt;&lt;property id=&quot;20148&quot; value=&quot;5&quot;/&gt;&lt;property id=&quot;20300&quot; value=&quot;Slide 4&quot;/&gt;&lt;property id=&quot;20307&quot; value=&quot;286&quot;/&gt;&lt;/object&gt;&lt;object type=&quot;3&quot; unique_id=&quot;10010&quot;&gt;&lt;property id=&quot;20148&quot; value=&quot;5&quot;/&gt;&lt;property id=&quot;20300&quot; value=&quot;Slide 8&quot;/&gt;&lt;property id=&quot;20307&quot; value=&quot;323&quot;/&gt;&lt;/object&gt;&lt;object type=&quot;3&quot; unique_id=&quot;10011&quot;&gt;&lt;property id=&quot;20148&quot; value=&quot;5&quot;/&gt;&lt;property id=&quot;20300&quot; value=&quot;Slide 9&quot;/&gt;&lt;property id=&quot;20307&quot; value=&quot;322&quot;/&gt;&lt;/object&gt;&lt;object type=&quot;3&quot; unique_id=&quot;10012&quot;&gt;&lt;property id=&quot;20148&quot; value=&quot;5&quot;/&gt;&lt;property id=&quot;20300&quot; value=&quot;Slide 10&quot;/&gt;&lt;property id=&quot;20307&quot; value=&quot;257&quot;/&gt;&lt;/object&gt;&lt;object type=&quot;3&quot; unique_id=&quot;10013&quot;&gt;&lt;property id=&quot;20148&quot; value=&quot;5&quot;/&gt;&lt;property id=&quot;20300&quot; value=&quot;Slide 13&quot;/&gt;&lt;property id=&quot;20307&quot; value=&quot;294&quot;/&gt;&lt;/object&gt;&lt;object type=&quot;3&quot; unique_id=&quot;10014&quot;&gt;&lt;property id=&quot;20148&quot; value=&quot;5&quot;/&gt;&lt;property id=&quot;20300&quot; value=&quot;Slide 14&quot;/&gt;&lt;property id=&quot;20307&quot; value=&quot;291&quot;/&gt;&lt;/object&gt;&lt;object type=&quot;3&quot; unique_id=&quot;10015&quot;&gt;&lt;property id=&quot;20148&quot; value=&quot;5&quot;/&gt;&lt;property id=&quot;20300&quot; value=&quot;Slide 15&quot;/&gt;&lt;property id=&quot;20307&quot; value=&quot;292&quot;/&gt;&lt;/object&gt;&lt;object type=&quot;3&quot; unique_id=&quot;10016&quot;&gt;&lt;property id=&quot;20148&quot; value=&quot;5&quot;/&gt;&lt;property id=&quot;20300&quot; value=&quot;Slide 16&quot;/&gt;&lt;property id=&quot;20307&quot; value=&quot;293&quot;/&gt;&lt;/object&gt;&lt;object type=&quot;3&quot; unique_id=&quot;10017&quot;&gt;&lt;property id=&quot;20148&quot; value=&quot;5&quot;/&gt;&lt;property id=&quot;20300&quot; value=&quot;Slide 17&quot;/&gt;&lt;property id=&quot;20307&quot; value=&quot;296&quot;/&gt;&lt;/object&gt;&lt;object type=&quot;3&quot; unique_id=&quot;10018&quot;&gt;&lt;property id=&quot;20148&quot; value=&quot;5&quot;/&gt;&lt;property id=&quot;20300&quot; value=&quot;Slide 18&quot;/&gt;&lt;property id=&quot;20307&quot; value=&quot;258&quot;/&gt;&lt;/object&gt;&lt;object type=&quot;3&quot; unique_id=&quot;10019&quot;&gt;&lt;property id=&quot;20148&quot; value=&quot;5&quot;/&gt;&lt;property id=&quot;20300&quot; value=&quot;Slide 22&quot;/&gt;&lt;property id=&quot;20307&quot; value=&quot;308&quot;/&gt;&lt;/object&gt;&lt;object type=&quot;3&quot; unique_id=&quot;10020&quot;&gt;&lt;property id=&quot;20148&quot; value=&quot;5&quot;/&gt;&lt;property id=&quot;20300&quot; value=&quot;Slide 23&quot;/&gt;&lt;property id=&quot;20307&quot; value=&quot;324&quot;/&gt;&lt;/object&gt;&lt;object type=&quot;3&quot; unique_id=&quot;10021&quot;&gt;&lt;property id=&quot;20148&quot; value=&quot;5&quot;/&gt;&lt;property id=&quot;20300&quot; value=&quot;Slide 26&quot;/&gt;&lt;property id=&quot;20307&quot; value=&quot;309&quot;/&gt;&lt;/object&gt;&lt;object type=&quot;3&quot; unique_id=&quot;10022&quot;&gt;&lt;property id=&quot;20148&quot; value=&quot;5&quot;/&gt;&lt;property id=&quot;20300&quot; value=&quot;Slide 27&quot;/&gt;&lt;property id=&quot;20307&quot; value=&quot;298&quot;/&gt;&lt;/object&gt;&lt;object type=&quot;3&quot; unique_id=&quot;10023&quot;&gt;&lt;property id=&quot;20148&quot; value=&quot;5&quot;/&gt;&lt;property id=&quot;20300&quot; value=&quot;Slide 30&quot;/&gt;&lt;property id=&quot;20307&quot; value=&quot;299&quot;/&gt;&lt;/object&gt;&lt;object type=&quot;3&quot; unique_id=&quot;10024&quot;&gt;&lt;property id=&quot;20148&quot; value=&quot;5&quot;/&gt;&lt;property id=&quot;20300&quot; value=&quot;Slide 31&quot;/&gt;&lt;property id=&quot;20307&quot; value=&quot;311&quot;/&gt;&lt;/object&gt;&lt;object type=&quot;3&quot; unique_id=&quot;10025&quot;&gt;&lt;property id=&quot;20148&quot; value=&quot;5&quot;/&gt;&lt;property id=&quot;20300&quot; value=&quot;Slide 33&quot;/&gt;&lt;property id=&quot;20307&quot; value=&quot;312&quot;/&gt;&lt;/object&gt;&lt;object type=&quot;3&quot; unique_id=&quot;10026&quot;&gt;&lt;property id=&quot;20148&quot; value=&quot;5&quot;/&gt;&lt;property id=&quot;20300&quot; value=&quot;Slide 34&quot;/&gt;&lt;property id=&quot;20307&quot; value=&quot;326&quot;/&gt;&lt;/object&gt;&lt;object type=&quot;3&quot; unique_id=&quot;10027&quot;&gt;&lt;property id=&quot;20148&quot; value=&quot;5&quot;/&gt;&lt;property id=&quot;20300&quot; value=&quot;Slide 35&quot;/&gt;&lt;property id=&quot;20307&quot; value=&quot;313&quot;/&gt;&lt;/object&gt;&lt;object type=&quot;3&quot; unique_id=&quot;10028&quot;&gt;&lt;property id=&quot;20148&quot; value=&quot;5&quot;/&gt;&lt;property id=&quot;20300&quot; value=&quot;Slide 36&quot;/&gt;&lt;property id=&quot;20307&quot; value=&quot;262&quot;/&gt;&lt;/object&gt;&lt;object type=&quot;3&quot; unique_id=&quot;10029&quot;&gt;&lt;property id=&quot;20148&quot; value=&quot;5&quot;/&gt;&lt;property id=&quot;20300&quot; value=&quot;Slide 38&quot;/&gt;&lt;property id=&quot;20307&quot; value=&quot;302&quot;/&gt;&lt;/object&gt;&lt;object type=&quot;3&quot; unique_id=&quot;10030&quot;&gt;&lt;property id=&quot;20148&quot; value=&quot;5&quot;/&gt;&lt;property id=&quot;20300&quot; value=&quot;Slide 39&quot;/&gt;&lt;property id=&quot;20307&quot; value=&quot;303&quot;/&gt;&lt;/object&gt;&lt;object type=&quot;3&quot; unique_id=&quot;10031&quot;&gt;&lt;property id=&quot;20148&quot; value=&quot;5&quot;/&gt;&lt;property id=&quot;20300&quot; value=&quot;Slide 41&quot;/&gt;&lt;property id=&quot;20307&quot; value=&quot;327&quot;/&gt;&lt;/object&gt;&lt;object type=&quot;3&quot; unique_id=&quot;10032&quot;&gt;&lt;property id=&quot;20148&quot; value=&quot;5&quot;/&gt;&lt;property id=&quot;20300&quot; value=&quot;Slide 43&quot;/&gt;&lt;property id=&quot;20307&quot; value=&quot;306&quot;/&gt;&lt;/object&gt;&lt;object type=&quot;3&quot; unique_id=&quot;10033&quot;&gt;&lt;property id=&quot;20148&quot; value=&quot;5&quot;/&gt;&lt;property id=&quot;20300&quot; value=&quot;Slide 44&quot;/&gt;&lt;property id=&quot;20307&quot; value=&quot;307&quot;/&gt;&lt;/object&gt;&lt;object type=&quot;3&quot; unique_id=&quot;10034&quot;&gt;&lt;property id=&quot;20148&quot; value=&quot;5&quot;/&gt;&lt;property id=&quot;20300&quot; value=&quot;Slide 45&quot;/&gt;&lt;property id=&quot;20307&quot; value=&quot;305&quot;/&gt;&lt;/object&gt;&lt;object type=&quot;3&quot; unique_id=&quot;10035&quot;&gt;&lt;property id=&quot;20148&quot; value=&quot;5&quot;/&gt;&lt;property id=&quot;20300&quot; value=&quot;Slide 49&quot;/&gt;&lt;property id=&quot;20307&quot; value=&quot;319&quot;/&gt;&lt;/object&gt;&lt;object type=&quot;3&quot; unique_id=&quot;10036&quot;&gt;&lt;property id=&quot;20148&quot; value=&quot;5&quot;/&gt;&lt;property id=&quot;20300&quot; value=&quot;Slide 50&quot;/&gt;&lt;property id=&quot;20307&quot; value=&quot;317&quot;/&gt;&lt;/object&gt;&lt;object type=&quot;3&quot; unique_id=&quot;10037&quot;&gt;&lt;property id=&quot;20148&quot; value=&quot;5&quot;/&gt;&lt;property id=&quot;20300&quot; value=&quot;Slide 51&quot;/&gt;&lt;property id=&quot;20307&quot; value=&quot;318&quot;/&gt;&lt;/object&gt;&lt;object type=&quot;3&quot; unique_id=&quot;10038&quot;&gt;&lt;property id=&quot;20148&quot; value=&quot;5&quot;/&gt;&lt;property id=&quot;20300&quot; value=&quot;Slide 52&quot;/&gt;&lt;property id=&quot;20307&quot; value=&quot;274&quot;/&gt;&lt;/object&gt;&lt;object type=&quot;3&quot; unique_id=&quot;10039&quot;&gt;&lt;property id=&quot;20148&quot; value=&quot;5&quot;/&gt;&lt;property id=&quot;20300&quot; value=&quot;Slide 53&quot;/&gt;&lt;property id=&quot;20307&quot; value=&quot;316&quot;/&gt;&lt;/object&gt;&lt;object type=&quot;3&quot; unique_id=&quot;10040&quot;&gt;&lt;property id=&quot;20148&quot; value=&quot;5&quot;/&gt;&lt;property id=&quot;20300&quot; value=&quot;Slide 54&quot;/&gt;&lt;property id=&quot;20307&quot; value=&quot;315&quot;/&gt;&lt;/object&gt;&lt;object type=&quot;3&quot; unique_id=&quot;10041&quot;&gt;&lt;property id=&quot;20148&quot; value=&quot;5&quot;/&gt;&lt;property id=&quot;20300&quot; value=&quot;Slide 55&quot;/&gt;&lt;property id=&quot;20307&quot; value=&quot;314&quot;/&gt;&lt;/object&gt;&lt;object type=&quot;3&quot; unique_id=&quot;10043&quot;&gt;&lt;property id=&quot;20148&quot; value=&quot;5&quot;/&gt;&lt;property id=&quot;20300&quot; value=&quot;Slide 6&quot;/&gt;&lt;property id=&quot;20307&quot; value=&quot;333&quot;/&gt;&lt;/object&gt;&lt;object type=&quot;3&quot; unique_id=&quot;10044&quot;&gt;&lt;property id=&quot;20148&quot; value=&quot;5&quot;/&gt;&lt;property id=&quot;20300&quot; value=&quot;Slide 11&quot;/&gt;&lt;property id=&quot;20307&quot; value=&quot;328&quot;/&gt;&lt;/object&gt;&lt;object type=&quot;3&quot; unique_id=&quot;10045&quot;&gt;&lt;property id=&quot;20148&quot; value=&quot;5&quot;/&gt;&lt;property id=&quot;20300&quot; value=&quot;Slide 20&quot;/&gt;&lt;property id=&quot;20307&quot; value=&quot;329&quot;/&gt;&lt;/object&gt;&lt;object type=&quot;3&quot; unique_id=&quot;10046&quot;&gt;&lt;property id=&quot;20148&quot; value=&quot;5&quot;/&gt;&lt;property id=&quot;20300&quot; value=&quot;Slide 21&quot;/&gt;&lt;property id=&quot;20307&quot; value=&quot;330&quot;/&gt;&lt;/object&gt;&lt;object type=&quot;3&quot; unique_id=&quot;10047&quot;&gt;&lt;property id=&quot;20148&quot; value=&quot;5&quot;/&gt;&lt;property id=&quot;20300&quot; value=&quot;Slide 28&quot;/&gt;&lt;property id=&quot;20307&quot; value=&quot;332&quot;/&gt;&lt;/object&gt;&lt;object type=&quot;3&quot; unique_id=&quot;10048&quot;&gt;&lt;property id=&quot;20148&quot; value=&quot;5&quot;/&gt;&lt;property id=&quot;20300&quot; value=&quot;Slide 46&quot;/&gt;&lt;property id=&quot;20307&quot; value=&quot;334&quot;/&gt;&lt;/object&gt;&lt;object type=&quot;3&quot; unique_id=&quot;10049&quot;&gt;&lt;property id=&quot;20148&quot; value=&quot;5&quot;/&gt;&lt;property id=&quot;20300&quot; value=&quot;Slide 47&quot;/&gt;&lt;property id=&quot;20307&quot; value=&quot;335&quot;/&gt;&lt;/object&gt;&lt;object type=&quot;3&quot; unique_id=&quot;10050&quot;&gt;&lt;property id=&quot;20148&quot; value=&quot;5&quot;/&gt;&lt;property id=&quot;20300&quot; value=&quot;Slide 48&quot;/&gt;&lt;property id=&quot;20307&quot; value=&quot;336&quot;/&gt;&lt;/object&gt;&lt;object type=&quot;3&quot; unique_id=&quot;10243&quot;&gt;&lt;property id=&quot;20148&quot; value=&quot;5&quot;/&gt;&lt;property id=&quot;20300&quot; value=&quot;Slide 7&quot;/&gt;&lt;property id=&quot;20307&quot; value=&quot;337&quot;/&gt;&lt;/object&gt;&lt;object type=&quot;3&quot; unique_id=&quot;11349&quot;&gt;&lt;property id=&quot;20148&quot; value=&quot;5&quot;/&gt;&lt;property id=&quot;20300&quot; value=&quot;Slide 57&quot;/&gt;&lt;property id=&quot;20307&quot; value=&quot;338&quot;/&gt;&lt;/object&gt;&lt;object type=&quot;3&quot; unique_id=&quot;11350&quot;&gt;&lt;property id=&quot;20148&quot; value=&quot;5&quot;/&gt;&lt;property id=&quot;20300&quot; value=&quot;Slide 58&quot;/&gt;&lt;property id=&quot;20307&quot; value=&quot;339&quot;/&gt;&lt;/object&gt;&lt;object type=&quot;3&quot; unique_id=&quot;11351&quot;&gt;&lt;property id=&quot;20148&quot; value=&quot;5&quot;/&gt;&lt;property id=&quot;20300&quot; value=&quot;Slide 61 - &amp;quot;TƯ LIỆU THAM KHẢO&amp;quot;&quot;/&gt;&lt;property id=&quot;20307&quot; value=&quot;340&quot;/&gt;&lt;/object&gt;&lt;object type=&quot;3&quot; unique_id=&quot;11862&quot;&gt;&lt;property id=&quot;20148&quot; value=&quot;5&quot;/&gt;&lt;property id=&quot;20300&quot; value=&quot;Slide 12&quot;/&gt;&lt;property id=&quot;20307&quot; value=&quot;341&quot;/&gt;&lt;/object&gt;&lt;object type=&quot;3&quot; unique_id=&quot;11863&quot;&gt;&lt;property id=&quot;20148&quot; value=&quot;5&quot;/&gt;&lt;property id=&quot;20300&quot; value=&quot;Slide 19&quot;/&gt;&lt;property id=&quot;20307&quot; value=&quot;342&quot;/&gt;&lt;/object&gt;&lt;object type=&quot;3&quot; unique_id=&quot;11864&quot;&gt;&lt;property id=&quot;20148&quot; value=&quot;5&quot;/&gt;&lt;property id=&quot;20300&quot; value=&quot;Slide 25&quot;/&gt;&lt;property id=&quot;20307&quot; value=&quot;343&quot;/&gt;&lt;/object&gt;&lt;object type=&quot;3&quot; unique_id=&quot;11865&quot;&gt;&lt;property id=&quot;20148&quot; value=&quot;5&quot;/&gt;&lt;property id=&quot;20300&quot; value=&quot;Slide 29&quot;/&gt;&lt;property id=&quot;20307&quot; value=&quot;344&quot;/&gt;&lt;/object&gt;&lt;object type=&quot;3&quot; unique_id=&quot;11866&quot;&gt;&lt;property id=&quot;20148&quot; value=&quot;5&quot;/&gt;&lt;property id=&quot;20300&quot; value=&quot;Slide 37&quot;/&gt;&lt;property id=&quot;20307&quot; value=&quot;345&quot;/&gt;&lt;/object&gt;&lt;object type=&quot;3&quot; unique_id=&quot;11867&quot;&gt;&lt;property id=&quot;20148&quot; value=&quot;5&quot;/&gt;&lt;property id=&quot;20300&quot; value=&quot;Slide 42&quot;/&gt;&lt;property id=&quot;20307&quot; value=&quot;346&quot;/&gt;&lt;/object&gt;&lt;object type=&quot;3&quot; unique_id=&quot;12274&quot;&gt;&lt;property id=&quot;20148&quot; value=&quot;5&quot;/&gt;&lt;property id=&quot;20300&quot; value=&quot;Slide 60&quot;/&gt;&lt;property id=&quot;20307&quot; value=&quot;348&quot;/&gt;&lt;/object&gt;&lt;object type=&quot;3&quot; unique_id=&quot;12570&quot;&gt;&lt;property id=&quot;20148&quot; value=&quot;5&quot;/&gt;&lt;property id=&quot;20300&quot; value=&quot;Slide 24&quot;/&gt;&lt;property id=&quot;20307&quot; value=&quot;350&quot;/&gt;&lt;/object&gt;&lt;object type=&quot;3&quot; unique_id=&quot;13161&quot;&gt;&lt;property id=&quot;20148&quot; value=&quot;5&quot;/&gt;&lt;property id=&quot;20300&quot; value=&quot;Slide 32&quot;/&gt;&lt;property id=&quot;20307&quot; value=&quot;351&quot;/&gt;&lt;/object&gt;&lt;object type=&quot;3&quot; unique_id=&quot;13162&quot;&gt;&lt;property id=&quot;20148&quot; value=&quot;5&quot;/&gt;&lt;property id=&quot;20300&quot; value=&quot;Slide 56&quot;/&gt;&lt;property id=&quot;20307&quot; value=&quot;352&quot;/&gt;&lt;/object&gt;&lt;object type=&quot;3&quot; unique_id=&quot;13224&quot;&gt;&lt;property id=&quot;20148&quot; value=&quot;5&quot;/&gt;&lt;property id=&quot;20300&quot; value=&quot;Slide 40&quot;/&gt;&lt;property id=&quot;20307&quot; value=&quot;353&quot;/&gt;&lt;/object&gt;&lt;object type=&quot;3&quot; unique_id=&quot;13535&quot;&gt;&lt;property id=&quot;20148&quot; value=&quot;5&quot;/&gt;&lt;property id=&quot;20300&quot; value=&quot;Slide 5&quot;/&gt;&lt;property id=&quot;20307&quot; value=&quot;354&quot;/&gt;&lt;/object&gt;&lt;object type=&quot;3&quot; unique_id=&quot;13788&quot;&gt;&lt;property id=&quot;20148&quot; value=&quot;5&quot;/&gt;&lt;property id=&quot;20300&quot; value=&quot;Slide 59&quot;/&gt;&lt;property id=&quot;20307&quot; value=&quot;355&quot;/&gt;&lt;/object&gt;&lt;/object&gt;&lt;/object&gt;&lt;/database&gt;"/>
  <p:tag name="SECTOMILLISECCONVERTED" val="1"/>
  <p:tag name="GENSWF_MOVIE_ONCLICK_URL" val="http://"/>
  <p:tag name="GENSWF_MOVIE_ONCLICK_URL_TARGET" val="_self"/>
  <p:tag name="GENSWF_MOVIE_PRESENTATION_END_URL" val="http://"/>
  <p:tag name="GENSWF_MOVIE_PRESENTATION_END_URL_TARGET" val="_self"/>
  <p:tag name="FLASHSPRING_PRESENTATION_REFERENCES" val="W&#10;thong tin&#10;https://www.youtube.com/watch?v=zp5IqkfRJhg&#10;_blank&#10;|&#10;"/>
  <p:tag name="ISPRING_SCORM_ENDPOINT" val="&lt;endpoint&gt;&lt;enable&gt;0&lt;/enable&gt;&lt;lrs&gt;http://&lt;/lrs&gt;&lt;auth&gt;0&lt;/auth&gt;&lt;login&gt;&lt;/login&gt;&lt;password&gt;&lt;/password&gt;&lt;key&gt;&lt;/key&gt;&lt;name&gt;&lt;/name&gt;&lt;email&gt;&lt;/email&gt;&lt;/endpoint&gt;&#10;"/>
  <p:tag name="ISPRING_PRESENTATION_INFO" val="&lt;?xml version=&quot;1.0&quot;?&gt;&#10;&lt;presentation&gt;&#10;&lt;slides&gt;&#10;&lt;slide duration=&quot;15409&quot; id=&quot;{A7A79A24-D714-4F0D-A9BD-D88F3F4DAA49}&quot; pptId=&quot;320&quot; transitionDuration=&quot;0&quot;/&gt;&#10;&lt;slide duration=&quot;25145&quot; id=&quot;{6C7F7224-F864-4CA4-BFCF-357497129799}&quot; pptId=&quot;284&quot; transitionDuration=&quot;0&quot;/&gt;&#10;&lt;slide duration=&quot;31869&quot; id=&quot;{B96F3FC0-96A9-4E7C-8017-B25AB1714CC8}&quot; pptId=&quot;321&quot; transitionDuration=&quot;0&quot;/&gt;&#10;&lt;slide duration=&quot;5800&quot; id=&quot;{E2262F42-EC31-4F82-9BC6-2B32C2A117E9}&quot; pptId=&quot;286&quot; transitionDuration=&quot;0&quot;/&gt;&#10;&lt;slide duration=&quot;13217&quot; id=&quot;{5692B269-8072-4899-BA1F-2D1EE9BA2903}&quot; pptId=&quot;354&quot; transitionDuration=&quot;0&quot;/&gt;&#10;&lt;slide duration=&quot;28496&quot; id=&quot;{A381556D-A6EA-4458-AC44-1C4CD7F85673}&quot; pptId=&quot;333&quot; transitionDuration=&quot;0&quot;/&gt;&#10;&lt;slide duration=&quot;37430&quot; id=&quot;{C8E44508-5678-49BD-B0A5-12CE59C118A4}&quot; pptId=&quot;337&quot; transitionDuration=&quot;0&quot;/&gt;&#10;&lt;slide duration=&quot;16638&quot; id=&quot;{885FF25B-34A1-4BAD-9316-4E9202504ACA}&quot; pptId=&quot;323&quot; transitionDuration=&quot;0&quot;/&gt;&#10;&lt;slide duration=&quot;13401&quot; id=&quot;{44718EAD-C71F-420D-A5A6-9046A83F5572}&quot; pptId=&quot;322&quot; transitionDuration=&quot;0&quot;/&gt;&#10;&lt;slide duration=&quot;37536&quot; id=&quot;{9DD27B61-BA02-4522-B5A1-ACD4BCB57783}&quot; pptId=&quot;257&quot; transitionDuration=&quot;0&quot;/&gt;&#10;&lt;slide duration=&quot;5000&quot; id=&quot;{65D71E9B-F72E-4027-A0FA-8E0334758F1B}&quot; pptId=&quot;328&quot; transitionDuration=&quot;0&quot;/&gt;&#10;&lt;slide duration=&quot;11362&quot; id=&quot;{4BDFE3FC-D6D0-4143-B2FD-06EBE7A45521}&quot; pptId=&quot;341&quot; transitionDuration=&quot;0&quot;/&gt;&#10;&lt;slide duration=&quot;44039&quot; id=&quot;{A5EF0645-1A6F-405C-8D5A-569A5554122A}&quot; pptId=&quot;294&quot; transitionDuration=&quot;0&quot;/&gt;&#10;&lt;slide duration=&quot;89901&quot; id=&quot;{31216CEC-D4C3-4F45-B8EB-A378F485A974}&quot; pptId=&quot;291&quot; transitionDuration=&quot;0&quot;/&gt;&#10;&lt;slide duration=&quot;12982&quot; id=&quot;{861C0840-946A-413F-9475-5E9491B1AEF2}&quot; pptId=&quot;292&quot; transitionDuration=&quot;0&quot;/&gt;&#10;&lt;slide duration=&quot;138826&quot; id=&quot;{427976A8-0B9A-44A7-817D-EB4AE05542E0}&quot; pptId=&quot;293&quot; transitionDuration=&quot;0&quot;/&gt;&#10;&lt;slide duration=&quot;13008&quot; id=&quot;{B33D9FC2-7F4D-4859-BABE-699224EEF303}&quot; pptId=&quot;296&quot; transitionDuration=&quot;0&quot;/&gt;&#10;&lt;slide duration=&quot;5000&quot; id=&quot;{EA7B0B54-820F-4D76-A7AF-A7C382429BB1}&quot; pptId=&quot;258&quot; transitionDuration=&quot;0&quot;/&gt;&#10;&lt;slide duration=&quot;6843&quot; id=&quot;{4BCFBEF0-6DAF-4230-838A-43081921F79D}&quot; pptId=&quot;342&quot; transitionDuration=&quot;0&quot;/&gt;&#10;&lt;slide duration=&quot;43222&quot; id=&quot;{9F9FCE09-10C7-4A57-95DB-996BBBFAC48B}&quot; pptId=&quot;329&quot; transitionDuration=&quot;0&quot;/&gt;&#10;&lt;slide duration=&quot;5000&quot; id=&quot;{23CBF98F-C604-4354-A9EE-E7F726766F73}&quot; pptId=&quot;330&quot; transitionDuration=&quot;0&quot;/&gt;&#10;&lt;slide duration=&quot;29780&quot; id=&quot;{49EF8867-BCD6-4203-B535-752B03123CDE}&quot; pptId=&quot;308&quot; transitionDuration=&quot;500&quot;/&gt;&#10;&lt;slide duration=&quot;5000&quot; id=&quot;{D90986BE-02B3-454E-95F0-8A8C8880A4C2}&quot; pptId=&quot;324&quot; transitionDuration=&quot;0&quot;/&gt;&#10;&lt;slide duration=&quot;25443&quot; id=&quot;{C8DE9D19-699B-441D-952A-272DBD617085}&quot; pptId=&quot;350&quot; transitionDuration=&quot;0&quot;/&gt;&#10;&lt;slide duration=&quot;7000&quot; id=&quot;{6723EF23-FE2C-409B-93B7-1A06D1387CB0}&quot; pptId=&quot;343&quot; transitionDuration=&quot;0&quot;/&gt;&#10;&lt;slide duration=&quot;70236&quot; id=&quot;{BAD29BC7-5F7D-4D89-9A1A-EC8C8E00E1BD}&quot; pptId=&quot;309&quot; transitionDuration=&quot;0&quot;/&gt;&#10;&lt;slide duration=&quot;153216&quot; id=&quot;{1F3AFBE7-1319-4AB8-BF23-FE5685A6CB16}&quot; pptId=&quot;298&quot; transitionDuration=&quot;0&quot;/&gt;&#10;&lt;slide duration=&quot;17215&quot; id=&quot;{FBA3C014-35C3-45F4-8AAD-9D3E8C633269}&quot; pptId=&quot;332&quot; transitionDuration=&quot;0&quot;/&gt;&#10;&lt;slide duration=&quot;12904&quot; id=&quot;{8B63A0CB-0B00-457C-B4A6-1B2EA488790F}&quot; pptId=&quot;344&quot; transitionDuration=&quot;0&quot;/&gt;&#10;&lt;slide duration=&quot;65077&quot; id=&quot;{E5A18C3B-8EAD-449E-A33D-87CE0A993C89}&quot; pptId=&quot;299&quot; transitionDuration=&quot;0&quot;/&gt;&#10;&lt;slide duration=&quot;5000&quot; id=&quot;{4962000A-18E6-47B1-9994-EDB1963845A2}&quot; pptId=&quot;311&quot; transitionDuration=&quot;0&quot;/&gt;&#10;&lt;slide duration=&quot;30485&quot; id=&quot;{E7DC58E5-D26B-489C-B55B-35F09B54468B}&quot; pptId=&quot;351&quot; transitionDuration=&quot;0&quot;/&gt;&#10;&lt;slide duration=&quot;24738&quot; id=&quot;{637923FB-8417-4730-A211-49D80729B31F}&quot; pptId=&quot;312&quot; transitionDuration=&quot;0&quot;/&gt;&#10;&lt;slide duration=&quot;12173&quot; id=&quot;{E5B11134-86FB-49E3-9A83-AEF4D123B654}&quot; pptId=&quot;326&quot; transitionDuration=&quot;0&quot;/&gt;&#10;&lt;slide duration=&quot;5000&quot; id=&quot;{D21BEEC9-52AC-4129-B9AD-23BAFE06A94F}&quot; pptId=&quot;313&quot; transitionDuration=&quot;0&quot;/&gt;&#10;&lt;slide duration=&quot;17479&quot; id=&quot;{40D59A34-FB81-4A4C-A6AC-034E3C942087}&quot; pptId=&quot;262&quot; transitionDuration=&quot;0&quot;/&gt;&#10;&lt;slide duration=&quot;5876&quot; id=&quot;{68853A1D-DB29-482C-A3A3-B4B2C0EF0D2A}&quot; pptId=&quot;345&quot; transitionDuration=&quot;0&quot;/&gt;&#10;&lt;slide duration=&quot;35193&quot; id=&quot;{FE9D4A26-9762-42B5-AD85-5531C109C603}&quot; pptId=&quot;302&quot; transitionDuration=&quot;0&quot;/&gt;&#10;&lt;slide duration=&quot;5000&quot; id=&quot;{A9F36A66-7F67-44F9-9C73-6EFA3B2DC0FB}&quot; pptId=&quot;303&quot; transitionDuration=&quot;0&quot;/&gt;&#10;&lt;slide duration=&quot;13047&quot; id=&quot;{3FA1CC71-241F-4282-9450-562437FCB8E2}&quot; pptId=&quot;356&quot; transitionDuration=&quot;0&quot;/&gt;&#10;&lt;slide duration=&quot;91626&quot; id=&quot;{92868AB3-BD11-42BD-8D5C-2BA4E0D26E9E}&quot; pptId=&quot;353&quot; transitionDuration=&quot;0&quot;/&gt;&#10;&lt;slide duration=&quot;27298&quot; id=&quot;{CEF94AA3-98F1-48E7-A86A-6503E6CE1F2C}&quot; pptId=&quot;327&quot; transitionDuration=&quot;0&quot;/&gt;&#10;&lt;slide duration=&quot;4833&quot; id=&quot;{46E5F672-B972-4B84-9452-A36683354102}&quot; pptId=&quot;346&quot; transitionDuration=&quot;0&quot;/&gt;&#10;&lt;slide duration=&quot;37064&quot; id=&quot;{DAC01D3B-9441-44F7-845F-D2EACC05F73B}&quot; pptId=&quot;306&quot; transitionDuration=&quot;0&quot;/&gt;&#10;&lt;slide duration=&quot;5000&quot; id=&quot;{D1A47308-DBFC-411B-8667-C45F1EB557D2}&quot; pptId=&quot;307&quot; transitionDuration=&quot;0&quot;/&gt;&#10;&lt;slide duration=&quot;5000&quot; id=&quot;{D32CF70E-BBAC-455A-8B9B-21E97D509B70}&quot; pptId=&quot;305&quot; transitionDuration=&quot;0&quot;/&gt;&#10;&lt;slide duration=&quot;12979&quot; id=&quot;{1F8840C8-D59F-4DB3-B31E-E876B3E6985D}&quot; pptId=&quot;334&quot; transitionDuration=&quot;0&quot;/&gt;&#10;&lt;slide duration=&quot;6587&quot; id=&quot;{6CA24F89-E06C-4969-862D-4B1A3AA3801B}&quot; pptId=&quot;335&quot; transitionDuration=&quot;0&quot;/&gt;&#10;&lt;slide duration=&quot;8126&quot; id=&quot;{483E564F-5277-4A3B-A497-13182A88426E}&quot; pptId=&quot;336&quot; transitionDuration=&quot;0&quot;/&gt;&#10;&lt;slide duration=&quot;6053&quot; id=&quot;{A769C084-0E10-466F-BA6E-E29529E0ECA8}&quot; pptId=&quot;319&quot; transitionDuration=&quot;0&quot;/&gt;&#10;&lt;slide duration=&quot;5927&quot; id=&quot;{A55310F3-76EA-4B44-A4B5-EB58902950A3}&quot; pptId=&quot;317&quot; transitionDuration=&quot;0&quot;/&gt;&#10;&lt;slide duration=&quot;6458&quot; id=&quot;{6AE6EF75-E8E5-49D4-A45E-1D623AAF9AF0}&quot; pptId=&quot;318&quot; transitionDuration=&quot;0&quot;/&gt;&#10;&lt;slide duration=&quot;6426&quot; id=&quot;{F62E76E1-180F-4B35-B5F7-7A8AADE3DE31}&quot; pptId=&quot;274&quot; transitionDuration=&quot;0&quot;/&gt;&#10;&lt;slide duration=&quot;8800&quot; id=&quot;{D1A074A9-F4F6-47C2-A28D-2DF8F9726A82}&quot; pptId=&quot;316&quot; transitionDuration=&quot;0&quot;/&gt;&#10;&lt;slide duration=&quot;7520&quot; id=&quot;{A7B2625D-10CD-45C7-B7CF-D69AD869B42B}&quot; pptId=&quot;315&quot; transitionDuration=&quot;0&quot;/&gt;&#10;&lt;slide duration=&quot;8069&quot; id=&quot;{D81C3C2F-3861-4912-9143-7C41D426A461}&quot; pptId=&quot;314&quot; transitionDuration=&quot;0&quot;/&gt;&#10;&lt;slide duration=&quot;60839&quot; id=&quot;{0A673F40-7EB1-4390-B525-21FBC7417A03}&quot; pptId=&quot;352&quot; transitionDuration=&quot;0&quot;/&gt;&#10;&lt;slide duration=&quot;11102&quot; id=&quot;{4836F79C-65CC-4CB9-B111-20FCA49096BB}&quot; pptId=&quot;338&quot; transitionDuration=&quot;0&quot;/&gt;&#10;&lt;slide duration=&quot;33250&quot; id=&quot;{A60CD218-5C07-4AE9-B5E2-83D29820B6A1}&quot; pptId=&quot;339&quot; transitionDuration=&quot;0&quot;/&gt;&#10;&lt;slide duration=&quot;199033&quot; id=&quot;{355D6C16-BDAA-4BC7-BF96-CC8672BD9516}&quot; pptId=&quot;355&quot; transitionDuration=&quot;0&quot;/&gt;&#10;&lt;slide duration=&quot;19017&quot; id=&quot;{66935D25-D9AA-468E-B18F-57479F31D5FE}&quot; pptId=&quot;348&quot; transitionDuration=&quot;0&quot;/&gt;&#10;&lt;slide duration=&quot;5000&quot; id=&quot;{60E82FA2-0992-41C7-AA0D-96363D1B5588}&quot; pptId=&quot;340&quot; transitionDuration=&quot;0&quot;/&gt;&#10;&lt;/slides&gt;&#10;&lt;narration&gt;&#10;&lt;audioTracks&gt;&#10;&lt;audioTrack duration=&quot;254208&quot; muted=&quot;false&quot; slideId=&quot;{A7A79A24-D714-4F0D-A9BD-D88F3F4DAA49}&quot; startTime=&quot;0&quot; stepIndex=&quot;0&quot; volume=&quot;1.72&quot;&gt;&#10;&lt;file modifyTime=&quot;2016-10-10T02:52:18&quot; size=&quot;4067328&quot;&gt;&#10;&lt;path full=&quot;D:\Công việc\Bui Thi Huyen-Nguyen Thi Hoa-Khoa hoc lop 5-Truong TH Tay Tuu B\phongbenhsotxuathuyet1\audio\audio1.mp3&quot; relative=&quot;phongbenhsotxuathuyet1\audio\audio1.mp3&quot; resource=&quot;audio1.mp3&quot;/&gt;&#10;&lt;/file&gt;&#10;&lt;trim end=&quot;238800&quot; start=&quot;0&quot;/&gt;&#10;&lt;audio channels=&quot;2&quot; sampleRate=&quot;44100&quot;/&gt;&#10;&lt;/audioTrack&gt;&#10;&lt;audioTrack duration=&quot;37433&quot; muted=&quot;false&quot; slideId=&quot;{C8E44508-5678-49BD-B0A5-12CE59C118A4}&quot; startTime=&quot;0&quot; stepIndex=&quot;0&quot; volume=&quot;1.56&quot;&gt;&#10;&lt;file modifyTime=&quot;2016-10-09T22:58:20&quot; size=&quot;598935&quot;&gt;&#10;&lt;path full=&quot;D:\Công việc\Bui Thi Huyen-Nguyen Thi Hoa-Khoa hoc lop 5-Truong TH Tay Tuu B\phongbenhsotxuathuyet1\audio\audio3.mp3&quot; relative=&quot;phongbenhsotxuathuyet1\audio\audio3.mp3&quot; resource=&quot;audio3.mp3&quot;/&gt;&#10;&lt;/file&gt;&#10;&lt;trim end=&quot;3&quot; start=&quot;0&quot;/&gt;&#10;&lt;audio channels=&quot;2&quot; sampleRate=&quot;44100&quot;/&gt;&#10;&lt;/audioTrack&gt;&#10;&lt;audioTrack duration=&quot;16640&quot; muted=&quot;false&quot; slideId=&quot;{885FF25B-34A1-4BAD-9316-4E9202504ACA}&quot; startTime=&quot;0&quot; stepIndex=&quot;0&quot; volume=&quot;1.56&quot;&gt;&#10;&lt;file modifyTime=&quot;2016-10-09T22:58:22&quot; size=&quot;266240&quot;&gt;&#10;&lt;path full=&quot;D:\Công việc\Bui Thi Huyen-Nguyen Thi Hoa-Khoa hoc lop 5-Truong TH Tay Tuu B\phongbenhsotxuathuyet1\audio\audio4.mp3&quot; relative=&quot;phongbenhsotxuathuyet1\audio\audio4.mp3&quot; resource=&quot;audio4.mp3&quot;/&gt;&#10;&lt;/file&gt;&#10;&lt;trim end=&quot;2&quot; start=&quot;0&quot;/&gt;&#10;&lt;audio channels=&quot;2&quot; sampleRate=&quot;44100&quot;/&gt;&#10;&lt;/audioTrack&gt;&#10;&lt;audioTrack duration=&quot;12983&quot; muted=&quot;false&quot; slideId=&quot;{861C0840-946A-413F-9475-5E9491B1AEF2}&quot; startTime=&quot;0&quot; stepIndex=&quot;0&quot; volume=&quot;1.56&quot;&gt;&#10;&lt;file modifyTime=&quot;2016-10-09T22:58:24&quot; size=&quot;207725&quot;&gt;&#10;&lt;path full=&quot;D:\Công việc\Bui Thi Huyen-Nguyen Thi Hoa-Khoa hoc lop 5-Truong TH Tay Tuu B\phongbenhsotxuathuyet1\audio\audio8.mp3&quot; relative=&quot;phongbenhsotxuathuyet1\audio\audio8.mp3&quot; resource=&quot;audio8.mp3&quot;/&gt;&#10;&lt;/file&gt;&#10;&lt;audio channels=&quot;2&quot; sampleRate=&quot;44100&quot;/&gt;&#10;&lt;/audioTrack&gt;&#10;&lt;audioTrack duration=&quot;13009&quot; muted=&quot;false&quot; slideId=&quot;{B33D9FC2-7F4D-4859-BABE-699224EEF303}&quot; startTime=&quot;0&quot; stepIndex=&quot;0&quot; volume=&quot;1.56&quot;&gt;&#10;&lt;file modifyTime=&quot;2016-10-09T22:58:26&quot; size=&quot;208143&quot;&gt;&#10;&lt;path full=&quot;D:\Công việc\Bui Thi Huyen-Nguyen Thi Hoa-Khoa hoc lop 5-Truong TH Tay Tuu B\phongbenhsotxuathuyet1\audio\audio9.mp3&quot; relative=&quot;phongbenhsotxuathuyet1\audio\audio9.mp3&quot; resource=&quot;audio9.mp3&quot;/&gt;&#10;&lt;/file&gt;&#10;&lt;audio channels=&quot;2&quot; sampleRate=&quot;44100&quot;/&gt;&#10;&lt;/audioTrack&gt;&#10;&lt;audioTrack duration=&quot;29780&quot; muted=&quot;false&quot; slideId=&quot;{49EF8867-BCD6-4203-B535-752B03123CDE}&quot; startTime=&quot;0&quot; stepIndex=&quot;0&quot; volume=&quot;1.56&quot;&gt;&#10;&lt;file modifyTime=&quot;2016-10-09T22:58:28&quot; size=&quot;476473&quot;&gt;&#10;&lt;path full=&quot;D:\Công việc\Bui Thi Huyen-Nguyen Thi Hoa-Khoa hoc lop 5-Truong TH Tay Tuu B\phongbenhsotxuathuyet1\audio\audio11.mp3&quot; relative=&quot;phongbenhsotxuathuyet1\audio\audio11.mp3&quot; resource=&quot;audio11.mp3&quot;/&gt;&#10;&lt;/file&gt;&#10;&lt;audio channels=&quot;2&quot; sampleRate=&quot;44100&quot;/&gt;&#10;&lt;/audioTrack&gt;&#10;&lt;audioTrack duration=&quot;17215&quot; muted=&quot;false&quot; slideId=&quot;{FBA3C014-35C3-45F4-8AAD-9D3E8C633269}&quot; startTime=&quot;0&quot; stepIndex=&quot;0&quot; volume=&quot;1.56&quot;&gt;&#10;&lt;file modifyTime=&quot;2016-10-09T22:58:32&quot; size=&quot;275435&quot;&gt;&#10;&lt;path full=&quot;D:\Công việc\Bui Thi Huyen-Nguyen Thi Hoa-Khoa hoc lop 5-Truong TH Tay Tuu B\phongbenhsotxuathuyet1\audio\audio13.mp3&quot; relative=&quot;phongbenhsotxuathuyet1\audio\audio13.mp3&quot; resource=&quot;audio13.mp3&quot;/&gt;&#10;&lt;/file&gt;&#10;&lt;audio channels=&quot;2&quot; sampleRate=&quot;44100&quot;/&gt;&#10;&lt;/audioTrack&gt;&#10;&lt;audioTrack duration=&quot;24738&quot; muted=&quot;false&quot; slideId=&quot;{637923FB-8417-4730-A211-49D80729B31F}&quot; startTime=&quot;0&quot; stepIndex=&quot;0&quot; volume=&quot;1.56&quot;&gt;&#10;&lt;file modifyTime=&quot;2016-10-09T22:58:34&quot; size=&quot;395807&quot;&gt;&#10;&lt;path full=&quot;D:\Công việc\Bui Thi Huyen-Nguyen Thi Hoa-Khoa hoc lop 5-Truong TH Tay Tuu B\phongbenhsotxuathuyet1\audio\audio15.mp3&quot; relative=&quot;phongbenhsotxuathuyet1\audio\audio15.mp3&quot; resource=&quot;audio15.mp3&quot;/&gt;&#10;&lt;/file&gt;&#10;&lt;audio channels=&quot;2&quot; sampleRate=&quot;44100&quot;/&gt;&#10;&lt;/audioTrack&gt;&#10;&lt;audioTrack duration=&quot;12173&quot; muted=&quot;false&quot; slideId=&quot;{E5B11134-86FB-49E3-9A83-AEF4D123B654}&quot; startTime=&quot;0&quot; stepIndex=&quot;0&quot; volume=&quot;1.56&quot;&gt;&#10;&lt;file modifyTime=&quot;2016-10-09T22:58:36&quot; size=&quot;194769&quot;&gt;&#10;&lt;path full=&quot;D:\Công việc\Bui Thi Huyen-Nguyen Thi Hoa-Khoa hoc lop 5-Truong TH Tay Tuu B\phongbenhsotxuathuyet1\audio\audio16.mp3&quot; relative=&quot;phongbenhsotxuathuyet1\audio\audio16.mp3&quot; resource=&quot;audio16.mp3&quot;/&gt;&#10;&lt;/file&gt;&#10;&lt;audio channels=&quot;2&quot; sampleRate=&quot;44100&quot;/&gt;&#10;&lt;/audioTrack&gt;&#10;&lt;audioTrack duration=&quot;17476&quot; muted=&quot;false&quot; slideId=&quot;{40D59A34-FB81-4A4C-A6AC-034E3C942087}&quot; startTime=&quot;0&quot; stepIndex=&quot;0&quot; volume=&quot;1.56&quot;&gt;&#10;&lt;file modifyTime=&quot;2016-10-09T22:58:36&quot; size=&quot;279614&quot;&gt;&#10;&lt;path full=&quot;D:\Công việc\Bui Thi Huyen-Nguyen Thi Hoa-Khoa hoc lop 5-Truong TH Tay Tuu B\phongbenhsotxuathuyet1\audio\audio17.mp3&quot; relative=&quot;phongbenhsotxuathuyet1\audio\audio17.mp3&quot; resource=&quot;audio17.mp3&quot;/&gt;&#10;&lt;/file&gt;&#10;&lt;audio channels=&quot;2&quot; sampleRate=&quot;44100&quot;/&gt;&#10;&lt;/audioTrack&gt;&#10;&lt;audioTrack duration=&quot;27298&quot; muted=&quot;false&quot; slideId=&quot;{CEF94AA3-98F1-48E7-A86A-6503E6CE1F2C}&quot; startTime=&quot;0&quot; stepIndex=&quot;0&quot; volume=&quot;1.56&quot;&gt;&#10;&lt;file modifyTime=&quot;2016-10-09T22:58:38&quot; size=&quot;436767&quot;&gt;&#10;&lt;path full=&quot;D:\Công việc\Bui Thi Huyen-Nguyen Thi Hoa-Khoa hoc lop 5-Truong TH Tay Tuu B\phongbenhsotxuathuyet1\audio\audio19.mp3&quot; relative=&quot;phongbenhsotxuathuyet1\audio\audio19.mp3&quot; resource=&quot;audio19.mp3&quot;/&gt;&#10;&lt;/file&gt;&#10;&lt;audio channels=&quot;2&quot; sampleRate=&quot;44100&quot;/&gt;&#10;&lt;/audioTrack&gt;&#10;&lt;audioTrack duration=&quot;12983&quot; muted=&quot;false&quot; slideId=&quot;{1F8840C8-D59F-4DB3-B31E-E876B3E6985D}&quot; startTime=&quot;0&quot; stepIndex=&quot;0&quot; volume=&quot;1.56&quot;&gt;&#10;&lt;file modifyTime=&quot;2016-10-09T22:58:42&quot; size=&quot;207725&quot;&gt;&#10;&lt;path full=&quot;D:\Công việc\Bui Thi Huyen-Nguyen Thi Hoa-Khoa hoc lop 5-Truong TH Tay Tuu B\phongbenhsotxuathuyet1\audio\audio21.mp3&quot; relative=&quot;phongbenhsotxuathuyet1\audio\audio21.mp3&quot; resource=&quot;audio21.mp3&quot;/&gt;&#10;&lt;/file&gt;&#10;&lt;trim end=&quot;4&quot; start=&quot;0&quot;/&gt;&#10;&lt;audio channels=&quot;2&quot; sampleRate=&quot;44100&quot;/&gt;&#10;&lt;/audioTrack&gt;&#10;&lt;audioTrack duration=&quot;5198&quot; muted=&quot;false&quot; slideId=&quot;{6CA24F89-E06C-4969-862D-4B1A3AA3801B}&quot; startTime=&quot;0&quot; stepIndex=&quot;0&quot; volume=&quot;1.56&quot;&gt;&#10;&lt;file modifyTime=&quot;2016-10-09T22:58:42&quot; size=&quot;83173&quot;&gt;&#10;&lt;path full=&quot;D:\Công việc\Bui Thi Huyen-Nguyen Thi Hoa-Khoa hoc lop 5-Truong TH Tay Tuu B\phongbenhsotxuathuyet1\audio\audio22.mp3&quot; relative=&quot;phongbenhsotxuathuyet1\audio\audio22.mp3&quot; resource=&quot;audio22.mp3&quot;/&gt;&#10;&lt;/file&gt;&#10;&lt;trim end=&quot;1&quot; start=&quot;0&quot;/&gt;&#10;&lt;audio channels=&quot;2&quot; sampleRate=&quot;44100&quot;/&gt;&#10;&lt;/audioTrack&gt;&#10;&lt;audioTrack duration=&quot;6844&quot; muted=&quot;false&quot; slideId=&quot;{483E564F-5277-4A3B-A497-13182A88426E}&quot; startTime=&quot;0&quot; stepIndex=&quot;0&quot; volume=&quot;1.56&quot;&gt;&#10;&lt;file modifyTime=&quot;2016-10-09T22:58:42&quot; size=&quot;109505&quot;&gt;&#10;&lt;path full=&quot;D:\Công việc\Bui Thi Huyen-Nguyen Thi Hoa-Khoa hoc lop 5-Truong TH Tay Tuu B\phongbenhsotxuathuyet1\audio\audio23.mp3&quot; relative=&quot;phongbenhsotxuathuyet1\audio\audio23.mp3&quot; resource=&quot;audio23.mp3&quot;/&gt;&#10;&lt;/file&gt;&#10;&lt;trim end=&quot;2&quot; start=&quot;0&quot;/&gt;&#10;&lt;audio channels=&quot;2&quot; sampleRate=&quot;44100&quot;/&gt;&#10;&lt;/audioTrack&gt;&#10;&lt;audioTrack duration=&quot;4911&quot; muted=&quot;false&quot; slideId=&quot;{A769C084-0E10-466F-BA6E-E29529E0ECA8}&quot; startTime=&quot;0&quot; stepIndex=&quot;0&quot; volume=&quot;1.56&quot;&gt;&#10;&lt;file modifyTime=&quot;2016-10-09T22:58:42&quot; size=&quot;78576&quot;&gt;&#10;&lt;path full=&quot;D:\Công việc\Bui Thi Huyen-Nguyen Thi Hoa-Khoa hoc lop 5-Truong TH Tay Tuu B\phongbenhsotxuathuyet1\audio\audio24.mp3&quot; relative=&quot;phongbenhsotxuathuyet1\audio\audio24.mp3&quot; resource=&quot;audio24.mp3&quot;/&gt;&#10;&lt;/file&gt;&#10;&lt;audio channels=&quot;2&quot; sampleRate=&quot;44100&quot;/&gt;&#10;&lt;/audioTrack&gt;&#10;&lt;audioTrack duration=&quot;5930&quot; muted=&quot;false&quot; slideId=&quot;{A55310F3-76EA-4B44-A4B5-EB58902950A3}&quot; startTime=&quot;0&quot; stepIndex=&quot;0&quot; volume=&quot;1.56&quot;&gt;&#10;&lt;file modifyTime=&quot;2016-10-09T22:58:42&quot; size=&quot;94876&quot;&gt;&#10;&lt;path full=&quot;D:\Công việc\Bui Thi Huyen-Nguyen Thi Hoa-Khoa hoc lop 5-Truong TH Tay Tuu B\phongbenhsotxuathuyet1\audio\audio25.mp3&quot; relative=&quot;phongbenhsotxuathuyet1\audio\audio25.mp3&quot; resource=&quot;audio25.mp3&quot;/&gt;&#10;&lt;/file&gt;&#10;&lt;trim end=&quot;3&quot; start=&quot;0&quot;/&gt;&#10;&lt;audio channels=&quot;2&quot; sampleRate=&quot;44100&quot;/&gt;&#10;&lt;/audioTrack&gt;&#10;&lt;audioTrack duration=&quot;4624&quot; muted=&quot;false&quot; slideId=&quot;{6AE6EF75-E8E5-49D4-A45E-1D623AAF9AF0}&quot; startTime=&quot;0&quot; stepIndex=&quot;0&quot; volume=&quot;1.56&quot;&gt;&#10;&lt;file modifyTime=&quot;2016-10-09T22:58:42&quot; size=&quot;73978&quot;&gt;&#10;&lt;path full=&quot;D:\Công việc\Bui Thi Huyen-Nguyen Thi Hoa-Khoa hoc lop 5-Truong TH Tay Tuu B\phongbenhsotxuathuyet1\audio\audio26.mp3&quot; relative=&quot;phongbenhsotxuathuyet1\audio\audio26.mp3&quot; resource=&quot;audio26.mp3&quot;/&gt;&#10;&lt;/file&gt;&#10;&lt;audio channels=&quot;2&quot; sampleRate=&quot;44100&quot;/&gt;&#10;&lt;/audioTrack&gt;&#10;&lt;audioTrack duration=&quot;5303&quot; muted=&quot;false&quot; slideId=&quot;{F62E76E1-180F-4B35-B5F7-7A8AADE3DE31}&quot; startTime=&quot;0&quot; stepIndex=&quot;0&quot; volume=&quot;1.61&quot;&gt;&#10;&lt;file modifyTime=&quot;2016-10-09T22:58:44&quot; size=&quot;84845&quot;&gt;&#10;&lt;path full=&quot;D:\Công việc\Bui Thi Huyen-Nguyen Thi Hoa-Khoa hoc lop 5-Truong TH Tay Tuu B\phongbenhsotxuathuyet1\audio\audio27.mp3&quot; relative=&quot;phongbenhsotxuathuyet1\audio\audio27.mp3&quot; resource=&quot;audio27.mp3&quot;/&gt;&#10;&lt;/file&gt;&#10;&lt;audio channels=&quot;2&quot; sampleRate=&quot;44100&quot;/&gt;&#10;&lt;/audioTrack&gt;&#10;&lt;audioTrack duration=&quot;8803&quot; muted=&quot;false&quot; slideId=&quot;{D1A074A9-F4F6-47C2-A28D-2DF8F9726A82}&quot; startTime=&quot;0&quot; stepIndex=&quot;0&quot; volume=&quot;1.56&quot;&gt;&#10;&lt;file modifyTime=&quot;2016-10-09T22:58:44&quot; size=&quot;140852&quot;&gt;&#10;&lt;path full=&quot;D:\Công việc\Bui Thi Huyen-Nguyen Thi Hoa-Khoa hoc lop 5-Truong TH Tay Tuu B\phongbenhsotxuathuyet1\audio\audio28.mp3&quot; relative=&quot;phongbenhsotxuathuyet1\audio\audio28.mp3&quot; resource=&quot;audio28.mp3&quot;/&gt;&#10;&lt;/file&gt;&#10;&lt;trim end=&quot;3&quot; start=&quot;0&quot;/&gt;&#10;&lt;audio channels=&quot;2&quot; sampleRate=&quot;44100&quot;/&gt;&#10;&lt;/audioTrack&gt;&#10;&lt;audioTrack duration=&quot;7523&quot; muted=&quot;false&quot; slideId=&quot;{A7B2625D-10CD-45C7-B7CF-D69AD869B42B}&quot; startTime=&quot;0&quot; stepIndex=&quot;0&quot; volume=&quot;1.56&quot;&gt;&#10;&lt;file modifyTime=&quot;2016-10-09T22:58:44&quot; size=&quot;120372&quot;&gt;&#10;&lt;path full=&quot;D:\Công việc\Bui Thi Huyen-Nguyen Thi Hoa-Khoa hoc lop 5-Truong TH Tay Tuu B\phongbenhsotxuathuyet1\audio\audio29.mp3&quot; relative=&quot;phongbenhsotxuathuyet1\audio\audio29.mp3&quot; resource=&quot;audio29.mp3&quot;/&gt;&#10;&lt;/file&gt;&#10;&lt;trim end=&quot;3&quot; start=&quot;0&quot;/&gt;&#10;&lt;audio channels=&quot;2&quot; sampleRate=&quot;44100&quot;/&gt;&#10;&lt;/audioTrack&gt;&#10;&lt;audioTrack duration=&quot;8072&quot; muted=&quot;false&quot; slideId=&quot;{D81C3C2F-3861-4912-9143-7C41D426A461}&quot; startTime=&quot;0&quot; stepIndex=&quot;0&quot; volume=&quot;1.56&quot;&gt;&#10;&lt;file modifyTime=&quot;2016-10-09T22:58:44&quot; size=&quot;129149&quot;&gt;&#10;&lt;path full=&quot;D:\Công việc\Bui Thi Huyen-Nguyen Thi Hoa-Khoa hoc lop 5-Truong TH Tay Tuu B\phongbenhsotxuathuyet1\audio\audio30.mp3&quot; relative=&quot;phongbenhsotxuathuyet1\audio\audio30.mp3&quot; resource=&quot;audio30.mp3&quot;/&gt;&#10;&lt;/file&gt;&#10;&lt;trim end=&quot;3&quot; start=&quot;0&quot;/&gt;&#10;&lt;audio channels=&quot;2&quot; sampleRate=&quot;44100&quot;/&gt;&#10;&lt;/audioTrack&gt;&#10;&lt;audioTrack duration=&quot;11102&quot; muted=&quot;false&quot; slideId=&quot;{4836F79C-65CC-4CB9-B111-20FCA49096BB}&quot; startTime=&quot;0&quot; stepIndex=&quot;0&quot; volume=&quot;1.56&quot;&gt;&#10;&lt;file modifyTime=&quot;2016-10-10T05:52:04&quot; size=&quot;177632&quot;&gt;&#10;&lt;path full=&quot;D:\Công việc\Bui Thi Huyen-Nguyen Thi Hoa-Khoa hoc lop 5-Truong TH Tay Tuu B\phongbenhsotxuathuyet1\audio\audio31.mp3&quot; relative=&quot;phongbenhsotxuathuyet1\audio\audio31.mp3&quot; resource=&quot;audio31.mp3&quot;/&gt;&#10;&lt;/file&gt;&#10;&lt;audio channels=&quot;2&quot; sampleRate=&quot;44100&quot;/&gt;&#10;&lt;/audioTrack&gt;&#10;&lt;audioTrack duration=&quot;33254&quot; muted=&quot;false&quot; slideId=&quot;{A60CD218-5C07-4AE9-B5E2-83D29820B6A1}&quot; startTime=&quot;0&quot; stepIndex=&quot;0&quot; volume=&quot;1.56&quot;&gt;&#10;&lt;file modifyTime=&quot;2016-10-10T05:52:04&quot; size=&quot;532062&quot;&gt;&#10;&lt;path full=&quot;D:\Công việc\Bui Thi Huyen-Nguyen Thi Hoa-Khoa hoc lop 5-Truong TH Tay Tuu B\phongbenhsotxuathuyet1\audio\audio32.mp3&quot; relative=&quot;phongbenhsotxuathuyet1\audio\audio32.mp3&quot; resource=&quot;audio32.mp3&quot;/&gt;&#10;&lt;/file&gt;&#10;&lt;trim end=&quot;4&quot; start=&quot;0&quot;/&gt;&#10;&lt;audio channels=&quot;2&quot; sampleRate=&quot;44100&quot;/&gt;&#10;&lt;/audioTrack&gt;&#10;&lt;audioTrack duration=&quot;11363&quot; muted=&quot;false&quot; slideId=&quot;{4BDFE3FC-D6D0-4143-B2FD-06EBE7A45521}&quot; startTime=&quot;0&quot; stepIndex=&quot;0&quot; volume=&quot;1.56&quot;&gt;&#10;&lt;file modifyTime=&quot;2016-10-09T22:58:24&quot; size=&quot;181812&quot;&gt;&#10;&lt;path full=&quot;D:\Công việc\Bui Thi Huyen-Nguyen Thi Hoa-Khoa hoc lop 5-Truong TH Tay Tuu B\phongbenhsotxuathuyet1\audio\audio33.mp3&quot; relative=&quot;phongbenhsotxuathuyet1\audio\audio33.mp3&quot; resource=&quot;audio33.mp3&quot;/&gt;&#10;&lt;/file&gt;&#10;&lt;audio channels=&quot;2&quot; sampleRate=&quot;44100&quot;/&gt;&#10;&lt;/audioTrack&gt;&#10;&lt;audioTrack duration=&quot;6844&quot; muted=&quot;false&quot; slideId=&quot;{4BCFBEF0-6DAF-4230-838A-43081921F79D}&quot; startTime=&quot;0&quot; stepIndex=&quot;0&quot; volume=&quot;1.56&quot;&gt;&#10;&lt;file modifyTime=&quot;2016-10-09T22:58:26&quot; size=&quot;109505&quot;&gt;&#10;&lt;path full=&quot;D:\Công việc\Bui Thi Huyen-Nguyen Thi Hoa-Khoa hoc lop 5-Truong TH Tay Tuu B\phongbenhsotxuathuyet1\audio\audio34.mp3&quot; relative=&quot;phongbenhsotxuathuyet1\audio\audio34.mp3&quot; resource=&quot;audio34.mp3&quot;/&gt;&#10;&lt;/file&gt;&#10;&lt;audio channels=&quot;2&quot; sampleRate=&quot;44100&quot;/&gt;&#10;&lt;/audioTrack&gt;&#10;&lt;audioTrack duration=&quot;7001&quot; muted=&quot;false&quot; slideId=&quot;{6723EF23-FE2C-409B-93B7-1A06D1387CB0}&quot; startTime=&quot;0&quot; stepIndex=&quot;0&quot; volume=&quot;1.56&quot;&gt;&#10;&lt;file modifyTime=&quot;2016-10-09T22:58:30&quot; size=&quot;112013&quot;&gt;&#10;&lt;path full=&quot;D:\Công việc\Bui Thi Huyen-Nguyen Thi Hoa-Khoa hoc lop 5-Truong TH Tay Tuu B\phongbenhsotxuathuyet1\audio\audio35.mp3&quot; relative=&quot;phongbenhsotxuathuyet1\audio\audio35.mp3&quot; resource=&quot;audio35.mp3&quot;/&gt;&#10;&lt;/file&gt;&#10;&lt;audio channels=&quot;2&quot; sampleRate=&quot;44100&quot;/&gt;&#10;&lt;/audioTrack&gt;&#10;&lt;audioTrack duration=&quot;12904&quot; muted=&quot;false&quot; slideId=&quot;{8B63A0CB-0B00-457C-B4A6-1B2EA488790F}&quot; startTime=&quot;0&quot; stepIndex=&quot;0&quot; volume=&quot;1.56&quot;&gt;&#10;&lt;file modifyTime=&quot;2016-10-09T22:58:32&quot; size=&quot;206471&quot;&gt;&#10;&lt;path full=&quot;D:\Công việc\Bui Thi Huyen-Nguyen Thi Hoa-Khoa hoc lop 5-Truong TH Tay Tuu B\phongbenhsotxuathuyet1\audio\audio36.mp3&quot; relative=&quot;phongbenhsotxuathuyet1\audio\audio36.mp3&quot; resource=&quot;audio36.mp3&quot;/&gt;&#10;&lt;/file&gt;&#10;&lt;audio channels=&quot;2&quot; sampleRate=&quot;44100&quot;/&gt;&#10;&lt;/audioTrack&gt;&#10;&lt;audioTrack duration=&quot;5877&quot; muted=&quot;false&quot; slideId=&quot;{68853A1D-DB29-482C-A3A3-B4B2C0EF0D2A}&quot; startTime=&quot;0&quot; stepIndex=&quot;0&quot; volume=&quot;1.56&quot;&gt;&#10;&lt;file modifyTime=&quot;2016-10-09T22:58:36&quot; size=&quot;94040&quot;&gt;&#10;&lt;path full=&quot;D:\Công việc\Bui Thi Huyen-Nguyen Thi Hoa-Khoa hoc lop 5-Truong TH Tay Tuu B\phongbenhsotxuathuyet1\audio\audio37.mp3&quot; relative=&quot;phongbenhsotxuathuyet1\audio\audio37.mp3&quot; resource=&quot;audio37.mp3&quot;/&gt;&#10;&lt;/file&gt;&#10;&lt;audio channels=&quot;2&quot; sampleRate=&quot;44100&quot;/&gt;&#10;&lt;/audioTrack&gt;&#10;&lt;audioTrack duration=&quot;4833&quot; muted=&quot;false&quot; slideId=&quot;{46E5F672-B972-4B84-9452-A36683354102}&quot; startTime=&quot;0&quot; stepIndex=&quot;0&quot; volume=&quot;1.56&quot;&gt;&#10;&lt;file modifyTime=&quot;2016-10-11T03:49:38&quot; size=&quot;77322&quot;&gt;&#10;&lt;path full=&quot;D:\Công việc\Bui Thi Huyen-Nguyen Thi Hoa-Khoa hoc lop 5-Truong TH Tay Tuu B\phongbenhsotxuathuyet1\audio\audio38.mp3&quot; relative=&quot;phongbenhsotxuathuyet1\audio\audio38.mp3&quot; resource=&quot;audio38.mp3&quot;/&gt;&#10;&lt;/file&gt;&#10;&lt;audio channels=&quot;2&quot; sampleRate=&quot;44100&quot;/&gt;&#10;&lt;/audioTrack&gt;&#10;&lt;audioTrack duration=&quot;19017&quot; muted=&quot;false&quot; slideId=&quot;{66935D25-D9AA-468E-B18F-57479F31D5FE}&quot; startTime=&quot;0&quot; stepIndex=&quot;0&quot; volume=&quot;1.56&quot;&gt;&#10;&lt;file modifyTime=&quot;2016-10-11T04:08:54&quot; size=&quot;304274&quot;&gt;&#10;&lt;path full=&quot;D:\Công việc\Bui Thi Huyen-Nguyen Thi Hoa-Khoa hoc lop 5-Truong TH Tay Tuu B\phongbenhsotxuathuyet1\audio\audio39.mp3&quot; relative=&quot;phongbenhsotxuathuyet1\audio\audio39.mp3&quot; resource=&quot;audio39.mp3&quot;/&gt;&#10;&lt;/file&gt;&#10;&lt;audio channels=&quot;2&quot; sampleRate=&quot;44100&quot;/&gt;&#10;&lt;/audioTrack&gt;&#10;&lt;audioTrack duration=&quot;25443&quot; muted=&quot;false&quot; slideId=&quot;{C8DE9D19-699B-441D-952A-272DBD617085}&quot; startTime=&quot;0&quot; stepIndex=&quot;0&quot; volume=&quot;1.56&quot;&gt;&#10;&lt;file modifyTime=&quot;2016-10-09T22:58:30&quot; size=&quot;407092&quot;&gt;&#10;&lt;path full=&quot;D:\Công việc\Bui Thi Huyen-Nguyen Thi Hoa-Khoa hoc lop 5-Truong TH Tay Tuu B\phongbenhsotxuathuyet1\audio\audio40.mp3&quot; relative=&quot;phongbenhsotxuathuyet1\audio\audio40.mp3&quot; resource=&quot;audio40.mp3&quot;/&gt;&#10;&lt;/file&gt;&#10;&lt;audio channels=&quot;2&quot; sampleRate=&quot;44100&quot;/&gt;&#10;&lt;/audioTrack&gt;&#10;&lt;audioTrack duration=&quot;13401&quot; muted=&quot;false&quot; slideId=&quot;{44718EAD-C71F-420D-A5A6-9046A83F5572}&quot; startTime=&quot;0&quot; stepIndex=&quot;0&quot; volume=&quot;1.56&quot;&gt;&#10;&lt;file modifyTime=&quot;2016-10-12T05:56:42&quot; size=&quot;214413&quot;&gt;&#10;&lt;path full=&quot;D:\Công việc\Bui Thi Huyen-Nguyen Thi Hoa-Khoa hoc lop 5-Truong TH Tay Tuu B\phongbenhsotxuathuyet1\audio\audio41.mp3&quot; relative=&quot;phongbenhsotxuathuyet1\audio\audio41.mp3&quot; resource=&quot;audio41.mp3&quot;/&gt;&#10;&lt;/file&gt;&#10;&lt;audio channels=&quot;2&quot; sampleRate=&quot;44100&quot;/&gt;&#10;&lt;/audioTrack&gt;&#10;&lt;audioTrack duration=&quot;37538&quot; muted=&quot;false&quot; slideId=&quot;{9DD27B61-BA02-4522-B5A1-ACD4BCB57783}&quot; startTime=&quot;0&quot; stepIndex=&quot;0&quot; volume=&quot;1.56&quot;&gt;&#10;&lt;file modifyTime=&quot;2016-10-12T05:46:32&quot; size=&quot;600607&quot;&gt;&#10;&lt;path full=&quot;D:\Công việc\Bui Thi Huyen-Nguyen Thi Hoa-Khoa hoc lop 5-Truong TH Tay Tuu B\phongbenhsotxuathuyet1\audio\audio44.mp3&quot; relative=&quot;phongbenhsotxuathuyet1\audio\audio44.mp3&quot; resource=&quot;audio44.mp3&quot;/&gt;&#10;&lt;/file&gt;&#10;&lt;audio channels=&quot;2&quot; sampleRate=&quot;44100&quot;/&gt;&#10;&lt;/audioTrack&gt;&#10;&lt;audioTrack duration=&quot;30485&quot; muted=&quot;false&quot; slideId=&quot;{E7DC58E5-D26B-489C-B55B-35F09B54468B}&quot; startTime=&quot;0&quot; stepIndex=&quot;0&quot; volume=&quot;1.56&quot;&gt;&#10;&lt;file modifyTime=&quot;2016-10-13T04:09:08&quot; size=&quot;487758&quot;&gt;&#10;&lt;path full=&quot;D:\Công việc\Bui Thi Huyen-Nguyen Thi Hoa-Khoa hoc lop 5-Truong TH Tay Tuu B\phongbenhsotxuathuyet1\audio\audio45.mp3&quot; relative=&quot;phongbenhsotxuathuyet1\audio\audio45.mp3&quot; resource=&quot;audio45.mp3&quot;/&gt;&#10;&lt;/file&gt;&#10;&lt;audio channels=&quot;2&quot; sampleRate=&quot;44100&quot;/&gt;&#10;&lt;/audioTrack&gt;&#10;&lt;audioTrack duration=&quot;31869&quot; muted=&quot;false&quot; slideId=&quot;{B96F3FC0-96A9-4E7C-8017-B25AB1714CC8}&quot; startTime=&quot;0&quot; stepIndex=&quot;0&quot; volume=&quot;1.72&quot;&gt;&#10;&lt;file modifyTime=&quot;2016-10-18T05:29:50&quot; size=&quot;509910&quot;&gt;&#10;&lt;path full=&quot;D:\Công việc\Bui Thi Huyen-Nguyen Thi Hoa-Khoa hoc lop 5-Truong TH Tay Tuu B\phongbenhsotxuathuyet1\audio\audio47.mp3&quot; relative=&quot;phongbenhsotxuathuyet1\audio\audio47.mp3&quot; resource=&quot;audio47.mp3&quot;/&gt;&#10;&lt;/file&gt;&#10;&lt;audio channels=&quot;2&quot; sampleRate=&quot;44100&quot;/&gt;&#10;&lt;/audioTrack&gt;&#10;&lt;audioTrack duration=&quot;199034&quot; muted=&quot;false&quot; slideId=&quot;{355D6C16-BDAA-4BC7-BF96-CC8672BD9516}&quot; startTime=&quot;0&quot; stepIndex=&quot;0&quot; volume=&quot;0.78&quot;&gt;&#10;&lt;file modifyTime=&quot;2016-10-19T17:52:40&quot; size=&quot;7961360&quot;&gt;&#10;&lt;path full=&quot;D:\Công việc\Bui Thi Huyen-Nguyen Thi Hoa-Khoa hoc lop 5-Truong TH Tay Tuu B\phongbenhsotxuathuyet1\audio\audio48.mp3&quot; relative=&quot;phongbenhsotxuathuyet1\audio\audio48.mp3&quot; resource=&quot;audio48.mp3&quot;/&gt;&#10;&lt;/file&gt;&#10;&lt;trim end=&quot;1&quot; start=&quot;0&quot;/&gt;&#10;&lt;audio channels=&quot;2&quot; sampleRate=&quot;44100&quot;/&gt;&#10;&lt;/audioTrack&gt;&#10;&lt;audioTrack duration=&quot;11990&quot; muted=&quot;false&quot; slideId=&quot;{3FA1CC71-241F-4282-9450-562437FCB8E2}&quot; startTime=&quot;0&quot; stepIndex=&quot;0&quot; volume=&quot;1.67&quot;&gt;&#10;&lt;file modifyTime=&quot;2016-10-21T02:30:56&quot; size=&quot;191843&quot;&gt;&#10;&lt;path full=&quot;D:\Công việc\Bui Thi Huyen-Nguyen Thi Hoa-Khoa hoc lop 5-Truong TH Tay Tuu B\phongbenhsotxuathuyet1\audio\audio49.mp3&quot; relative=&quot;phongbenhsotxuathuyet1\audio\audio49.mp3&quot; resource=&quot;audio49.mp3&quot;/&gt;&#10;&lt;/file&gt;&#10;&lt;audio channels=&quot;2&quot; sampleRate=&quot;44100&quot;/&gt;&#10;&lt;/audioTrack&gt;&#10;&lt;audioTrack duration=&quot;60839&quot; muted=&quot;false&quot; slideId=&quot;{0A673F40-7EB1-4390-B525-21FBC7417A03}&quot; startTime=&quot;0&quot; stepIndex=&quot;0&quot; volume=&quot;1.61&quot;&gt;&#10;&lt;file modifyTime=&quot;2016-10-21T02:31:04&quot; size=&quot;973426&quot;&gt;&#10;&lt;path full=&quot;D:\Công việc\Bui Thi Huyen-Nguyen Thi Hoa-Khoa hoc lop 5-Truong TH Tay Tuu B\phongbenhsotxuathuyet1\audio\audio50.mp3&quot; relative=&quot;phongbenhsotxuathuyet1\audio\audio50.mp3&quot; resource=&quot;audio50.mp3&quot;/&gt;&#10;&lt;/file&gt;&#10;&lt;audio channels=&quot;2&quot; sampleRate=&quot;44100&quot;/&gt;&#10;&lt;/audioTrack&gt;&#10;&lt;/audioTracks&gt;&#10;&lt;videoTracks&gt;&#10;&lt;videoTrack duration=&quot;22293&quot; muted=&quot;false&quot; slideId=&quot;{A381556D-A6EA-4458-AC44-1C4CD7F85673}&quot; startTime=&quot;0&quot; stepIndex=&quot;0&quot; volume=&quot;1&quot;&gt;&#10;&lt;file modifyTime=&quot;2016-10-21T11:35:18&quot; size=&quot;90310906&quot;&gt;&#10;&lt;path full=&quot;D:\Công việc\Bui Thi Huyen-Nguyen Thi Hoa-Khoa hoc lop 5-Truong TH Tay Tuu B\phongbenhsotxuathuyet1\video\video1.mp4&quot; relative=&quot;phongbenhsotxuathuyet1\video\video1.mp4&quot; resource=&quot;video1.mp4&quot;/&gt;&#10;&lt;/file&gt;&#10;&lt;video height=&quot;1080&quot; width=&quot;1920&quot;/&gt;&#10;&lt;audio channels=&quot;2&quot; sampleRate=&quot;96000&quot;/&gt;&#10;&lt;/videoTrack&gt;&#10;&lt;/videoTracks&gt;&#10;&lt;/narration&gt;&#10;&lt;/presentation&gt;&#10;"/>
  <p:tag name="ISPRING_SCREEN_RECS_UPDATED" val="D:\Công việc\Bui Thi Huyen-Nguyen Thi Hoa-Khoa hoc lop 5-Truong TH Tay Tuu B\phongbenhsotxuathuyet1"/>
  <p:tag name="ISPRING_RESOURCE_FOLDER" val="D:\Công việc\Bui Thi Huyen-Nguyen Thi Hoa-Khoa hoc lop 5-Truong TH Tay Tuu B\phongbenhsotxuathuyet1"/>
  <p:tag name="ISPRING_PRESENTATION_PATH" val="D:\Công việc\Bui Thi Huyen-Nguyen Thi Hoa-Khoa hoc lop 5-Truong TH Tay Tuu B\phongbenhsotxuathuyet1.pptx"/>
  <p:tag name="ISPRING_RESOURCE_PATHS_HASH_PRESENTER" val="613ffc816820e1cca1d6a5be51649d65e638531e"/>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TIMING" val="|3.042|1.964|1.702|3.278|2.925|5.739|2.178|6.754|2.284|1.182|1.845"/>
  <p:tag name="GENSWF_ADVANCE_TIME" val="37.43"/>
  <p:tag name="ISPRING_SLIDE_INDENT_LEVEL" val="0"/>
  <p:tag name="GENSWF_SLIDE_TITLE" val="Mục tiêu bài học"/>
  <p:tag name="ISPRING_PRESENTER_ID" val="{4F57E7EA-462D-454F-B4E9-D03896AA0580}"/>
  <p:tag name="ISPRING_SLIDE_ID" val="{C8E44508-5678-49BD-B0A5-12CE59C118A4}"/>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TIMING" val="|1.863|3.403|1.175|2.123|3.502"/>
  <p:tag name="ISPRING_SLIDE_INDENT_LEVEL" val="0"/>
  <p:tag name="GENSWF_SLIDE_TITLE" val="Nội dung bài học"/>
  <p:tag name="ISPRING_PRESENTER_ID" val="{4F57E7EA-462D-454F-B4E9-D03896AA0580}"/>
  <p:tag name="GENSWF_ADVANCE_TIME" val="16.638"/>
  <p:tag name="ISPRING_SLIDE_ID" val="{885FF25B-34A1-4BAD-9316-4E9202504ACA}"/>
</p:tagLst>
</file>

<file path=ppt/tags/tag12.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Hoạt động 1"/>
  <p:tag name="TIMING" val="|3.313"/>
  <p:tag name="ISPRING_PRESENTER_ID" val="{4F57E7EA-462D-454F-B4E9-D03896AA0580}"/>
  <p:tag name="GENSWF_ADVANCE_TIME" val="13.401"/>
  <p:tag name="ISPRING_SLIDE_ID" val="{44718EAD-C71F-420D-A5A6-9046A83F5572}"/>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Nghe câu chuyện"/>
  <p:tag name="ISPRING_PRESENTER_ID" val="{4F57E7EA-462D-454F-B4E9-D03896AA0580}"/>
  <p:tag name="GENSWF_ADVANCE_TIME" val="37.536"/>
  <p:tag name="ISPRING_SLIDE_ID" val="{9DD27B61-BA02-4522-B5A1-ACD4BCB57783}"/>
</p:tagLst>
</file>

<file path=ppt/tags/tag14.xml><?xml version="1.0" encoding="utf-8"?>
<p:tagLst xmlns:a="http://schemas.openxmlformats.org/drawingml/2006/main" xmlns:r="http://schemas.openxmlformats.org/officeDocument/2006/relationships" xmlns:p="http://schemas.openxmlformats.org/presentationml/2006/main">
  <p:tag name="ISPRING_QUIZ_SHAPES_ADDED" val="1"/>
  <p:tag name="ISPRING_CUSTOM_TIMING_USED" val="1"/>
  <p:tag name="ISPRING_SLIDE_INDENT_LEVEL" val="0"/>
  <p:tag name="GENSWF_SLIDE_TITLE" val="Câu hỏi hoạt động 1"/>
  <p:tag name="ISPRING_QUIZ_RELATIVE_PATH" val="phongbenhsotxuathuyet1\quiz\quiz17.quiz"/>
  <p:tag name="ISPRING_RESOURCE_QUIZ" val="quiz17.quiz"/>
  <p:tag name="ISPRING_PRESENTER_ID" val="{4F57E7EA-462D-454F-B4E9-D03896AA0580}"/>
  <p:tag name="GENSWF_ADVANCE_TIME" val="5"/>
  <p:tag name="ISPRING_SLIDE_ID" val="{65D71E9B-F72E-4027-A0FA-8E0334758F1B}"/>
  <p:tag name="ISPRING_QUIZ_FULL_PATH" val="D:\Công việc\Bui Thi Huyen-Nguyen Thi Hoa-Khoa hoc lop 5-Truong TH Tay Tuu B\phongbenhsotxuathuyet1\quiz\quiz17.quiz"/>
</p:tagLst>
</file>

<file path=ppt/tags/tag15.xml><?xml version="1.0" encoding="utf-8"?>
<p:tagLst xmlns:a="http://schemas.openxmlformats.org/drawingml/2006/main" xmlns:r="http://schemas.openxmlformats.org/officeDocument/2006/relationships" xmlns:p="http://schemas.openxmlformats.org/presentationml/2006/main">
  <p:tag name="GENSWF_SLIDE_TITLE" val="Tác nhân gây bệnh"/>
  <p:tag name="ISPRING_SLIDE_INDENT_LEVEL" val="0"/>
  <p:tag name="TIMING" val="|3.7"/>
  <p:tag name="ISPRING_CUSTOM_TIMING_USED" val="1"/>
  <p:tag name="ISPRING_PRESENTER_ID" val="{4F57E7EA-462D-454F-B4E9-D03896AA0580}"/>
  <p:tag name="GENSWF_ADVANCE_TIME" val="11.362"/>
  <p:tag name="ISPRING_SLIDE_ID" val="{4BDFE3FC-D6D0-4143-B2FD-06EBE7A45521}"/>
</p:tagLst>
</file>

<file path=ppt/tags/tag16.xml><?xml version="1.0" encoding="utf-8"?>
<p:tagLst xmlns:a="http://schemas.openxmlformats.org/drawingml/2006/main" xmlns:r="http://schemas.openxmlformats.org/officeDocument/2006/relationships" xmlns:p="http://schemas.openxmlformats.org/presentationml/2006/main">
  <p:tag name="ISPRING_CUSTOM_TIMING_USED" val="1"/>
  <p:tag name="TIMING" val="|0.001"/>
  <p:tag name="ISPRING_SLIDE_INDENT_LEVEL" val="0"/>
  <p:tag name="GENSWF_SLIDE_TITLE" val="Clip về tác nhân gây bệnh"/>
  <p:tag name="ISPRING_PRESENTER_ID" val="{4F57E7EA-462D-454F-B4E9-D03896AA0580}"/>
  <p:tag name="GENSWF_ADVANCE_TIME" val="44.039"/>
  <p:tag name="ISPRING_SLIDE_ID" val="{A5EF0645-1A6F-405C-8D5A-569A5554122A}"/>
</p:tagLst>
</file>

<file path=ppt/tags/tag17.xml><?xml version="1.0" encoding="utf-8"?>
<p:tagLst xmlns:a="http://schemas.openxmlformats.org/drawingml/2006/main" xmlns:r="http://schemas.openxmlformats.org/officeDocument/2006/relationships" xmlns:p="http://schemas.openxmlformats.org/presentationml/2006/main">
  <p:tag name="ISPRING_FLASH_SHOW_AFTER" val="0"/>
  <p:tag name="ISPRING_FLASH_START" val="auto"/>
  <p:tag name="ISPRING_FLASH_TYPE" val="flv"/>
</p:tagLst>
</file>

<file path=ppt/tags/tag18.xml><?xml version="1.0" encoding="utf-8"?>
<p:tagLst xmlns:a="http://schemas.openxmlformats.org/drawingml/2006/main" xmlns:r="http://schemas.openxmlformats.org/officeDocument/2006/relationships" xmlns:p="http://schemas.openxmlformats.org/presentationml/2006/main">
  <p:tag name="ISPRING_QUIZ_SHAPES_ADDED" val="1"/>
  <p:tag name="ISPRING_CUSTOM_TIMING_USED" val="1"/>
  <p:tag name="ISPRING_SLIDE_INDENT_LEVEL" val="0"/>
  <p:tag name="GENSWF_SLIDE_TITLE" val="Câu hỏi hoạt động 1"/>
  <p:tag name="ISPRING_QUIZ_RELATIVE_PATH" val="phongbenhsotxuathuyet1\quiz\quiz18.quiz"/>
  <p:tag name="ISPRING_RESOURCE_QUIZ" val="quiz18.quiz"/>
  <p:tag name="ISPRING_PRESENTER_ID" val="{4F57E7EA-462D-454F-B4E9-D03896AA0580}"/>
  <p:tag name="GENSWF_ADVANCE_TIME" val="89.901"/>
  <p:tag name="ISPRING_SLIDE_ID" val="{31216CEC-D4C3-4F45-B8EB-A378F485A974}"/>
  <p:tag name="ISPRING_QUIZ_FULL_PATH" val="D:\Công việc\Bui Thi Huyen-Nguyen Thi Hoa-Khoa hoc lop 5-Truong TH Tay Tuu B\phongbenhsotxuathuyet1\quiz\quiz18.quiz"/>
</p:tagLst>
</file>

<file path=ppt/tags/tag19.xml><?xml version="1.0" encoding="utf-8"?>
<p:tagLst xmlns:a="http://schemas.openxmlformats.org/drawingml/2006/main" xmlns:r="http://schemas.openxmlformats.org/officeDocument/2006/relationships" xmlns:p="http://schemas.openxmlformats.org/presentationml/2006/main">
  <p:tag name="ISPRING_CUSTOM_TIMING_USED" val="1"/>
  <p:tag name="TIMING" val="|2.777"/>
  <p:tag name="ISPRING_SLIDE_INDENT_LEVEL" val="0"/>
  <p:tag name="GENSWF_SLIDE_TITLE" val="Giới thiệu về vi rút"/>
  <p:tag name="ISPRING_PRESENTER_ID" val="{4F57E7EA-462D-454F-B4E9-D03896AA0580}"/>
  <p:tag name="GENSWF_ADVANCE_TIME" val="12.982"/>
  <p:tag name="ISPRING_SLIDE_ID" val="{861C0840-946A-413F-9475-5E9491B1AEF2}"/>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Thông tin giáo viên"/>
  <p:tag name="ISPRING_PRESENTER_ID" val="{4F57E7EA-462D-454F-B4E9-D03896AA0580}"/>
  <p:tag name="GENSWF_ADVANCE_TIME" val="15.409"/>
  <p:tag name="ISPRING_SLIDE_ID" val="{A7A79A24-D714-4F0D-A9BD-D88F3F4DAA49}"/>
</p:tagLst>
</file>

<file path=ppt/tags/tag20.xml><?xml version="1.0" encoding="utf-8"?>
<p:tagLst xmlns:a="http://schemas.openxmlformats.org/drawingml/2006/main" xmlns:r="http://schemas.openxmlformats.org/officeDocument/2006/relationships" xmlns:p="http://schemas.openxmlformats.org/presentationml/2006/main">
  <p:tag name="ISPRING_QUIZ_SHAPES_ADDED" val="1"/>
  <p:tag name="ISPRING_CUSTOM_TIMING_USED" val="1"/>
  <p:tag name="ISPRING_SLIDE_INDENT_LEVEL" val="0"/>
  <p:tag name="GENSWF_SLIDE_TITLE" val="Câu hỏi hoạt động 1"/>
  <p:tag name="ISPRING_QUIZ_RELATIVE_PATH" val="phongbenhsotxuathuyet1\quiz\quiz19.quiz"/>
  <p:tag name="ISPRING_RESOURCE_QUIZ" val="quiz19.quiz"/>
  <p:tag name="ISPRING_PRESENTER_ID" val="{4F57E7EA-462D-454F-B4E9-D03896AA0580}"/>
  <p:tag name="GENSWF_ADVANCE_TIME" val="138.826"/>
  <p:tag name="ISPRING_SLIDE_ID" val="{427976A8-0B9A-44A7-817D-EB4AE05542E0}"/>
  <p:tag name="ISPRING_QUIZ_FULL_PATH" val="D:\Công việc\Bui Thi Huyen-Nguyen Thi Hoa-Khoa hoc lop 5-Truong TH Tay Tuu B\phongbenhsotxuathuyet1\quiz\quiz19.quiz"/>
</p:tagLst>
</file>

<file path=ppt/tags/tag21.xml><?xml version="1.0" encoding="utf-8"?>
<p:tagLst xmlns:a="http://schemas.openxmlformats.org/drawingml/2006/main" xmlns:r="http://schemas.openxmlformats.org/officeDocument/2006/relationships" xmlns:p="http://schemas.openxmlformats.org/presentationml/2006/main">
  <p:tag name="ISPRING_CUSTOM_TIMING_USED" val="1"/>
  <p:tag name="TIMING" val="|7.344|0.684"/>
  <p:tag name="ISPRING_SLIDE_INDENT_LEVEL" val="0"/>
  <p:tag name="GENSWF_SLIDE_TITLE" val="Giới thiệu về muỗi vằn"/>
  <p:tag name="ISPRING_PRESENTER_ID" val="{4F57E7EA-462D-454F-B4E9-D03896AA0580}"/>
  <p:tag name="GENSWF_ADVANCE_TIME" val="13.008"/>
  <p:tag name="ISPRING_SLIDE_ID" val="{B33D9FC2-7F4D-4859-BABE-699224EEF303}"/>
</p:tagLst>
</file>

<file path=ppt/tags/tag22.xml><?xml version="1.0" encoding="utf-8"?>
<p:tagLst xmlns:a="http://schemas.openxmlformats.org/drawingml/2006/main" xmlns:r="http://schemas.openxmlformats.org/officeDocument/2006/relationships" xmlns:p="http://schemas.openxmlformats.org/presentationml/2006/main">
  <p:tag name="ISPRING_CUSTOM_TIMING_USED" val="1"/>
  <p:tag name="ISPRING_QUIZ_SHAPES_ADDED" val="1"/>
  <p:tag name="ISPRING_SLIDE_INDENT_LEVEL" val="0"/>
  <p:tag name="GENSWF_SLIDE_TITLE" val="Câu hỏi hoạt động 1"/>
  <p:tag name="ISPRING_QUIZ_RELATIVE_PATH" val="phongbenhsotxuathuyet1\quiz\quiz20.quiz"/>
  <p:tag name="ISPRING_RESOURCE_QUIZ" val="quiz20.quiz"/>
  <p:tag name="ISPRING_PRESENTER_ID" val="{4F57E7EA-462D-454F-B4E9-D03896AA0580}"/>
  <p:tag name="GENSWF_ADVANCE_TIME" val="5"/>
  <p:tag name="ISPRING_SLIDE_ID" val="{EA7B0B54-820F-4D76-A7AF-A7C382429BB1}"/>
  <p:tag name="ISPRING_QUIZ_FULL_PATH" val="D:\Công việc\Bui Thi Huyen-Nguyen Thi Hoa-Khoa hoc lop 5-Truong TH Tay Tuu B\phongbenhsotxuathuyet1\quiz\quiz20.quiz"/>
</p:tagLst>
</file>

<file path=ppt/tags/tag23.xml><?xml version="1.0" encoding="utf-8"?>
<p:tagLst xmlns:a="http://schemas.openxmlformats.org/drawingml/2006/main" xmlns:r="http://schemas.openxmlformats.org/officeDocument/2006/relationships" xmlns:p="http://schemas.openxmlformats.org/presentationml/2006/main">
  <p:tag name="GENSWF_SLIDE_TITLE" val="Câu chuyện muỗi vằn"/>
  <p:tag name="ISPRING_SLIDE_INDENT_LEVEL" val="0"/>
  <p:tag name="TIMING" val="|4.638"/>
  <p:tag name="ISPRING_CUSTOM_TIMING_USED" val="1"/>
  <p:tag name="ISPRING_PRESENTER_ID" val="{4F57E7EA-462D-454F-B4E9-D03896AA0580}"/>
  <p:tag name="GENSWF_ADVANCE_TIME" val="6.843"/>
  <p:tag name="ISPRING_SLIDE_ID" val="{4BCFBEF0-6DAF-4230-838A-43081921F79D}"/>
</p:tagLst>
</file>

<file path=ppt/tags/tag24.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Clip về muỗi vằn"/>
  <p:tag name="ISPRING_PRESENTER_ID" val="{4F57E7EA-462D-454F-B4E9-D03896AA0580}"/>
  <p:tag name="GENSWF_ADVANCE_TIME" val="43.222"/>
  <p:tag name="ISPRING_SLIDE_ID" val="{9F9FCE09-10C7-4A57-95DB-996BBBFAC48B}"/>
</p:tagLst>
</file>

<file path=ppt/tags/tag25.xml><?xml version="1.0" encoding="utf-8"?>
<p:tagLst xmlns:a="http://schemas.openxmlformats.org/drawingml/2006/main" xmlns:r="http://schemas.openxmlformats.org/officeDocument/2006/relationships" xmlns:p="http://schemas.openxmlformats.org/presentationml/2006/main">
  <p:tag name="ISPRING_FLASH_SHOW_AFTER" val="0"/>
  <p:tag name="ISPRING_FLASH_START" val="auto"/>
  <p:tag name="ISPRING_FLASH_TYPE" val="flv"/>
</p:tagLst>
</file>

<file path=ppt/tags/tag26.xml><?xml version="1.0" encoding="utf-8"?>
<p:tagLst xmlns:a="http://schemas.openxmlformats.org/drawingml/2006/main" xmlns:r="http://schemas.openxmlformats.org/officeDocument/2006/relationships" xmlns:p="http://schemas.openxmlformats.org/presentationml/2006/main">
  <p:tag name="ISPRING_QUIZ_SHAPES_ADDED" val="1"/>
  <p:tag name="ISPRING_CUSTOM_TIMING_USED" val="1"/>
  <p:tag name="ISPRING_SLIDE_INDENT_LEVEL" val="0"/>
  <p:tag name="GENSWF_SLIDE_TITLE" val="Câu hỏi hoạt động 1"/>
  <p:tag name="ISPRING_QUIZ_RELATIVE_PATH" val="phongbenhsotxuathuyet1\quiz\quiz21.quiz"/>
  <p:tag name="ISPRING_RESOURCE_QUIZ" val="quiz21.quiz"/>
  <p:tag name="ISPRING_PRESENTER_ID" val="{4F57E7EA-462D-454F-B4E9-D03896AA0580}"/>
  <p:tag name="GENSWF_ADVANCE_TIME" val="5"/>
  <p:tag name="ISPRING_SLIDE_ID" val="{23CBF98F-C604-4354-A9EE-E7F726766F73}"/>
  <p:tag name="ISPRING_QUIZ_FULL_PATH" val="D:\Công việc\Bui Thi Huyen-Nguyen Thi Hoa-Khoa hoc lop 5-Truong TH Tay Tuu B\phongbenhsotxuathuyet1\quiz\quiz21.quiz"/>
</p:tagLst>
</file>

<file path=ppt/tags/tag27.xml><?xml version="1.0" encoding="utf-8"?>
<p:tagLst xmlns:a="http://schemas.openxmlformats.org/drawingml/2006/main" xmlns:r="http://schemas.openxmlformats.org/officeDocument/2006/relationships" xmlns:p="http://schemas.openxmlformats.org/presentationml/2006/main">
  <p:tag name="GENSWF_ADVANCE_TIME" val="29.78"/>
  <p:tag name="ISPRING_CUSTOM_TIMING_USED" val="1"/>
  <p:tag name="ISPRING_SLIDE_INDENT_LEVEL" val="0"/>
  <p:tag name="GENSWF_SLIDE_TITLE" val="Vòng đời của muỗi vằn"/>
  <p:tag name="ISPRING_PRESENTER_ID" val="{4F57E7EA-462D-454F-B4E9-D03896AA0580}"/>
  <p:tag name="ISPRING_SLIDE_ID" val="{49EF8867-BCD6-4203-B535-752B03123CDE}"/>
</p:tagLst>
</file>

<file path=ppt/tags/tag28.xml><?xml version="1.0" encoding="utf-8"?>
<p:tagLst xmlns:a="http://schemas.openxmlformats.org/drawingml/2006/main" xmlns:r="http://schemas.openxmlformats.org/officeDocument/2006/relationships" xmlns:p="http://schemas.openxmlformats.org/presentationml/2006/main">
  <p:tag name="ISPRING_QUIZ_SHAPES_ADDED" val="1"/>
  <p:tag name="ISPRING_CUSTOM_TIMING_USED" val="1"/>
  <p:tag name="ISPRING_SLIDE_INDENT_LEVEL" val="0"/>
  <p:tag name="GENSWF_SLIDE_TITLE" val="Câu hỏi hoạt động 1"/>
  <p:tag name="ISPRING_QUIZ_RELATIVE_PATH" val="phongbenhsotxuathuyet1\quiz\quiz22.quiz"/>
  <p:tag name="ISPRING_RESOURCE_QUIZ" val="quiz22.quiz"/>
  <p:tag name="ISPRING_PRESENTER_ID" val="{4F57E7EA-462D-454F-B4E9-D03896AA0580}"/>
  <p:tag name="GENSWF_ADVANCE_TIME" val="5"/>
  <p:tag name="ISPRING_SLIDE_ID" val="{D90986BE-02B3-454E-95F0-8A8C8880A4C2}"/>
  <p:tag name="ISPRING_QUIZ_FULL_PATH" val="D:\Công việc\Bui Thi Huyen-Nguyen Thi Hoa-Khoa hoc lop 5-Truong TH Tay Tuu B\phongbenhsotxuathuyet1\quiz\quiz22.quiz"/>
</p:tagLst>
</file>

<file path=ppt/tags/tag29.xml><?xml version="1.0" encoding="utf-8"?>
<p:tagLst xmlns:a="http://schemas.openxmlformats.org/drawingml/2006/main" xmlns:r="http://schemas.openxmlformats.org/officeDocument/2006/relationships" xmlns:p="http://schemas.openxmlformats.org/presentationml/2006/main">
  <p:tag name="ISPRING_CUSTOM_TIMING_USED" val="1"/>
  <p:tag name="TIMING" val="|3.631|4.843|7.091|0.937|3.523|2.469"/>
  <p:tag name="GENSWF_SLIDE_TITLE" val="Nơi ở của muỗi vằn"/>
  <p:tag name="ISPRING_SLIDE_INDENT_LEVEL" val="0"/>
  <p:tag name="ISPRING_PRESENTER_ID" val="{4F57E7EA-462D-454F-B4E9-D03896AA0580}"/>
  <p:tag name="GENSWF_ADVANCE_TIME" val="25.443"/>
  <p:tag name="ISPRING_SLIDE_ID" val="{C8DE9D19-699B-441D-952A-272DBD617085}"/>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Lời giới thiệu"/>
  <p:tag name="ISPRING_PRESENTER_ID" val="{4F57E7EA-462D-454F-B4E9-D03896AA0580}"/>
  <p:tag name="GENSWF_ADVANCE_TIME" val="25.145"/>
  <p:tag name="ISPRING_SLIDE_ID" val="{6C7F7224-F864-4CA4-BFCF-357497129799}"/>
</p:tagLst>
</file>

<file path=ppt/tags/tag30.xml><?xml version="1.0" encoding="utf-8"?>
<p:tagLst xmlns:a="http://schemas.openxmlformats.org/drawingml/2006/main" xmlns:r="http://schemas.openxmlformats.org/officeDocument/2006/relationships" xmlns:p="http://schemas.openxmlformats.org/presentationml/2006/main">
  <p:tag name="GENSWF_SLIDE_TITLE" val="Con đường truyền bệnh"/>
  <p:tag name="ISPRING_SLIDE_INDENT_LEVEL" val="0"/>
  <p:tag name="TIMING" val="|2.254"/>
  <p:tag name="ISPRING_CUSTOM_TIMING_USED" val="1"/>
  <p:tag name="ISPRING_PRESENTER_ID" val="{4F57E7EA-462D-454F-B4E9-D03896AA0580}"/>
  <p:tag name="GENSWF_ADVANCE_TIME" val="7"/>
  <p:tag name="ISPRING_SLIDE_ID" val="{6723EF23-FE2C-409B-93B7-1A06D1387CB0}"/>
</p:tagLst>
</file>

<file path=ppt/tags/tag31.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Clip về con đường truyền bệnh"/>
  <p:tag name="ISPRING_PRESENTER_ID" val="{4F57E7EA-462D-454F-B4E9-D03896AA0580}"/>
  <p:tag name="GENSWF_ADVANCE_TIME" val="70.236"/>
  <p:tag name="ISPRING_SLIDE_ID" val="{BAD29BC7-5F7D-4D89-9A1A-EC8C8E00E1BD}"/>
</p:tagLst>
</file>

<file path=ppt/tags/tag32.xml><?xml version="1.0" encoding="utf-8"?>
<p:tagLst xmlns:a="http://schemas.openxmlformats.org/drawingml/2006/main" xmlns:r="http://schemas.openxmlformats.org/officeDocument/2006/relationships" xmlns:p="http://schemas.openxmlformats.org/presentationml/2006/main">
  <p:tag name="ISPRING_FLASH_SHOW_AFTER" val="0"/>
  <p:tag name="ISPRING_FLASH_START" val="auto"/>
  <p:tag name="ISPRING_FLASH_TYPE" val="flv"/>
</p:tagLst>
</file>

<file path=ppt/tags/tag33.xml><?xml version="1.0" encoding="utf-8"?>
<p:tagLst xmlns:a="http://schemas.openxmlformats.org/drawingml/2006/main" xmlns:r="http://schemas.openxmlformats.org/officeDocument/2006/relationships" xmlns:p="http://schemas.openxmlformats.org/presentationml/2006/main">
  <p:tag name="ISPRING_QUIZ_SHAPES_ADDED" val="1"/>
  <p:tag name="ISPRING_CUSTOM_TIMING_USED" val="1"/>
  <p:tag name="ISPRING_SLIDE_INDENT_LEVEL" val="0"/>
  <p:tag name="GENSWF_SLIDE_TITLE" val="Câu hỏi hoạt động 1"/>
  <p:tag name="ISPRING_QUIZ_RELATIVE_PATH" val="phongbenhsotxuathuyet1\quiz\quiz23.quiz"/>
  <p:tag name="ISPRING_RESOURCE_QUIZ" val="quiz23.quiz"/>
  <p:tag name="ISPRING_PRESENTER_ID" val="{4F57E7EA-462D-454F-B4E9-D03896AA0580}"/>
  <p:tag name="GENSWF_ADVANCE_TIME" val="153.216"/>
  <p:tag name="ISPRING_SLIDE_ID" val="{1F3AFBE7-1319-4AB8-BF23-FE5685A6CB16}"/>
  <p:tag name="ISPRING_QUIZ_FULL_PATH" val="D:\Công việc\Bui Thi Huyen-Nguyen Thi Hoa-Khoa hoc lop 5-Truong TH Tay Tuu B\phongbenhsotxuathuyet1\quiz\quiz23.quiz"/>
</p:tagLst>
</file>

<file path=ppt/tags/tag34.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Sơ đồ truyền bệnh"/>
  <p:tag name="TIMING" val="|5.376|2.544"/>
  <p:tag name="ISPRING_PRESENTER_ID" val="{4F57E7EA-462D-454F-B4E9-D03896AA0580}"/>
  <p:tag name="GENSWF_ADVANCE_TIME" val="17.215"/>
  <p:tag name="ISPRING_SLIDE_ID" val="{FBA3C014-35C3-45F4-8AAD-9D3E8C633269}"/>
</p:tagLst>
</file>

<file path=ppt/tags/tag35.xml><?xml version="1.0" encoding="utf-8"?>
<p:tagLst xmlns:a="http://schemas.openxmlformats.org/drawingml/2006/main" xmlns:r="http://schemas.openxmlformats.org/officeDocument/2006/relationships" xmlns:p="http://schemas.openxmlformats.org/presentationml/2006/main">
  <p:tag name="GENSWF_SLIDE_TITLE" val="Biểu hiện của bệnh"/>
  <p:tag name="ISPRING_SLIDE_INDENT_LEVEL" val="0"/>
  <p:tag name="TIMING" val="|7.436"/>
  <p:tag name="ISPRING_CUSTOM_TIMING_USED" val="1"/>
  <p:tag name="ISPRING_PRESENTER_ID" val="{4F57E7EA-462D-454F-B4E9-D03896AA0580}"/>
  <p:tag name="GENSWF_ADVANCE_TIME" val="12.904"/>
  <p:tag name="ISPRING_SLIDE_ID" val="{8B63A0CB-0B00-457C-B4A6-1B2EA488790F}"/>
</p:tagLst>
</file>

<file path=ppt/tags/tag36.xml><?xml version="1.0" encoding="utf-8"?>
<p:tagLst xmlns:a="http://schemas.openxmlformats.org/drawingml/2006/main" xmlns:r="http://schemas.openxmlformats.org/officeDocument/2006/relationships" xmlns:p="http://schemas.openxmlformats.org/presentationml/2006/main">
  <p:tag name="ISPRING_CUSTOM_TIMING_USED" val="1"/>
  <p:tag name="TIMING" val="|0.001"/>
  <p:tag name="ISPRING_SLIDE_INDENT_LEVEL" val="0"/>
  <p:tag name="GENSWF_SLIDE_TITLE" val="Clip về biểu hiện của bệnh"/>
  <p:tag name="ISPRING_PRESENTER_ID" val="{4F57E7EA-462D-454F-B4E9-D03896AA0580}"/>
  <p:tag name="GENSWF_ADVANCE_TIME" val="65.077"/>
  <p:tag name="ISPRING_SLIDE_ID" val="{E5A18C3B-8EAD-449E-A33D-87CE0A993C89}"/>
</p:tagLst>
</file>

<file path=ppt/tags/tag37.xml><?xml version="1.0" encoding="utf-8"?>
<p:tagLst xmlns:a="http://schemas.openxmlformats.org/drawingml/2006/main" xmlns:r="http://schemas.openxmlformats.org/officeDocument/2006/relationships" xmlns:p="http://schemas.openxmlformats.org/presentationml/2006/main">
  <p:tag name="ISPRING_FLASH_SHOW_AFTER" val="0"/>
  <p:tag name="ISPRING_FLASH_START" val="auto"/>
  <p:tag name="ISPRING_FLASH_TYPE" val="flv"/>
</p:tagLst>
</file>

<file path=ppt/tags/tag38.xml><?xml version="1.0" encoding="utf-8"?>
<p:tagLst xmlns:a="http://schemas.openxmlformats.org/drawingml/2006/main" xmlns:r="http://schemas.openxmlformats.org/officeDocument/2006/relationships" xmlns:p="http://schemas.openxmlformats.org/presentationml/2006/main">
  <p:tag name="ISPRING_QUIZ_SHAPES_ADDED" val="1"/>
  <p:tag name="ISPRING_CUSTOM_TIMING_USED" val="1"/>
  <p:tag name="ISPRING_SLIDE_INDENT_LEVEL" val="0"/>
  <p:tag name="GENSWF_SLIDE_TITLE" val="Câu hỏi hoạt động 1"/>
  <p:tag name="ISPRING_QUIZ_RELATIVE_PATH" val="phongbenhsotxuathuyet1\quiz\quiz24.quiz"/>
  <p:tag name="ISPRING_RESOURCE_QUIZ" val="quiz24.quiz"/>
  <p:tag name="ISPRING_PRESENTER_ID" val="{4F57E7EA-462D-454F-B4E9-D03896AA0580}"/>
  <p:tag name="GENSWF_ADVANCE_TIME" val="5"/>
  <p:tag name="ISPRING_SLIDE_ID" val="{4962000A-18E6-47B1-9994-EDB1963845A2}"/>
  <p:tag name="ISPRING_QUIZ_FULL_PATH" val="D:\Công việc\Bui Thi Huyen-Nguyen Thi Hoa-Khoa hoc lop 5-Truong TH Tay Tuu B\phongbenhsotxuathuyet1\quiz\quiz24.quiz"/>
</p:tagLst>
</file>

<file path=ppt/tags/tag39.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Các biểu hiện của bệnh"/>
  <p:tag name="ISPRING_SLIDE_INDENT_LEVEL" val="0"/>
  <p:tag name="ISPRING_PRESENTER_ID" val="{4F57E7EA-462D-454F-B4E9-D03896AA0580}"/>
  <p:tag name="GENSWF_ADVANCE_TIME" val="30.485"/>
  <p:tag name="TIMING" val="|5.397"/>
  <p:tag name="ISPRING_SLIDE_ID" val="{E7DC58E5-D26B-489C-B55B-35F09B54468B}"/>
</p:tagLst>
</file>

<file path=ppt/tags/tag4.xml><?xml version="1.0" encoding="utf-8"?>
<p:tagLst xmlns:a="http://schemas.openxmlformats.org/drawingml/2006/main" xmlns:r="http://schemas.openxmlformats.org/officeDocument/2006/relationships" xmlns:p="http://schemas.openxmlformats.org/presentationml/2006/main">
  <p:tag name="ISPRING_FLASH_SHOW_AFTER" val="0"/>
  <p:tag name="ISPRING_FLASH_START" val="auto"/>
  <p:tag name="ISPRING_FLASH_TYPE" val="flv"/>
</p:tagLst>
</file>

<file path=ppt/tags/tag40.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Kết luận hoạt động 1"/>
  <p:tag name="TIMING" val="|5.408|2.139|4.155|1.407|5.057|2.721|0.936"/>
  <p:tag name="ISPRING_PRESENTER_ID" val="{4F57E7EA-462D-454F-B4E9-D03896AA0580}"/>
  <p:tag name="GENSWF_ADVANCE_TIME" val="24.738"/>
  <p:tag name="ISPRING_SLIDE_ID" val="{637923FB-8417-4730-A211-49D80729B31F}"/>
</p:tagLst>
</file>

<file path=ppt/tags/tag41.xml><?xml version="1.0" encoding="utf-8"?>
<p:tagLst xmlns:a="http://schemas.openxmlformats.org/drawingml/2006/main" xmlns:r="http://schemas.openxmlformats.org/officeDocument/2006/relationships" xmlns:p="http://schemas.openxmlformats.org/presentationml/2006/main">
  <p:tag name="ISPRING_CUSTOM_TIMING_USED" val="1"/>
  <p:tag name="TIMING" val="|7.945"/>
  <p:tag name="ISPRING_SLIDE_INDENT_LEVEL" val="0"/>
  <p:tag name="GENSWF_SLIDE_TITLE" val="Hoạt động 2"/>
  <p:tag name="ISPRING_PRESENTER_ID" val="{4F57E7EA-462D-454F-B4E9-D03896AA0580}"/>
  <p:tag name="GENSWF_ADVANCE_TIME" val="12.173"/>
  <p:tag name="ISPRING_SLIDE_ID" val="{E5B11134-86FB-49E3-9A83-AEF4D123B654}"/>
</p:tagLst>
</file>

<file path=ppt/tags/tag42.xml><?xml version="1.0" encoding="utf-8"?>
<p:tagLst xmlns:a="http://schemas.openxmlformats.org/drawingml/2006/main" xmlns:r="http://schemas.openxmlformats.org/officeDocument/2006/relationships" xmlns:p="http://schemas.openxmlformats.org/presentationml/2006/main">
  <p:tag name="ISPRING_QUIZ_SHAPES_ADDED" val="1"/>
  <p:tag name="ISPRING_CUSTOM_TIMING_USED" val="1"/>
  <p:tag name="ISPRING_SLIDE_INDENT_LEVEL" val="0"/>
  <p:tag name="GENSWF_SLIDE_TITLE" val="Câu hỏi hoạt động 2"/>
  <p:tag name="ISPRING_QUIZ_RELATIVE_PATH" val="phongbenhsotxuathuyet1\quiz\quiz25.quiz"/>
  <p:tag name="ISPRING_RESOURCE_QUIZ" val="quiz25.quiz"/>
  <p:tag name="ISPRING_PRESENTER_ID" val="{4F57E7EA-462D-454F-B4E9-D03896AA0580}"/>
  <p:tag name="GENSWF_ADVANCE_TIME" val="5"/>
  <p:tag name="ISPRING_SLIDE_ID" val="{D21BEEC9-52AC-4129-B9AD-23BAFE06A94F}"/>
  <p:tag name="ISPRING_QUIZ_FULL_PATH" val="D:\Công việc\Bui Thi Huyen-Nguyen Thi Hoa-Khoa hoc lop 5-Truong TH Tay Tuu B\phongbenhsotxuathuyet1\quiz\quiz25.quiz"/>
</p:tagLst>
</file>

<file path=ppt/tags/tag43.xml><?xml version="1.0" encoding="utf-8"?>
<p:tagLst xmlns:a="http://schemas.openxmlformats.org/drawingml/2006/main" xmlns:r="http://schemas.openxmlformats.org/officeDocument/2006/relationships" xmlns:p="http://schemas.openxmlformats.org/presentationml/2006/main">
  <p:tag name="ISPRING_CUSTOM_TIMING_USED" val="1"/>
  <p:tag name="TIMING" val="|4.18|5.808|3.146|1.472"/>
  <p:tag name="ISPRING_SLIDE_INDENT_LEVEL" val="0"/>
  <p:tag name="GENSWF_SLIDE_TITLE" val="Tác hại của bệnh"/>
  <p:tag name="ISPRING_PRESENTER_ID" val="{4F57E7EA-462D-454F-B4E9-D03896AA0580}"/>
  <p:tag name="GENSWF_ADVANCE_TIME" val="17.479"/>
  <p:tag name="ISPRING_SLIDE_ID" val="{40D59A34-FB81-4A4C-A6AC-034E3C942087}"/>
</p:tagLst>
</file>

<file path=ppt/tags/tag44.xml><?xml version="1.0" encoding="utf-8"?>
<p:tagLst xmlns:a="http://schemas.openxmlformats.org/drawingml/2006/main" xmlns:r="http://schemas.openxmlformats.org/officeDocument/2006/relationships" xmlns:p="http://schemas.openxmlformats.org/presentationml/2006/main">
  <p:tag name="GENSWF_SLIDE_TITLE" val="Thông tin lí thú"/>
  <p:tag name="ISPRING_SLIDE_INDENT_LEVEL" val="0"/>
  <p:tag name="TIMING" val="|0.001"/>
  <p:tag name="ISPRING_CUSTOM_TIMING_USED" val="1"/>
  <p:tag name="ISPRING_PRESENTER_ID" val="{4F57E7EA-462D-454F-B4E9-D03896AA0580}"/>
  <p:tag name="GENSWF_ADVANCE_TIME" val="5.876"/>
  <p:tag name="ISPRING_SLIDE_ID" val="{68853A1D-DB29-482C-A3A3-B4B2C0EF0D2A}"/>
</p:tagLst>
</file>

<file path=ppt/tags/tag45.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Clip thông tin về bệnh sốt xuất huyết"/>
  <p:tag name="ISPRING_PRESENTER_ID" val="{4F57E7EA-462D-454F-B4E9-D03896AA0580}"/>
  <p:tag name="GENSWF_ADVANCE_TIME" val="35.193"/>
  <p:tag name="ISPRING_SLIDE_ID" val="{FE9D4A26-9762-42B5-AD85-5531C109C603}"/>
</p:tagLst>
</file>

<file path=ppt/tags/tag46.xml><?xml version="1.0" encoding="utf-8"?>
<p:tagLst xmlns:a="http://schemas.openxmlformats.org/drawingml/2006/main" xmlns:r="http://schemas.openxmlformats.org/officeDocument/2006/relationships" xmlns:p="http://schemas.openxmlformats.org/presentationml/2006/main">
  <p:tag name="ISPRING_FLASH_SHOW_AFTER" val="0"/>
  <p:tag name="ISPRING_FLASH_START" val="auto"/>
  <p:tag name="ISPRING_FLASH_TYPE" val="flv"/>
</p:tagLst>
</file>

<file path=ppt/tags/tag47.xml><?xml version="1.0" encoding="utf-8"?>
<p:tagLst xmlns:a="http://schemas.openxmlformats.org/drawingml/2006/main" xmlns:r="http://schemas.openxmlformats.org/officeDocument/2006/relationships" xmlns:p="http://schemas.openxmlformats.org/presentationml/2006/main">
  <p:tag name="ISPRING_QUIZ_SHAPES_ADDED" val="1"/>
  <p:tag name="ISPRING_CUSTOM_TIMING_USED" val="1"/>
  <p:tag name="ISPRING_SLIDE_INDENT_LEVEL" val="0"/>
  <p:tag name="GENSWF_SLIDE_TITLE" val="Câu hỏi hoạt động 2"/>
  <p:tag name="ISPRING_QUIZ_RELATIVE_PATH" val="phongbenhsotxuathuyet1\quiz\quiz26.quiz"/>
  <p:tag name="ISPRING_RESOURCE_QUIZ" val="quiz26.quiz"/>
  <p:tag name="ISPRING_PRESENTER_ID" val="{4F57E7EA-462D-454F-B4E9-D03896AA0580}"/>
  <p:tag name="GENSWF_ADVANCE_TIME" val="5"/>
  <p:tag name="ISPRING_SLIDE_ID" val="{A9F36A66-7F67-44F9-9C73-6EFA3B2DC0FB}"/>
  <p:tag name="ISPRING_QUIZ_FULL_PATH" val="D:\Công việc\Bui Thi Huyen-Nguyen Thi Hoa-Khoa hoc lop 5-Truong TH Tay Tuu B\phongbenhsotxuathuyet1\quiz\quiz26.quiz"/>
</p:tagLst>
</file>

<file path=ppt/tags/tag48.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Bệnh viện ở Hà Nội"/>
  <p:tag name="ISPRING_SLIDE_INDENT_LEVEL" val="0"/>
  <p:tag name="ISPRING_PRESENTER_ID" val="{4F57E7EA-462D-454F-B4E9-D03896AA0580}"/>
  <p:tag name="GENSWF_ADVANCE_TIME" val="13.047"/>
  <p:tag name="TIMING" val="|9.734"/>
  <p:tag name="ISPRING_SLIDE_ID" val="{3FA1CC71-241F-4282-9450-562437FCB8E2}"/>
</p:tagLst>
</file>

<file path=ppt/tags/tag49.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Clip GV"/>
  <p:tag name="ISPRING_SLIDE_INDENT_LEVEL" val="0"/>
  <p:tag name="ISPRING_PRESENTER_ID" val="{4F57E7EA-462D-454F-B4E9-D03896AA0580}"/>
  <p:tag name="GENSWF_ADVANCE_TIME" val="91.626"/>
  <p:tag name="ISPRING_SLIDE_ID" val="{92868AB3-BD11-42BD-8D5C-2BA4E0D26E9E}"/>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Cách sử dụng bài giảng"/>
  <p:tag name="ISPRING_PRESENTER_ID" val="{4F57E7EA-462D-454F-B4E9-D03896AA0580}"/>
  <p:tag name="GENSWF_ADVANCE_TIME" val="31.869"/>
  <p:tag name="TIMING" val="|3.18|2.964|1.96|1.302|7.561"/>
  <p:tag name="ISPRING_SLIDE_ID" val="{B96F3FC0-96A9-4E7C-8017-B25AB1714CC8}"/>
</p:tagLst>
</file>

<file path=ppt/tags/tag50.xml><?xml version="1.0" encoding="utf-8"?>
<p:tagLst xmlns:a="http://schemas.openxmlformats.org/drawingml/2006/main" xmlns:r="http://schemas.openxmlformats.org/officeDocument/2006/relationships" xmlns:p="http://schemas.openxmlformats.org/presentationml/2006/main">
  <p:tag name="ISPRING_FLASH_SHOW_AFTER" val="0"/>
  <p:tag name="ISPRING_FLASH_START" val="auto"/>
  <p:tag name="ISPRING_FLASH_TYPE" val="flv"/>
</p:tagLst>
</file>

<file path=ppt/tags/tag51.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Hoạt động 3"/>
  <p:tag name="ISPRING_PRESENTER_ID" val="{4F57E7EA-462D-454F-B4E9-D03896AA0580}"/>
  <p:tag name="GENSWF_ADVANCE_TIME" val="27.298"/>
  <p:tag name="ISPRING_SLIDE_ID" val="{CEF94AA3-98F1-48E7-A86A-6503E6CE1F2C}"/>
</p:tagLst>
</file>

<file path=ppt/tags/tag52.xml><?xml version="1.0" encoding="utf-8"?>
<p:tagLst xmlns:a="http://schemas.openxmlformats.org/drawingml/2006/main" xmlns:r="http://schemas.openxmlformats.org/officeDocument/2006/relationships" xmlns:p="http://schemas.openxmlformats.org/presentationml/2006/main">
  <p:tag name="GENSWF_SLIDE_TITLE" val="Biện pháp phòng bệnh"/>
  <p:tag name="ISPRING_SLIDE_INDENT_LEVEL" val="0"/>
  <p:tag name="TIMING" val="|2.887"/>
  <p:tag name="ISPRING_CUSTOM_TIMING_USED" val="1"/>
  <p:tag name="ISPRING_PRESENTER_ID" val="{4F57E7EA-462D-454F-B4E9-D03896AA0580}"/>
  <p:tag name="GENSWF_ADVANCE_TIME" val="4.833"/>
  <p:tag name="ISPRING_SLIDE_ID" val="{46E5F672-B972-4B84-9452-A36683354102}"/>
</p:tagLst>
</file>

<file path=ppt/tags/tag53.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Clip về biện pháp phòng bệnh"/>
  <p:tag name="ISPRING_PRESENTER_ID" val="{4F57E7EA-462D-454F-B4E9-D03896AA0580}"/>
  <p:tag name="GENSWF_ADVANCE_TIME" val="37.064"/>
  <p:tag name="ISPRING_SLIDE_ID" val="{DAC01D3B-9441-44F7-845F-D2EACC05F73B}"/>
</p:tagLst>
</file>

<file path=ppt/tags/tag54.xml><?xml version="1.0" encoding="utf-8"?>
<p:tagLst xmlns:a="http://schemas.openxmlformats.org/drawingml/2006/main" xmlns:r="http://schemas.openxmlformats.org/officeDocument/2006/relationships" xmlns:p="http://schemas.openxmlformats.org/presentationml/2006/main">
  <p:tag name="ISPRING_FLASH_SHOW_AFTER" val="0"/>
  <p:tag name="ISPRING_FLASH_START" val="auto"/>
  <p:tag name="ISPRING_FLASH_TYPE" val="flv"/>
</p:tagLst>
</file>

<file path=ppt/tags/tag55.xml><?xml version="1.0" encoding="utf-8"?>
<p:tagLst xmlns:a="http://schemas.openxmlformats.org/drawingml/2006/main" xmlns:r="http://schemas.openxmlformats.org/officeDocument/2006/relationships" xmlns:p="http://schemas.openxmlformats.org/presentationml/2006/main">
  <p:tag name="ISPRING_QUIZ_SHAPES_ADDED" val="1"/>
  <p:tag name="ISPRING_CUSTOM_TIMING_USED" val="1"/>
  <p:tag name="ISPRING_SLIDE_INDENT_LEVEL" val="0"/>
  <p:tag name="GENSWF_SLIDE_TITLE" val="Câu hỏi hoạt động 3"/>
  <p:tag name="ISPRING_QUIZ_RELATIVE_PATH" val="phongbenhsotxuathuyet1\quiz\quiz27.quiz"/>
  <p:tag name="ISPRING_RESOURCE_QUIZ" val="quiz27.quiz"/>
  <p:tag name="ISPRING_PRESENTER_ID" val="{4F57E7EA-462D-454F-B4E9-D03896AA0580}"/>
  <p:tag name="GENSWF_ADVANCE_TIME" val="5"/>
  <p:tag name="ISPRING_SLIDE_ID" val="{D1A47308-DBFC-411B-8667-C45F1EB557D2}"/>
  <p:tag name="ISPRING_QUIZ_FULL_PATH" val="D:\Công việc\Bui Thi Huyen-Nguyen Thi Hoa-Khoa hoc lop 5-Truong TH Tay Tuu B\phongbenhsotxuathuyet1\quiz\quiz27.quiz"/>
</p:tagLst>
</file>

<file path=ppt/tags/tag56.xml><?xml version="1.0" encoding="utf-8"?>
<p:tagLst xmlns:a="http://schemas.openxmlformats.org/drawingml/2006/main" xmlns:r="http://schemas.openxmlformats.org/officeDocument/2006/relationships" xmlns:p="http://schemas.openxmlformats.org/presentationml/2006/main">
  <p:tag name="ISPRING_QUIZ_SHAPES_ADDED" val="1"/>
  <p:tag name="ISPRING_CUSTOM_TIMING_USED" val="1"/>
  <p:tag name="ISPRING_SLIDE_INDENT_LEVEL" val="0"/>
  <p:tag name="GENSWF_SLIDE_TITLE" val="Câu hỏi hoạt động 3"/>
  <p:tag name="ISPRING_RESOURCE_QUIZ" val="quiz15.quiz"/>
  <p:tag name="ISPRING_QUIZ_RELATIVE_PATH" val="phongbenhsotxuathuyet1\quiz\quiz15.quiz"/>
  <p:tag name="ISPRING_PRESENTER_ID" val="{4F57E7EA-462D-454F-B4E9-D03896AA0580}"/>
  <p:tag name="GENSWF_ADVANCE_TIME" val="5"/>
  <p:tag name="ISPRING_SLIDE_ID" val="{D32CF70E-BBAC-455A-8B9B-21E97D509B70}"/>
  <p:tag name="ISPRING_QUIZ_FULL_PATH" val="D:\Công việc\Bui Thi Huyen-Nguyen Thi Hoa-Khoa hoc lop 5-Truong TH Tay Tuu B\phongbenhsotxuathuyet1\quiz\quiz15.quiz"/>
</p:tagLst>
</file>

<file path=ppt/tags/tag57.xml><?xml version="1.0" encoding="utf-8"?>
<p:tagLst xmlns:a="http://schemas.openxmlformats.org/drawingml/2006/main" xmlns:r="http://schemas.openxmlformats.org/officeDocument/2006/relationships" xmlns:p="http://schemas.openxmlformats.org/presentationml/2006/main">
  <p:tag name="ISPRING_CUSTOM_TIMING_USED" val="1"/>
  <p:tag name="TIMING" val="|8.669"/>
  <p:tag name="ISPRING_SLIDE_INDENT_LEVEL" val="0"/>
  <p:tag name="GENSWF_SLIDE_TITLE" val="Các biện pháp phòng bệnh"/>
  <p:tag name="ISPRING_PRESENTER_ID" val="{4F57E7EA-462D-454F-B4E9-D03896AA0580}"/>
  <p:tag name="GENSWF_ADVANCE_TIME" val="12.979"/>
  <p:tag name="ISPRING_SLIDE_ID" val="{1F8840C8-D59F-4DB3-B31E-E876B3E6985D}"/>
</p:tagLst>
</file>

<file path=ppt/tags/tag58.xml><?xml version="1.0" encoding="utf-8"?>
<p:tagLst xmlns:a="http://schemas.openxmlformats.org/drawingml/2006/main" xmlns:r="http://schemas.openxmlformats.org/officeDocument/2006/relationships" xmlns:p="http://schemas.openxmlformats.org/presentationml/2006/main">
  <p:tag name="ISPRING_CUSTOM_TIMING_USED" val="1"/>
  <p:tag name="TIMING" val="|2.692"/>
  <p:tag name="ISPRING_SLIDE_INDENT_LEVEL" val="0"/>
  <p:tag name="GENSWF_SLIDE_TITLE" val="Các biện pháp phòng bệnh"/>
  <p:tag name="ISPRING_PRESENTER_ID" val="{4F57E7EA-462D-454F-B4E9-D03896AA0580}"/>
  <p:tag name="GENSWF_ADVANCE_TIME" val="6.587"/>
  <p:tag name="ISPRING_SLIDE_ID" val="{6CA24F89-E06C-4969-862D-4B1A3AA3801B}"/>
</p:tagLst>
</file>

<file path=ppt/tags/tag59.xml><?xml version="1.0" encoding="utf-8"?>
<p:tagLst xmlns:a="http://schemas.openxmlformats.org/drawingml/2006/main" xmlns:r="http://schemas.openxmlformats.org/officeDocument/2006/relationships" xmlns:p="http://schemas.openxmlformats.org/presentationml/2006/main">
  <p:tag name="ISPRING_CUSTOM_TIMING_USED" val="1"/>
  <p:tag name="TIMING" val="|2.794"/>
  <p:tag name="ISPRING_SLIDE_INDENT_LEVEL" val="0"/>
  <p:tag name="GENSWF_SLIDE_TITLE" val="Các biện pháp phòng bệnh"/>
  <p:tag name="ISPRING_PRESENTER_ID" val="{4F57E7EA-462D-454F-B4E9-D03896AA0580}"/>
  <p:tag name="GENSWF_ADVANCE_TIME" val="8.126"/>
  <p:tag name="ISPRING_SLIDE_ID" val="{483E564F-5277-4A3B-A497-13182A88426E}"/>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ISPRING_QUIZ_SHAPES_ADDED" val="1"/>
  <p:tag name="ISPRING_SLIDE_INDENT_LEVEL" val="0"/>
  <p:tag name="GENSWF_SLIDE_TITLE" val="Ôn bài cũ"/>
  <p:tag name="ISPRING_QUIZ_RELATIVE_PATH" val="phongbenhsotxuathuyet1\quiz\quiz16.quiz"/>
  <p:tag name="ISPRING_RESOURCE_QUIZ" val="quiz16.quiz"/>
  <p:tag name="ISPRING_PRESENTER_ID" val="{4F57E7EA-462D-454F-B4E9-D03896AA0580}"/>
  <p:tag name="GENSWF_ADVANCE_TIME" val="5.8"/>
  <p:tag name="ISPRING_SLIDE_ID" val="{E2262F42-EC31-4F82-9BC6-2B32C2A117E9}"/>
  <p:tag name="ISPRING_QUIZ_FULL_PATH" val="D:\Công việc\Bui Thi Huyen-Nguyen Thi Hoa-Khoa hoc lop 5-Truong TH Tay Tuu B\phongbenhsotxuathuyet1\quiz\quiz16.quiz"/>
</p:tagLst>
</file>

<file path=ppt/tags/tag60.xml><?xml version="1.0" encoding="utf-8"?>
<p:tagLst xmlns:a="http://schemas.openxmlformats.org/drawingml/2006/main" xmlns:r="http://schemas.openxmlformats.org/officeDocument/2006/relationships" xmlns:p="http://schemas.openxmlformats.org/presentationml/2006/main">
  <p:tag name="ISPRING_CUSTOM_TIMING_USED" val="1"/>
  <p:tag name="TIMING" val="|2.251"/>
  <p:tag name="ISPRING_SLIDE_INDENT_LEVEL" val="0"/>
  <p:tag name="GENSWF_SLIDE_TITLE" val="Các biện pháp phòng bệnh"/>
  <p:tag name="ISPRING_PRESENTER_ID" val="{4F57E7EA-462D-454F-B4E9-D03896AA0580}"/>
  <p:tag name="GENSWF_ADVANCE_TIME" val="6.053"/>
  <p:tag name="ISPRING_SLIDE_ID" val="{A769C084-0E10-466F-BA6E-E29529E0ECA8}"/>
</p:tagLst>
</file>

<file path=ppt/tags/tag61.xml><?xml version="1.0" encoding="utf-8"?>
<p:tagLst xmlns:a="http://schemas.openxmlformats.org/drawingml/2006/main" xmlns:r="http://schemas.openxmlformats.org/officeDocument/2006/relationships" xmlns:p="http://schemas.openxmlformats.org/presentationml/2006/main">
  <p:tag name="ISPRING_CUSTOM_TIMING_USED" val="1"/>
  <p:tag name="TIMING" val="|2.581"/>
  <p:tag name="ISPRING_SLIDE_INDENT_LEVEL" val="0"/>
  <p:tag name="GENSWF_SLIDE_TITLE" val="Các biện pháp phòng bệnh"/>
  <p:tag name="ISPRING_PRESENTER_ID" val="{4F57E7EA-462D-454F-B4E9-D03896AA0580}"/>
  <p:tag name="GENSWF_ADVANCE_TIME" val="5.927"/>
  <p:tag name="ISPRING_SLIDE_ID" val="{A55310F3-76EA-4B44-A4B5-EB58902950A3}"/>
</p:tagLst>
</file>

<file path=ppt/tags/tag62.xml><?xml version="1.0" encoding="utf-8"?>
<p:tagLst xmlns:a="http://schemas.openxmlformats.org/drawingml/2006/main" xmlns:r="http://schemas.openxmlformats.org/officeDocument/2006/relationships" xmlns:p="http://schemas.openxmlformats.org/presentationml/2006/main">
  <p:tag name="ISPRING_CUSTOM_TIMING_USED" val="1"/>
  <p:tag name="TIMING" val="|1.994"/>
  <p:tag name="ISPRING_SLIDE_INDENT_LEVEL" val="0"/>
  <p:tag name="GENSWF_SLIDE_TITLE" val="Các biện pháp phòng bệnh"/>
  <p:tag name="ISPRING_PRESENTER_ID" val="{4F57E7EA-462D-454F-B4E9-D03896AA0580}"/>
  <p:tag name="GENSWF_ADVANCE_TIME" val="6.458"/>
  <p:tag name="ISPRING_SLIDE_ID" val="{6AE6EF75-E8E5-49D4-A45E-1D623AAF9AF0}"/>
</p:tagLst>
</file>

<file path=ppt/tags/tag63.xml><?xml version="1.0" encoding="utf-8"?>
<p:tagLst xmlns:a="http://schemas.openxmlformats.org/drawingml/2006/main" xmlns:r="http://schemas.openxmlformats.org/officeDocument/2006/relationships" xmlns:p="http://schemas.openxmlformats.org/presentationml/2006/main">
  <p:tag name="ISPRING_CUSTOM_TIMING_USED" val="1"/>
  <p:tag name="TIMING" val="|2.388"/>
  <p:tag name="ISPRING_SLIDE_INDENT_LEVEL" val="0"/>
  <p:tag name="GENSWF_SLIDE_TITLE" val="Các biện pháp phòng bệnh"/>
  <p:tag name="ISPRING_PRESENTER_ID" val="{4F57E7EA-462D-454F-B4E9-D03896AA0580}"/>
  <p:tag name="GENSWF_ADVANCE_TIME" val="6.426"/>
  <p:tag name="ISPRING_SLIDE_ID" val="{F62E76E1-180F-4B35-B5F7-7A8AADE3DE31}"/>
</p:tagLst>
</file>

<file path=ppt/tags/tag64.xml><?xml version="1.0" encoding="utf-8"?>
<p:tagLst xmlns:a="http://schemas.openxmlformats.org/drawingml/2006/main" xmlns:r="http://schemas.openxmlformats.org/officeDocument/2006/relationships" xmlns:p="http://schemas.openxmlformats.org/presentationml/2006/main">
  <p:tag name="ISPRING_CUSTOM_TIMING_USED" val="1"/>
  <p:tag name="TIMING" val="|1.995"/>
  <p:tag name="ISPRING_SLIDE_INDENT_LEVEL" val="0"/>
  <p:tag name="GENSWF_SLIDE_TITLE" val="Các biện pháp phòng bệnh"/>
  <p:tag name="ISPRING_PRESENTER_ID" val="{4F57E7EA-462D-454F-B4E9-D03896AA0580}"/>
  <p:tag name="GENSWF_ADVANCE_TIME" val="8.8"/>
  <p:tag name="ISPRING_SLIDE_ID" val="{D1A074A9-F4F6-47C2-A28D-2DF8F9726A82}"/>
</p:tagLst>
</file>

<file path=ppt/tags/tag65.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Các biện pháp phòng bệnh"/>
  <p:tag name="TIMING" val="|2.216"/>
  <p:tag name="GENSWF_ADVANCE_TIME" val="7.52"/>
  <p:tag name="ISPRING_PRESENTER_ID" val="{4F57E7EA-462D-454F-B4E9-D03896AA0580}"/>
  <p:tag name="ISPRING_SLIDE_ID" val="{A7B2625D-10CD-45C7-B7CF-D69AD869B42B}"/>
</p:tagLst>
</file>

<file path=ppt/tags/tag66.xml><?xml version="1.0" encoding="utf-8"?>
<p:tagLst xmlns:a="http://schemas.openxmlformats.org/drawingml/2006/main" xmlns:r="http://schemas.openxmlformats.org/officeDocument/2006/relationships" xmlns:p="http://schemas.openxmlformats.org/presentationml/2006/main">
  <p:tag name="ISPRING_CUSTOM_TIMING_USED" val="1"/>
  <p:tag name="TIMING" val="|3.495"/>
  <p:tag name="ISPRING_SLIDE_INDENT_LEVEL" val="0"/>
  <p:tag name="GENSWF_SLIDE_TITLE" val="Các biện pháp phòng bệnh"/>
  <p:tag name="ISPRING_PRESENTER_ID" val="{4F57E7EA-462D-454F-B4E9-D03896AA0580}"/>
  <p:tag name="GENSWF_ADVANCE_TIME" val="8.069"/>
  <p:tag name="ISPRING_SLIDE_ID" val="{D81C3C2F-3861-4912-9143-7C41D426A461}"/>
</p:tagLst>
</file>

<file path=ppt/tags/tag67.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Kết luận chung"/>
  <p:tag name="ISPRING_SLIDE_INDENT_LEVEL" val="0"/>
  <p:tag name="ISPRING_PRESENTER_ID" val="{4F57E7EA-462D-454F-B4E9-D03896AA0580}"/>
  <p:tag name="GENSWF_ADVANCE_TIME" val="60.839"/>
  <p:tag name="TIMING" val="|7.281|1.14|0.844|2.86|2.859|9.172|5.265"/>
  <p:tag name="ISPRING_SLIDE_ID" val="{0A673F40-7EB1-4390-B525-21FBC7417A03}"/>
</p:tagLst>
</file>

<file path=ppt/tags/tag68.xml><?xml version="1.0" encoding="utf-8"?>
<p:tagLst xmlns:a="http://schemas.openxmlformats.org/drawingml/2006/main" xmlns:r="http://schemas.openxmlformats.org/officeDocument/2006/relationships" xmlns:p="http://schemas.openxmlformats.org/presentationml/2006/main">
  <p:tag name="MMPROD_SUBSTITUTION_ID" val="{384DA6A8-6D75-444A-8DD4-7C59088D2800}"/>
</p:tagLst>
</file>

<file path=ppt/tags/tag69.xml><?xml version="1.0" encoding="utf-8"?>
<p:tagLst xmlns:a="http://schemas.openxmlformats.org/drawingml/2006/main" xmlns:r="http://schemas.openxmlformats.org/officeDocument/2006/relationships" xmlns:p="http://schemas.openxmlformats.org/presentationml/2006/main">
  <p:tag name="MMPROD_SUBSTITUTION_ID" val="{B4CCB1E0-F5D6-4089-B02D-9D125AD9668B}"/>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Nhận xét bài cũ"/>
  <p:tag name="ISPRING_SLIDE_INDENT_LEVEL" val="0"/>
  <p:tag name="ISPRING_PRESENTER_ID" val="{4F57E7EA-462D-454F-B4E9-D03896AA0580}"/>
  <p:tag name="GENSWF_ADVANCE_TIME" val="13.217"/>
  <p:tag name="ISPRING_SLIDE_ID" val="{5692B269-8072-4899-BA1F-2D1EE9BA2903}"/>
</p:tagLst>
</file>

<file path=ppt/tags/tag70.xml><?xml version="1.0" encoding="utf-8"?>
<p:tagLst xmlns:a="http://schemas.openxmlformats.org/drawingml/2006/main" xmlns:r="http://schemas.openxmlformats.org/officeDocument/2006/relationships" xmlns:p="http://schemas.openxmlformats.org/presentationml/2006/main">
  <p:tag name="MMPROD_SUBSTITUTION_ID" val="{C9084E3B-44EA-43BE-BD5C-8AABDCFE763E}"/>
</p:tagLst>
</file>

<file path=ppt/tags/tag71.xml><?xml version="1.0" encoding="utf-8"?>
<p:tagLst xmlns:a="http://schemas.openxmlformats.org/drawingml/2006/main" xmlns:r="http://schemas.openxmlformats.org/officeDocument/2006/relationships" xmlns:p="http://schemas.openxmlformats.org/presentationml/2006/main">
  <p:tag name="PPSNARRATIONPROPS" val="D:\huyen\ghi am doi\588.mp3"/>
  <p:tag name="ISPRING_CUSTOM_TIMING_USED" val="1"/>
  <p:tag name="TIMING" val="|9.389"/>
  <p:tag name="ISPRING_SLIDE_INDENT_LEVEL" val="0"/>
  <p:tag name="GENSWF_SLIDE_TITLE" val="Trò chơi"/>
  <p:tag name="ISPRING_PRESENTER_ID" val="{4F57E7EA-462D-454F-B4E9-D03896AA0580}"/>
  <p:tag name="GENSWF_ADVANCE_TIME" val="11.102"/>
  <p:tag name="PPSNARRATION" val="282,459201478,E:\Bui Thi Huyen-Nguyen Thi Hoa-Khoa hoc lop 5-Truong TH Tay Tuu B\phongbenhsotxuathuyet1_pptx\Media.ppcx"/>
  <p:tag name="ISPRING_SLIDE_ID" val="{4836F79C-65CC-4CB9-B111-20FCA49096BB}"/>
</p:tagLst>
</file>

<file path=ppt/tags/tag72.xml><?xml version="1.0" encoding="utf-8"?>
<p:tagLst xmlns:a="http://schemas.openxmlformats.org/drawingml/2006/main" xmlns:r="http://schemas.openxmlformats.org/officeDocument/2006/relationships" xmlns:p="http://schemas.openxmlformats.org/presentationml/2006/main">
  <p:tag name="MMPROD_SUBSTITUTION_ID" val="{9F3EEEB4-0328-4301-B335-FC2A5758C763}"/>
</p:tagLst>
</file>

<file path=ppt/tags/tag73.xml><?xml version="1.0" encoding="utf-8"?>
<p:tagLst xmlns:a="http://schemas.openxmlformats.org/drawingml/2006/main" xmlns:r="http://schemas.openxmlformats.org/officeDocument/2006/relationships" xmlns:p="http://schemas.openxmlformats.org/presentationml/2006/main">
  <p:tag name="MMPROD_SUBSTITUTION_ID" val="{364E65AA-2232-46E6-AB6D-61D8054F4E39}"/>
</p:tagLst>
</file>

<file path=ppt/tags/tag74.xml><?xml version="1.0" encoding="utf-8"?>
<p:tagLst xmlns:a="http://schemas.openxmlformats.org/drawingml/2006/main" xmlns:r="http://schemas.openxmlformats.org/officeDocument/2006/relationships" xmlns:p="http://schemas.openxmlformats.org/presentationml/2006/main">
  <p:tag name="MMPROD_SUBSTITUTION_ID" val="{1B58B61B-5D9C-400B-BDE3-5969A02A19F2}"/>
</p:tagLst>
</file>

<file path=ppt/tags/tag75.xml><?xml version="1.0" encoding="utf-8"?>
<p:tagLst xmlns:a="http://schemas.openxmlformats.org/drawingml/2006/main" xmlns:r="http://schemas.openxmlformats.org/officeDocument/2006/relationships" xmlns:p="http://schemas.openxmlformats.org/presentationml/2006/main">
  <p:tag name="MMPROD_SUBSTITUTION_ID" val="{0608B77A-54DC-43B7-88C0-5E7AACF656C2}"/>
</p:tagLst>
</file>

<file path=ppt/tags/tag76.xml><?xml version="1.0" encoding="utf-8"?>
<p:tagLst xmlns:a="http://schemas.openxmlformats.org/drawingml/2006/main" xmlns:r="http://schemas.openxmlformats.org/officeDocument/2006/relationships" xmlns:p="http://schemas.openxmlformats.org/presentationml/2006/main">
  <p:tag name="MMPROD_SUBSTITUTION_ID" val="{A392FDDB-FC1D-4E1C-A941-6AAA84517EA1}"/>
</p:tagLst>
</file>

<file path=ppt/tags/tag77.xml><?xml version="1.0" encoding="utf-8"?>
<p:tagLst xmlns:a="http://schemas.openxmlformats.org/drawingml/2006/main" xmlns:r="http://schemas.openxmlformats.org/officeDocument/2006/relationships" xmlns:p="http://schemas.openxmlformats.org/presentationml/2006/main">
  <p:tag name="MMPROD_SUBSTITUTION_ID" val="{2D1F1C60-DCFA-4581-9474-A9D27B88A5D3}"/>
</p:tagLst>
</file>

<file path=ppt/tags/tag78.xml><?xml version="1.0" encoding="utf-8"?>
<p:tagLst xmlns:a="http://schemas.openxmlformats.org/drawingml/2006/main" xmlns:r="http://schemas.openxmlformats.org/officeDocument/2006/relationships" xmlns:p="http://schemas.openxmlformats.org/presentationml/2006/main">
  <p:tag name="MMPROD_SUBSTITUTION_ID" val="{B532B091-730C-4A79-9548-48670BBFA414}"/>
</p:tagLst>
</file>

<file path=ppt/tags/tag79.xml><?xml version="1.0" encoding="utf-8"?>
<p:tagLst xmlns:a="http://schemas.openxmlformats.org/drawingml/2006/main" xmlns:r="http://schemas.openxmlformats.org/officeDocument/2006/relationships" xmlns:p="http://schemas.openxmlformats.org/presentationml/2006/main">
  <p:tag name="MMPROD_SUBSTITUTION_ID" val="{A84AAF03-CF85-4D48-A2ED-02F316140A82}"/>
</p:tagLst>
</file>

<file path=ppt/tags/tag8.xml><?xml version="1.0" encoding="utf-8"?>
<p:tagLst xmlns:a="http://schemas.openxmlformats.org/drawingml/2006/main" xmlns:r="http://schemas.openxmlformats.org/officeDocument/2006/relationships" xmlns:p="http://schemas.openxmlformats.org/presentationml/2006/main">
  <p:tag name="ISPRING_FLASH_SHOW_AFTER" val="0"/>
  <p:tag name="ISPRING_FLASH_START" val="auto"/>
  <p:tag name="ISPRING_FLASH_TYPE" val="flv"/>
</p:tagLst>
</file>

<file path=ppt/tags/tag80.xml><?xml version="1.0" encoding="utf-8"?>
<p:tagLst xmlns:a="http://schemas.openxmlformats.org/drawingml/2006/main" xmlns:r="http://schemas.openxmlformats.org/officeDocument/2006/relationships" xmlns:p="http://schemas.openxmlformats.org/presentationml/2006/main">
  <p:tag name="MMPROD_SUBSTITUTION_ID" val="{AAF45E3D-2B8A-494D-86DF-8FCC8E514765}"/>
</p:tagLst>
</file>

<file path=ppt/tags/tag81.xml><?xml version="1.0" encoding="utf-8"?>
<p:tagLst xmlns:a="http://schemas.openxmlformats.org/drawingml/2006/main" xmlns:r="http://schemas.openxmlformats.org/officeDocument/2006/relationships" xmlns:p="http://schemas.openxmlformats.org/presentationml/2006/main">
  <p:tag name="PPSNARRATIONPROPS" val="C:\Users\MyPC\Desktop\Cc.mp3"/>
  <p:tag name="ISPRING_CUSTOM_TIMING_USED" val="1"/>
  <p:tag name="TIMING" val="|1.779|2.274|4.775|7.467|8.39"/>
  <p:tag name="GENSWF_ADVANCE_TIME" val="33.25"/>
  <p:tag name="ISPRING_SLIDE_INDENT_LEVEL" val="0"/>
  <p:tag name="GENSWF_SLIDE_TITLE" val="Cách chơi"/>
  <p:tag name="ISPRING_PRESENTER_ID" val="{4F57E7EA-462D-454F-B4E9-D03896AA0580}"/>
  <p:tag name="PPSNARRATION" val="283,459201478,E:\Bui Thi Huyen-Nguyen Thi Hoa-Khoa hoc lop 5-Truong TH Tay Tuu B\phongbenhsotxuathuyet1_pptx\Media.ppcx"/>
  <p:tag name="ISPRING_SLIDE_ID" val="{A60CD218-5C07-4AE9-B5E2-83D29820B6A1}"/>
</p:tagLst>
</file>

<file path=ppt/tags/tag82.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Chơi trò chơi"/>
  <p:tag name="ISPRING_SLIDE_INDENT_LEVEL" val="0"/>
  <p:tag name="ISPRING_PRESENTER_ID" val="{4F57E7EA-462D-454F-B4E9-D03896AA0580}"/>
  <p:tag name="GENSWF_ADVANCE_TIME" val="199.033"/>
  <p:tag name="ISPRING_SLIDE_ID" val="{355D6C16-BDAA-4BC7-BF96-CC8672BD9516}"/>
</p:tagLst>
</file>

<file path=ppt/tags/tag83.xml><?xml version="1.0" encoding="utf-8"?>
<p:tagLst xmlns:a="http://schemas.openxmlformats.org/drawingml/2006/main" xmlns:r="http://schemas.openxmlformats.org/officeDocument/2006/relationships" xmlns:p="http://schemas.openxmlformats.org/presentationml/2006/main">
  <p:tag name="ISPRING_FLASH_SHOW_AFTER" val="0"/>
  <p:tag name="ISPRING_FLASH_START" val="auto"/>
  <p:tag name="ISPRING_FLASH_TYPE" val="swf"/>
</p:tagLst>
</file>

<file path=ppt/tags/tag84.xml><?xml version="1.0" encoding="utf-8"?>
<p:tagLst xmlns:a="http://schemas.openxmlformats.org/drawingml/2006/main" xmlns:r="http://schemas.openxmlformats.org/officeDocument/2006/relationships" xmlns:p="http://schemas.openxmlformats.org/presentationml/2006/main">
  <p:tag name="ISPRING_FLASH_SHOW_AFTER" val="0"/>
  <p:tag name="ISPRING_FLASH_START" val="auto"/>
  <p:tag name="ISPRING_FLASH_TYPE" val="swf"/>
</p:tagLst>
</file>

<file path=ppt/tags/tag85.xml><?xml version="1.0" encoding="utf-8"?>
<p:tagLst xmlns:a="http://schemas.openxmlformats.org/drawingml/2006/main" xmlns:r="http://schemas.openxmlformats.org/officeDocument/2006/relationships" xmlns:p="http://schemas.openxmlformats.org/presentationml/2006/main">
  <p:tag name="ISPRING_CUSTOM_TIMING_USED" val="1"/>
  <p:tag name="TIMING" val="|7.635|4.922|1.567"/>
  <p:tag name="GENSWF_SLIDE_TITLE" val="Lời chào"/>
  <p:tag name="ISPRING_SLIDE_INDENT_LEVEL" val="0"/>
  <p:tag name="ISPRING_PRESENTER_ID" val="{4F57E7EA-462D-454F-B4E9-D03896AA0580}"/>
  <p:tag name="GENSWF_ADVANCE_TIME" val="19.017"/>
  <p:tag name="ISPRING_SLIDE_ID" val="{66935D25-D9AA-468E-B18F-57479F31D5FE}"/>
</p:tagLst>
</file>

<file path=ppt/tags/tag86.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Tư liệu tham khảo"/>
  <p:tag name="ISPRING_PRESENTER_ID" val="{4F57E7EA-462D-454F-B4E9-D03896AA0580}"/>
  <p:tag name="GENSWF_ADVANCE_TIME" val="5"/>
  <p:tag name="ISPRING_SLIDE_ID" val="{60E82FA2-0992-41C7-AA0D-96363D1B5588}"/>
</p:tagLst>
</file>

<file path=ppt/tags/tag87.xml><?xml version="1.0" encoding="utf-8"?>
<p:tagLst xmlns:a="http://schemas.openxmlformats.org/drawingml/2006/main" xmlns:r="http://schemas.openxmlformats.org/officeDocument/2006/relationships" xmlns:p="http://schemas.openxmlformats.org/presentationml/2006/main">
  <p:tag name="MMPROD_SUBSTITUTION_ID" val="{CA264801-D5CD-4E49-9F9C-E2BB1A0D70FA}"/>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Tên bài: Phòng bệnh sốt xuất huyết"/>
  <p:tag name="ISPRING_PRESENTER_ID" val="{4F57E7EA-462D-454F-B4E9-D03896AA0580}"/>
  <p:tag name="GENSWF_ADVANCE_TIME" val="28.496"/>
  <p:tag name="TIMING" val="|22.785"/>
  <p:tag name="ISPRING_SLIDE_ID" val="{A381556D-A6EA-4458-AC44-1C4CD7F8567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2767</TotalTime>
  <Words>872</Words>
  <Application>Microsoft Office PowerPoint</Application>
  <PresentationFormat>On-screen Show (4:3)</PresentationFormat>
  <Paragraphs>186</Paragraphs>
  <Slides>62</Slides>
  <Notes>62</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TƯ LIỆU THAM KHẢO</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phongbenhsotxuathuyet</dc:title>
  <dc:creator>I Love You</dc:creator>
  <cp:lastModifiedBy>Admin</cp:lastModifiedBy>
  <cp:revision>375</cp:revision>
  <dcterms:created xsi:type="dcterms:W3CDTF">2016-10-07T14:32:10Z</dcterms:created>
  <dcterms:modified xsi:type="dcterms:W3CDTF">2017-12-04T08:30:35Z</dcterms:modified>
</cp:coreProperties>
</file>