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3" r:id="rId3"/>
    <p:sldMasterId id="2147483675" r:id="rId4"/>
  </p:sldMasterIdLst>
  <p:notesMasterIdLst>
    <p:notesMasterId r:id="rId19"/>
  </p:notesMasterIdLst>
  <p:sldIdLst>
    <p:sldId id="257" r:id="rId5"/>
    <p:sldId id="259" r:id="rId6"/>
    <p:sldId id="260" r:id="rId7"/>
    <p:sldId id="261" r:id="rId8"/>
    <p:sldId id="262" r:id="rId9"/>
    <p:sldId id="263" r:id="rId10"/>
    <p:sldId id="271" r:id="rId11"/>
    <p:sldId id="266" r:id="rId12"/>
    <p:sldId id="264" r:id="rId13"/>
    <p:sldId id="265" r:id="rId14"/>
    <p:sldId id="267" r:id="rId15"/>
    <p:sldId id="268" r:id="rId16"/>
    <p:sldId id="269" r:id="rId17"/>
    <p:sldId id="270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D72D1-C395-4E1B-9C0D-7ECAC805B8F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6F74C-999C-479D-B47C-642953A92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42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D6F74C-999C-479D-B47C-642953A920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3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E5C4E-B3C2-4C37-8FA3-175A5BF966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 spd="slow">
    <p:random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GIF"/><Relationship Id="rId18" Type="http://schemas.openxmlformats.org/officeDocument/2006/relationships/slide" Target="slide7.xml"/><Relationship Id="rId26" Type="http://schemas.openxmlformats.org/officeDocument/2006/relationships/image" Target="../media/image21.png"/><Relationship Id="rId3" Type="http://schemas.openxmlformats.org/officeDocument/2006/relationships/audio" Target="../media/audio1.wav"/><Relationship Id="rId21" Type="http://schemas.openxmlformats.org/officeDocument/2006/relationships/image" Target="../media/image17.GIF"/><Relationship Id="rId7" Type="http://schemas.openxmlformats.org/officeDocument/2006/relationships/image" Target="../media/image5.png"/><Relationship Id="rId12" Type="http://schemas.openxmlformats.org/officeDocument/2006/relationships/slide" Target="slide5.xml"/><Relationship Id="rId17" Type="http://schemas.openxmlformats.org/officeDocument/2006/relationships/image" Target="../media/image11.GIF"/><Relationship Id="rId25" Type="http://schemas.openxmlformats.org/officeDocument/2006/relationships/image" Target="../media/image20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.png"/><Relationship Id="rId20" Type="http://schemas.openxmlformats.org/officeDocument/2006/relationships/slide" Target="slide4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13.GIF"/><Relationship Id="rId24" Type="http://schemas.openxmlformats.org/officeDocument/2006/relationships/image" Target="../media/image19.png"/><Relationship Id="rId5" Type="http://schemas.openxmlformats.org/officeDocument/2006/relationships/image" Target="../media/image3.png"/><Relationship Id="rId15" Type="http://schemas.openxmlformats.org/officeDocument/2006/relationships/image" Target="../media/image15.GIF"/><Relationship Id="rId23" Type="http://schemas.openxmlformats.org/officeDocument/2006/relationships/slide" Target="slide3.xml"/><Relationship Id="rId10" Type="http://schemas.openxmlformats.org/officeDocument/2006/relationships/image" Target="../media/image12.GIF"/><Relationship Id="rId19" Type="http://schemas.openxmlformats.org/officeDocument/2006/relationships/image" Target="../media/image16.GIF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slide" Target="slide6.xml"/><Relationship Id="rId22" Type="http://schemas.openxmlformats.org/officeDocument/2006/relationships/image" Target="../media/image18.png"/><Relationship Id="rId27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audio" Target="../media/audio4.wav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audio" Target="../media/audio4.wav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audio" Target="../media/audio4.wav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995" y="1134745"/>
            <a:ext cx="10494645" cy="36531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" y="1231265"/>
            <a:ext cx="10418445" cy="3626485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7770495" y="3888740"/>
            <a:ext cx="678815" cy="723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14</a:t>
            </a:r>
          </a:p>
        </p:txBody>
      </p:sp>
      <p:sp>
        <p:nvSpPr>
          <p:cNvPr id="4" name="Rectangles 3"/>
          <p:cNvSpPr/>
          <p:nvPr/>
        </p:nvSpPr>
        <p:spPr>
          <a:xfrm>
            <a:off x="9098280" y="3797935"/>
            <a:ext cx="678815" cy="81470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15</a:t>
            </a:r>
          </a:p>
        </p:txBody>
      </p:sp>
      <p:sp>
        <p:nvSpPr>
          <p:cNvPr id="5" name="Rectangles 4"/>
          <p:cNvSpPr/>
          <p:nvPr/>
        </p:nvSpPr>
        <p:spPr>
          <a:xfrm>
            <a:off x="10426065" y="3888740"/>
            <a:ext cx="678815" cy="723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16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575" y="532130"/>
            <a:ext cx="9292590" cy="549148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5311140" y="2953385"/>
            <a:ext cx="603250" cy="527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11</a:t>
            </a:r>
          </a:p>
        </p:txBody>
      </p:sp>
      <p:sp>
        <p:nvSpPr>
          <p:cNvPr id="4" name="Rectangles 3"/>
          <p:cNvSpPr/>
          <p:nvPr/>
        </p:nvSpPr>
        <p:spPr>
          <a:xfrm>
            <a:off x="9611360" y="2922905"/>
            <a:ext cx="603250" cy="557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14</a:t>
            </a:r>
          </a:p>
        </p:txBody>
      </p:sp>
      <p:sp>
        <p:nvSpPr>
          <p:cNvPr id="5" name="Rectangles 4"/>
          <p:cNvSpPr/>
          <p:nvPr/>
        </p:nvSpPr>
        <p:spPr>
          <a:xfrm>
            <a:off x="5311140" y="5337175"/>
            <a:ext cx="603250" cy="527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15</a:t>
            </a:r>
          </a:p>
        </p:txBody>
      </p:sp>
      <p:sp>
        <p:nvSpPr>
          <p:cNvPr id="6" name="Rectangles 5"/>
          <p:cNvSpPr/>
          <p:nvPr/>
        </p:nvSpPr>
        <p:spPr>
          <a:xfrm>
            <a:off x="9611360" y="5337175"/>
            <a:ext cx="603250" cy="527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12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60" y="656590"/>
            <a:ext cx="9889490" cy="491109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194175" y="2047875"/>
            <a:ext cx="9963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15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6276340" y="1987550"/>
            <a:ext cx="9963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16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111375" y="3903980"/>
            <a:ext cx="9963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11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4298950" y="3964305"/>
            <a:ext cx="9963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14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6276340" y="3994785"/>
            <a:ext cx="9963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13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7848" r="5032" b="7510"/>
          <a:stretch>
            <a:fillRect/>
          </a:stretch>
        </p:blipFill>
        <p:spPr>
          <a:xfrm>
            <a:off x="-140581" y="536862"/>
            <a:ext cx="13022411" cy="62111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94083" y="3972910"/>
            <a:ext cx="53832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</a:rPr>
              <a:t>HẸN GẶP LẠI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304368" y="2577657"/>
            <a:ext cx="98374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XÂY NHÀ CHO THỎ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Picture 6" descr="Top Rabbit Petting Stickers for Android &amp; iOS | Gfycat">
            <a:hlinkClick r:id="rId14" action="ppaction://hlinksldjump"/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Picture 32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Picture 21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2">
            <a:hlinkClick r:id="" action="ppaction://noaction"/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3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4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1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71341" y="489961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85300" y="518241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56216" y="336341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42203" y="35476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</a:p>
        </p:txBody>
      </p:sp>
      <p:sp>
        <p:nvSpPr>
          <p:cNvPr id="3" name="Right Arrow 2">
            <a:hlinkClick r:id="rId27" action="ppaction://hlinksldjump"/>
          </p:cNvPr>
          <p:cNvSpPr/>
          <p:nvPr/>
        </p:nvSpPr>
        <p:spPr>
          <a:xfrm>
            <a:off x="10657840" y="0"/>
            <a:ext cx="1402080" cy="6858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83632" y="461342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10</a:t>
            </a:r>
            <a:endParaRPr lang="en-US" sz="40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2678" y="46615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A. 9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725209"/>
            <a:ext cx="2517363" cy="10544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18135" y="446742"/>
            <a:ext cx="363884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6 + 4 = ?</a:t>
            </a:r>
            <a:endParaRPr lang="en-US" sz="48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A.   9</a:t>
            </a: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B. 8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9 + 0 =</a:t>
            </a: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A.   =</a:t>
            </a: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B. &lt;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6 ? 6</a:t>
            </a: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sz="48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.   &lt;</a:t>
            </a:r>
            <a:endParaRPr lang="en-US" sz="48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en-US" sz="48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. &gt;</a:t>
            </a:r>
            <a:endParaRPr lang="en-US" sz="48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7 </a:t>
            </a:r>
            <a:r>
              <a:rPr lang="en-US" sz="4800" b="1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? </a:t>
            </a:r>
            <a:r>
              <a:rPr lang="en-US" sz="4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  <a:endParaRPr lang="en-US" sz="4800" b="1" dirty="0" err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32193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2445" y="1943100"/>
            <a:ext cx="64941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Các số 11, 12, 13, 14, 15, 16 (2 tiết)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. Các số 11, 12, 13, 14, 15, 16 - T86 - 87"/>
  <p:tag name="ISPRING_ULTRA_SCORM_COURSE_ID" val="BADC6B40-3ABF-4BAC-B6F7-E73B7C4F072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. Các số 11, 12, 13, 14, 15, 16 - T86 - 8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B6370B-4498-4E33-BB03-F546C272BBF7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BC925E-5AD7-4C7A-B3B3-BBBD0A3C6C7C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B74CCF-E3C6-498A-80F4-D9C10E362FBB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132939-9659-49B9-8701-53E0C63D5643}:2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475A59-631B-4191-9B67-0BFE9C721DB0}:2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971620-A1AC-431C-8DE5-C912D0229A3B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01BB28-2F11-418F-B2DB-EB464B5FBA80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4FF5DE-BB1F-424F-B63B-39ABE1845ED3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2310AA-2E7A-40D6-A05D-DCE1B3ACC92B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B832C9-8B5B-4FBA-BEA0-37A094057EBB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45CE83-E0B3-41FD-9D56-25784FA99674}: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37AA1E-E246-4A26-AFB5-B8F2EDC16221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3111CD-42B6-4CD0-9DC0-156C39CAFD5C}:27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672EA2-C8EA-4A0B-B6F1-F8AA88BA262E}:266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89</Words>
  <Application>Microsoft Office PowerPoint</Application>
  <PresentationFormat>Widescreen</PresentationFormat>
  <Paragraphs>33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UTM Avo</vt:lpstr>
      <vt:lpstr>1_Office Theme</vt:lpstr>
      <vt:lpstr>2_Office Theme</vt:lpstr>
      <vt:lpstr>1_Default Design</vt:lpstr>
      <vt:lpstr>Default Design</vt:lpstr>
      <vt:lpstr>CHÀO MỪNG CÁC CON ĐẾN VỚI TIẾT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T_1. Các số 11, 12, 13, 14, 15, 16 - T86 - 87</dc:title>
  <dc:creator/>
  <cp:lastModifiedBy>Administrator</cp:lastModifiedBy>
  <cp:revision>5</cp:revision>
  <dcterms:created xsi:type="dcterms:W3CDTF">2020-10-05T09:46:00Z</dcterms:created>
  <dcterms:modified xsi:type="dcterms:W3CDTF">2024-08-01T13:59:33Z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