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1" r:id="rId3"/>
    <p:sldMasterId id="2147483687" r:id="rId4"/>
  </p:sldMasterIdLst>
  <p:notesMasterIdLst>
    <p:notesMasterId r:id="rId23"/>
  </p:notesMasterIdLst>
  <p:sldIdLst>
    <p:sldId id="258" r:id="rId5"/>
    <p:sldId id="317" r:id="rId6"/>
    <p:sldId id="318" r:id="rId7"/>
    <p:sldId id="319" r:id="rId8"/>
    <p:sldId id="266" r:id="rId9"/>
    <p:sldId id="271" r:id="rId10"/>
    <p:sldId id="267" r:id="rId11"/>
    <p:sldId id="272" r:id="rId12"/>
    <p:sldId id="270" r:id="rId13"/>
    <p:sldId id="265" r:id="rId14"/>
    <p:sldId id="257" r:id="rId15"/>
    <p:sldId id="263" r:id="rId16"/>
    <p:sldId id="264" r:id="rId17"/>
    <p:sldId id="268" r:id="rId18"/>
    <p:sldId id="320" r:id="rId19"/>
    <p:sldId id="275" r:id="rId20"/>
    <p:sldId id="260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3769E-FEFE-4EDA-9773-EC5A4203376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71DB-B5A4-4388-B47F-8E967D691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9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253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820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93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590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537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044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531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96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452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45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9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1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9" rIns="91427" bIns="45719" rtlCol="0" anchor="ctr"/>
          <a:lstStyle/>
          <a:p>
            <a:pPr algn="ctr" defTabSz="914218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3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78EDA5-26EE-67E2-61FB-794442408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00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E35030-E124-3FDF-5C6F-08AFB92ABC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56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52BD40-013C-10D6-D4FB-E5E478B287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7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8184DB1-539B-F425-C207-E382CDFE41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3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E6BF6A-5E02-A7A3-2469-067A8F3107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14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64A2D6-C634-AB28-DB97-40DA58E567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15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D7D76F-8BC2-F38E-F73C-A1D8057151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96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D0C510-9DB7-1644-4CB7-A613486FB3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47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DF437C-A411-EEDB-8FBD-E18E7F48BB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58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327340-3A5A-4226-8D7C-14265CA26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9DDEF-6A29-4DC4-8D80-D6DA3ECC7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71D2F-E25F-4223-A0C4-F09644D6D0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8D5219-7ADE-461A-8083-AC22E3B4012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04C84-AB4A-436C-B0D5-92974D00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F9994-0243-4F87-84F9-AB152BE62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2643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41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22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5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7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53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72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65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44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21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52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1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12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1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427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6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65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0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15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15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2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274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06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65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193BA-CCB6-4873-A868-72FE5A7F5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B0E304-CA63-4061-84FC-6B829E0F8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93DD3-C799-4702-A098-D94BE977A4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8D5219-7ADE-461A-8083-AC22E3B4012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8B0DD-1E37-4FFF-A184-1386D098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779B7-73EB-4D77-B081-67B2BE80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D819CD-A59F-C196-5B08-484D42023D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95250"/>
            <a:ext cx="12427974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9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D4D635C-6FE1-AD88-AB3F-CBD00650E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CACC810-A638-F28B-D131-463DF7A79B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D42DBE7-33DB-6D72-7D5C-C4B32C2747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8D5219-7ADE-461A-8083-AC22E3B4012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B015406-C60C-FC18-6A53-802B7C69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DD94B56-D7CB-1497-7445-C5439542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4A1E52-FB7B-214C-734B-F73FF53178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95250"/>
            <a:ext cx="12427974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15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D80447C-D2AE-40BB-2B13-AB027B76F3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92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A33C0E9-61C7-1E94-05D2-6E1F78AA99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80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1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309600" y="-2565400"/>
            <a:ext cx="1168557" cy="12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336800" y="-1998642"/>
            <a:ext cx="1168557" cy="1205707"/>
          </a:xfrm>
          <a:prstGeom prst="rect">
            <a:avLst/>
          </a:prstGeom>
        </p:spPr>
      </p:pic>
      <p:pic>
        <p:nvPicPr>
          <p:cNvPr id="5" name="Picture 4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7E66D565-992A-98A8-534D-C5F44958E1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1196" y="312174"/>
            <a:ext cx="1555956" cy="155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17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55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5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309600" y="-2565400"/>
            <a:ext cx="1168557" cy="12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336800" y="-1998642"/>
            <a:ext cx="1168557" cy="120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7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0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20" indent="-304720" algn="l" defTabSz="121890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17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21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8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1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6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0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6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8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4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309600" y="-2565400"/>
            <a:ext cx="1168557" cy="12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336800" y="-1998642"/>
            <a:ext cx="1168557" cy="120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0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audio" Target="../media/audio2.wav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47146" y="-1549399"/>
            <a:ext cx="7494665" cy="7031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305" y="-127000"/>
            <a:ext cx="8310427" cy="617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6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D90B446-FA03-4FD6-9A46-7867CB45C8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65BECA-ED61-47F5-978D-D98922E5E8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1" t="50021" r="-831" b="23301"/>
          <a:stretch/>
        </p:blipFill>
        <p:spPr>
          <a:xfrm>
            <a:off x="3506427" y="2762626"/>
            <a:ext cx="3010487" cy="43484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366BE8-39F6-49A8-AB8E-3BDD10EF31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0" t="23333" r="61971" b="47477"/>
          <a:stretch/>
        </p:blipFill>
        <p:spPr>
          <a:xfrm>
            <a:off x="6179003" y="1189429"/>
            <a:ext cx="3810907" cy="566857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EEFBB66-B5CB-4229-8585-BBA253125CE1}"/>
              </a:ext>
            </a:extLst>
          </p:cNvPr>
          <p:cNvGrpSpPr/>
          <p:nvPr/>
        </p:nvGrpSpPr>
        <p:grpSpPr>
          <a:xfrm>
            <a:off x="881688" y="936317"/>
            <a:ext cx="10936498" cy="1107996"/>
            <a:chOff x="804761" y="670054"/>
            <a:chExt cx="10936498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A17B57-7488-4897-B030-0138AB2862AA}"/>
                </a:ext>
              </a:extLst>
            </p:cNvPr>
            <p:cNvSpPr txBox="1"/>
            <p:nvPr/>
          </p:nvSpPr>
          <p:spPr>
            <a:xfrm>
              <a:off x="804761" y="670054"/>
              <a:ext cx="10936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GIẢI CỨU THÀNH CÔNG</a:t>
              </a:r>
              <a:endParaRPr kumimoji="0" lang="vi-VN" sz="66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B1B4AE-AAE8-43EE-9F7D-0A08114143B1}"/>
                </a:ext>
              </a:extLst>
            </p:cNvPr>
            <p:cNvSpPr txBox="1"/>
            <p:nvPr/>
          </p:nvSpPr>
          <p:spPr>
            <a:xfrm>
              <a:off x="804761" y="670054"/>
              <a:ext cx="10936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GIẢI CỨU THÀNH CÔNG</a:t>
              </a:r>
              <a:endParaRPr kumimoji="0" lang="vi-VN" sz="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739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D731CB7-5627-403A-83F6-3C39A5A08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"/>
            <a:ext cx="12192000" cy="6857999"/>
          </a:xfrm>
          <a:prstGeom prst="rect">
            <a:avLst/>
          </a:prstGeom>
          <a:ln>
            <a:noFill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F0C4A66-50D3-48A4-A22F-79727AB893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38990" r="14256" b="9293"/>
          <a:stretch/>
        </p:blipFill>
        <p:spPr>
          <a:xfrm>
            <a:off x="6165276" y="1388003"/>
            <a:ext cx="4572000" cy="4777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3F9FDF-0466-AD36-F9A0-7A65EE4DD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183" y="1377836"/>
            <a:ext cx="2302000" cy="18731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A5D801-135A-581C-FADA-BF5E50A23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6944" y="1243245"/>
            <a:ext cx="4944285" cy="47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47FA1F-AAB0-E48D-FEC7-7020774FD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675" y="1153922"/>
            <a:ext cx="6340390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5286" y="505516"/>
            <a:ext cx="9685356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Làm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tròn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giá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bán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các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mặt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hàng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sau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đến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hàng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trăm</a:t>
            </a:r>
            <a:r>
              <a:rPr kumimoji="0" lang="en-US" sz="373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 </a:t>
            </a:r>
            <a:r>
              <a:rPr kumimoji="0" lang="en-US" sz="3733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nghìn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GB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3: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02078-26A2-66D6-A17C-EDB70AD26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972" y="1848735"/>
            <a:ext cx="10402957" cy="350485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34C86B0-A328-7BCE-9820-1AE227007CD9}"/>
              </a:ext>
            </a:extLst>
          </p:cNvPr>
          <p:cNvSpPr/>
          <p:nvPr/>
        </p:nvSpPr>
        <p:spPr>
          <a:xfrm>
            <a:off x="1015035" y="5424282"/>
            <a:ext cx="2495549" cy="7238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>
                <a:solidFill>
                  <a:srgbClr val="002060"/>
                </a:solidFill>
              </a:rPr>
              <a:t>300 000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17BECB-0DE7-7BCC-9D27-6B5EE42C317E}"/>
              </a:ext>
            </a:extLst>
          </p:cNvPr>
          <p:cNvSpPr/>
          <p:nvPr/>
        </p:nvSpPr>
        <p:spPr>
          <a:xfrm>
            <a:off x="4970809" y="5344768"/>
            <a:ext cx="2662443" cy="7238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rgbClr val="002060"/>
                </a:solidFill>
              </a:rPr>
              <a:t>3 600 000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C2E052-9506-1194-130F-23BDB0E92923}"/>
              </a:ext>
            </a:extLst>
          </p:cNvPr>
          <p:cNvSpPr/>
          <p:nvPr/>
        </p:nvSpPr>
        <p:spPr>
          <a:xfrm>
            <a:off x="8678104" y="5334829"/>
            <a:ext cx="2662443" cy="7238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rgbClr val="002060"/>
                </a:solidFill>
              </a:rPr>
              <a:t>4 200 000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3516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60573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00809" y="585029"/>
            <a:ext cx="10169772" cy="2964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Khoảng cách từ Sao Hỏa đến Mặt Trời khoảng 214 261 742 km.</a:t>
            </a:r>
          </a:p>
          <a:p>
            <a:pPr lvl="0" algn="just" defTabSz="1218900"/>
            <a:r>
              <a:rPr lang="vi-VN" sz="3733" b="1" i="1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Bạn Vân Anh nói rằng khoảng cách từ Sao Hỏa đến Mặt Trời khoảng 214 260 000 km. Theo em, Vân Anh đã làm tròn số đến hàng nào?</a:t>
            </a:r>
            <a:endParaRPr kumimoji="0" lang="vi-VN" sz="3733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kumimoji="0" lang="en-GB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0EBA168-F743-EA7C-4C98-97AF183904E7}"/>
              </a:ext>
            </a:extLst>
          </p:cNvPr>
          <p:cNvSpPr/>
          <p:nvPr/>
        </p:nvSpPr>
        <p:spPr>
          <a:xfrm>
            <a:off x="457200" y="4442791"/>
            <a:ext cx="11479696" cy="12821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thấy số 214 261 742 gần với số 214 260 000 hơn số 214 270 000.</a:t>
            </a:r>
          </a:p>
          <a:p>
            <a:pPr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 bạn Vân Anh đã làm tròn số đến hàng chục nghìn.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5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60573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00809" y="585029"/>
            <a:ext cx="10169772" cy="181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218900"/>
            <a:r>
              <a:rPr lang="vi-VN" sz="3600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Viết một số có nhiều chữ số rồi đố bạn làm tròn số đó đến hàng trăm, hàng nghìn, hàng chục nghìn, hàng trăm nghìn.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GB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r>
              <a:rPr kumimoji="0" lang="en-GB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A9A742-EEC8-709E-EF1F-548C78396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270" y="2369434"/>
            <a:ext cx="9928361" cy="41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0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4246B1-A0E3-EEF6-0D19-666B1347D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2322" y="1528561"/>
            <a:ext cx="5749026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83347" y="889001"/>
            <a:ext cx="9531927" cy="3438090"/>
            <a:chOff x="2265932" y="2832186"/>
            <a:chExt cx="9548469" cy="4040785"/>
          </a:xfrm>
        </p:grpSpPr>
        <p:grpSp>
          <p:nvGrpSpPr>
            <p:cNvPr id="5" name="Group 4"/>
            <p:cNvGrpSpPr/>
            <p:nvPr/>
          </p:nvGrpSpPr>
          <p:grpSpPr>
            <a:xfrm>
              <a:off x="2938668" y="2832186"/>
              <a:ext cx="8419895" cy="3821134"/>
              <a:chOff x="3260330" y="2736116"/>
              <a:chExt cx="8159953" cy="3630910"/>
            </a:xfrm>
          </p:grpSpPr>
          <p:sp>
            <p:nvSpPr>
              <p:cNvPr id="7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" name="Cloud 3"/>
              <p:cNvSpPr/>
              <p:nvPr/>
            </p:nvSpPr>
            <p:spPr>
              <a:xfrm>
                <a:off x="3260330" y="2736116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6" name="Rectangle 10"/>
            <p:cNvSpPr/>
            <p:nvPr/>
          </p:nvSpPr>
          <p:spPr>
            <a:xfrm>
              <a:off x="2265932" y="3058019"/>
              <a:ext cx="9548469" cy="3814952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Chia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sẻ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những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gì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em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đã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học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được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sau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tiết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học</a:t>
              </a:r>
              <a:r>
                <a: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  <a:endParaRPr kumimoji="0" lang="vi-VN" sz="48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609585" marR="0" lvl="0" indent="-609585" algn="ctr" defTabSz="1218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vi-VN" sz="48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462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459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38671-5E3C-C9C8-0D30-DA42123C3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88" y="1680679"/>
            <a:ext cx="11760203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8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65BECA-ED61-47F5-978D-D98922E5E8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1" t="50021" r="-831" b="23301"/>
          <a:stretch/>
        </p:blipFill>
        <p:spPr>
          <a:xfrm>
            <a:off x="47454" y="2533104"/>
            <a:ext cx="3263705" cy="4714246"/>
          </a:xfrm>
          <a:prstGeom prst="rect">
            <a:avLst/>
          </a:prstGeom>
        </p:spPr>
      </p:pic>
      <p:pic>
        <p:nvPicPr>
          <p:cNvPr id="6" name="-">
            <a:hlinkClick r:id="" action="ppaction://hlinkshowjump?jump=nextslide">
              <a:snd r:embed="rId5" name="CLICK_wav.wav"/>
            </a:hlinkClick>
            <a:extLst>
              <a:ext uri="{FF2B5EF4-FFF2-40B4-BE49-F238E27FC236}">
                <a16:creationId xmlns:a16="http://schemas.microsoft.com/office/drawing/2014/main" id="{71597962-7EBC-4462-BBBE-F8962F22E4F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12" y="4746337"/>
            <a:ext cx="2675207" cy="12479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0CD6B0-46DC-4559-9E15-C644145E97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592480">
            <a:off x="7222435" y="3393661"/>
            <a:ext cx="6588828" cy="37416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E7FB0B-FAD9-4A95-B65C-8874AF11C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868" y="2999708"/>
            <a:ext cx="602515" cy="8585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2D9B7D-D1E3-40E1-9052-509C870A02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7394" y="653971"/>
            <a:ext cx="8797290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19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514208C-5A7C-47B5-942D-3A393C7694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3340363" y="1463004"/>
            <a:ext cx="1846046" cy="15896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A7703E-1B81-43CF-BF4F-922AFB7B4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5233120" y="1454314"/>
            <a:ext cx="1846046" cy="1589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924630" y="1463004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5C6F47F-FC5D-47A7-A406-F1C3F7DA8DFE}"/>
              </a:ext>
            </a:extLst>
          </p:cNvPr>
          <p:cNvSpPr/>
          <p:nvPr/>
        </p:nvSpPr>
        <p:spPr>
          <a:xfrm>
            <a:off x="3448534" y="216731"/>
            <a:ext cx="5613010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258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057673" y="4698876"/>
            <a:ext cx="4572353" cy="25942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987440" y="1245247"/>
            <a:ext cx="42306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330 000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trăm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448009" y="2109393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300 000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48009" y="754809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400 000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432432" y="3551589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640747" y="359260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200 000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900981" y="363958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8879710" y="3213849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84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39519" y="212971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EA7703E-1B81-43CF-BF4F-922AFB7B4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5184574" y="1525645"/>
            <a:ext cx="1846046" cy="1589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924630" y="1463004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D72A70D-8EFE-4ADA-9007-D57FC95E9F0E}"/>
              </a:ext>
            </a:extLst>
          </p:cNvPr>
          <p:cNvSpPr/>
          <p:nvPr/>
        </p:nvSpPr>
        <p:spPr>
          <a:xfrm>
            <a:off x="4545901" y="208459"/>
            <a:ext cx="4518112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5C6F47F-FC5D-47A7-A406-F1C3F7DA8DFE}"/>
              </a:ext>
            </a:extLst>
          </p:cNvPr>
          <p:cNvSpPr/>
          <p:nvPr/>
        </p:nvSpPr>
        <p:spPr>
          <a:xfrm>
            <a:off x="3439560" y="208459"/>
            <a:ext cx="5613010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6B6FA6D-F804-4860-9EB1-484B6A1E6EF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87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035140" y="4776085"/>
            <a:ext cx="4474839" cy="25388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917865" y="1255186"/>
            <a:ext cx="48643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280 000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trăm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374508" y="3661034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300 000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48009" y="754809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250 000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410238" y="2319734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475416" y="355131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200 000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900981" y="363958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8857516" y="1981994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4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7FF08BB-A5CC-4553-8D7B-416CFBE8A6B8}"/>
              </a:ext>
            </a:extLst>
          </p:cNvPr>
          <p:cNvSpPr/>
          <p:nvPr/>
        </p:nvSpPr>
        <p:spPr>
          <a:xfrm>
            <a:off x="5830206" y="221582"/>
            <a:ext cx="3231338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D72A70D-8EFE-4ADA-9007-D57FC95E9F0E}"/>
              </a:ext>
            </a:extLst>
          </p:cNvPr>
          <p:cNvSpPr/>
          <p:nvPr/>
        </p:nvSpPr>
        <p:spPr>
          <a:xfrm>
            <a:off x="4553882" y="216607"/>
            <a:ext cx="4518112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16387" y="1537397"/>
            <a:ext cx="1578207" cy="1391759"/>
          </a:xfrm>
          <a:prstGeom prst="rect">
            <a:avLst/>
          </a:prstGeom>
        </p:spPr>
      </p:pic>
      <p:pic>
        <p:nvPicPr>
          <p:cNvPr id="2" name="Picture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FBB0C9C-43CF-4000-A07E-B5719FC753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3578" y="1689861"/>
            <a:ext cx="1012024" cy="128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852723" y="1592641"/>
            <a:ext cx="1846046" cy="158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85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187175" y="4255124"/>
            <a:ext cx="5132809" cy="2912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838351" y="1483785"/>
            <a:ext cx="4876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tròn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6 720 000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trăm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611843" y="3840992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6 700 000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48009" y="754809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6 800 000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8D247B-3A83-43F7-B8F7-3DAD234C365E}"/>
              </a:ext>
            </a:extLst>
          </p:cNvPr>
          <p:cNvGrpSpPr/>
          <p:nvPr/>
        </p:nvGrpSpPr>
        <p:grpSpPr>
          <a:xfrm>
            <a:off x="6492038" y="2219227"/>
            <a:ext cx="5306934" cy="1013123"/>
            <a:chOff x="6403153" y="4698096"/>
            <a:chExt cx="5306934" cy="10131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E3BBB71-B821-4356-8D99-AF4F19D62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153" y="4698096"/>
              <a:ext cx="5306934" cy="101312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6D326F-6595-438E-A2E0-BD54D30D72EB}"/>
                </a:ext>
              </a:extLst>
            </p:cNvPr>
            <p:cNvSpPr txBox="1"/>
            <p:nvPr/>
          </p:nvSpPr>
          <p:spPr>
            <a:xfrm>
              <a:off x="6476193" y="4802020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7 000 000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900981" y="363958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B7796D-A502-4DC5-9C70-B81D8E42F6E2}"/>
              </a:ext>
            </a:extLst>
          </p:cNvPr>
          <p:cNvGrpSpPr/>
          <p:nvPr/>
        </p:nvGrpSpPr>
        <p:grpSpPr>
          <a:xfrm>
            <a:off x="8987357" y="1844144"/>
            <a:ext cx="2853962" cy="540937"/>
            <a:chOff x="804761" y="652337"/>
            <a:chExt cx="4111226" cy="5409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CA35C7-A53E-41C1-A75D-64D0FF015003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D31AE3-F8AD-4F4B-BC7C-4F4C97E6A9EE}"/>
                </a:ext>
              </a:extLst>
            </p:cNvPr>
            <p:cNvSpPr txBox="1"/>
            <p:nvPr/>
          </p:nvSpPr>
          <p:spPr>
            <a:xfrm>
              <a:off x="804761" y="652337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7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891E6ED-AE04-454C-8C91-1DFFB44DA83D}"/>
              </a:ext>
            </a:extLst>
          </p:cNvPr>
          <p:cNvSpPr/>
          <p:nvPr/>
        </p:nvSpPr>
        <p:spPr>
          <a:xfrm>
            <a:off x="7784482" y="215030"/>
            <a:ext cx="1281960" cy="621940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89366" y="148788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25258" y="1549489"/>
            <a:ext cx="1578207" cy="139175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AB133C-EE0A-4D15-8339-FDF5A17ECBA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7299426" y="1477341"/>
            <a:ext cx="1578207" cy="139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67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267</Words>
  <Application>Microsoft Office PowerPoint</Application>
  <PresentationFormat>Widescreen</PresentationFormat>
  <Paragraphs>63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UVN Bo Quen</vt:lpstr>
      <vt:lpstr>Arial</vt:lpstr>
      <vt:lpstr>Calibri</vt:lpstr>
      <vt:lpstr>Calibri Light</vt:lpstr>
      <vt:lpstr>Cambria</vt:lpstr>
      <vt:lpstr>Times New Roman</vt:lpstr>
      <vt:lpstr>UTM Futura Extra</vt:lpstr>
      <vt:lpstr>1_Office 主题</vt:lpstr>
      <vt:lpstr>1_Office Theme</vt:lpstr>
      <vt:lpstr>Office 主题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2023-09-01T00:29:30Z</dcterms:created>
  <dcterms:modified xsi:type="dcterms:W3CDTF">2023-09-01T14:55:34Z</dcterms:modified>
</cp:coreProperties>
</file>