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257" r:id="rId5"/>
    <p:sldId id="260" r:id="rId6"/>
    <p:sldId id="261" r:id="rId7"/>
    <p:sldId id="266" r:id="rId8"/>
    <p:sldId id="267" r:id="rId9"/>
    <p:sldId id="268" r:id="rId10"/>
    <p:sldId id="25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C8096-573C-43AF-9C3D-D79E5F37223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49049-AEAD-4F9A-966C-3D91F0784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83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9049-AEAD-4F9A-966C-3D91F07845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0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audio" Target="../media/audio2.wav"/><Relationship Id="rId17" Type="http://schemas.openxmlformats.org/officeDocument/2006/relationships/image" Target="../media/image6.GIF"/><Relationship Id="rId2" Type="http://schemas.openxmlformats.org/officeDocument/2006/relationships/audio" Target="NULL" TargetMode="External"/><Relationship Id="rId16" Type="http://schemas.openxmlformats.org/officeDocument/2006/relationships/image" Target="../media/image5.GIF"/><Relationship Id="rId20" Type="http://schemas.openxmlformats.org/officeDocument/2006/relationships/image" Target="../media/image9.GIF"/><Relationship Id="rId1" Type="http://schemas.openxmlformats.org/officeDocument/2006/relationships/tags" Target="../tags/tag3.xml"/><Relationship Id="rId6" Type="http://schemas.microsoft.com/office/2007/relationships/media" Target="../media/media3.mp3"/><Relationship Id="rId11" Type="http://schemas.openxmlformats.org/officeDocument/2006/relationships/audio" Target="../media/audio1.wav"/><Relationship Id="rId5" Type="http://schemas.openxmlformats.org/officeDocument/2006/relationships/audio" Target="../media/media2.mp3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8.png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5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1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6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7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965" y="866140"/>
            <a:ext cx="10102850" cy="488188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123815" y="3039745"/>
            <a:ext cx="1202690" cy="1032510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70" y="699135"/>
            <a:ext cx="10537825" cy="514350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8851900" y="3586480"/>
            <a:ext cx="1177925" cy="582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</p:txBody>
      </p:sp>
      <p:sp>
        <p:nvSpPr>
          <p:cNvPr id="4" name="Rectangles 3"/>
          <p:cNvSpPr/>
          <p:nvPr/>
        </p:nvSpPr>
        <p:spPr>
          <a:xfrm>
            <a:off x="8930640" y="4284345"/>
            <a:ext cx="1189990" cy="582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</a:p>
        </p:txBody>
      </p:sp>
      <p:sp>
        <p:nvSpPr>
          <p:cNvPr id="5" name="Rectangles 4"/>
          <p:cNvSpPr/>
          <p:nvPr/>
        </p:nvSpPr>
        <p:spPr>
          <a:xfrm>
            <a:off x="2980055" y="4867275"/>
            <a:ext cx="1177925" cy="582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" name="Rectangles 5"/>
          <p:cNvSpPr/>
          <p:nvPr/>
        </p:nvSpPr>
        <p:spPr>
          <a:xfrm>
            <a:off x="5827395" y="4867275"/>
            <a:ext cx="1177925" cy="582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580" y="466090"/>
            <a:ext cx="7025005" cy="5451475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169545" y="1461135"/>
            <a:ext cx="3448685" cy="156654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có 52 quả xoài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169545" y="3142615"/>
            <a:ext cx="3448685" cy="156654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có 54 quả thanh long</a:t>
            </a:r>
          </a:p>
        </p:txBody>
      </p:sp>
      <p:sp>
        <p:nvSpPr>
          <p:cNvPr id="5" name="Horizontal Scroll 4"/>
          <p:cNvSpPr/>
          <p:nvPr/>
        </p:nvSpPr>
        <p:spPr>
          <a:xfrm>
            <a:off x="169545" y="4842510"/>
            <a:ext cx="3448685" cy="156654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có 50 quả bưởi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9520555" y="1369695"/>
            <a:ext cx="2671445" cy="156654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có 70 quả chuối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6" y="2086118"/>
            <a:ext cx="1085182" cy="2450804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7842" y="2100263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CHƠI POWERPOINT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71258" y="3574514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</a:t>
            </a:r>
            <a:r>
              <a:rPr kumimoji="0" lang="en-US" sz="4800" b="1" i="0" u="none" strike="noStrike" kern="1200" normalizeH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XE BUÝT</a:t>
            </a:r>
            <a:endParaRPr kumimoji="0" lang="en-US" sz="4800" b="1" i="0" u="none" strike="noStrike" kern="120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96730" y="4637594"/>
            <a:ext cx="21579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 PHẨM CỦA TRỢ GIẢNG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0925" y="4896030"/>
            <a:ext cx="19495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by Vo Van Xin Em</a:t>
            </a:r>
          </a:p>
        </p:txBody>
      </p:sp>
      <p:pic>
        <p:nvPicPr>
          <p:cNvPr id="12" name="Bike_Rides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644205" y="5555689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PLAY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bldLvl="0" animBg="1"/>
      <p:bldP spid="26" grpId="0"/>
      <p:bldP spid="10" grpId="0"/>
      <p:bldP spid="19" grpId="0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41643" y="812776"/>
            <a:ext cx="8390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thích hợp cho </a:t>
            </a:r>
            <a:r>
              <a:rPr lang="en-US" sz="2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 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hoặc </a:t>
            </a:r>
            <a:r>
              <a:rPr lang="en-US" sz="2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củng cố bài học.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7702" y="1296102"/>
            <a:ext cx="10278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 dung trò chơi : </a:t>
            </a:r>
          </a:p>
          <a:p>
            <a:pPr algn="ctr"/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trả lời đúng thì đ</a:t>
            </a:r>
            <a:r>
              <a:rPr lang="vi-VN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 còn không trả lời đúng thì ng</a:t>
            </a:r>
            <a:r>
              <a:rPr lang="vi-VN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lại.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1027" y="3476441"/>
            <a:ext cx="6664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1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</a:t>
            </a:r>
            <a:r>
              <a:rPr lang="vi-VN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ra đáp án sau khi học sinh trả lời xong.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1028" y="4040680"/>
            <a:ext cx="4559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2A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đúng thì bấm vào</a:t>
            </a:r>
          </a:p>
        </p:txBody>
      </p:sp>
      <p:sp>
        <p:nvSpPr>
          <p:cNvPr id="9" name="Arrow: Pentagon 8"/>
          <p:cNvSpPr/>
          <p:nvPr/>
        </p:nvSpPr>
        <p:spPr>
          <a:xfrm flipH="1">
            <a:off x="5936798" y="393146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RIGHT</a:t>
            </a:r>
            <a:r>
              <a:rPr lang="en-US" sz="14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/ĐÚNG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0297" y="4040680"/>
            <a:ext cx="2286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mời học sinh lên xe.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9928" y="2199289"/>
            <a:ext cx="4621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Thao tác ch</a:t>
            </a:r>
            <a:r>
              <a:rPr lang="vi-VN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ơ</a:t>
            </a:r>
            <a:r>
              <a:rPr lang="en-US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 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1027" y="4758258"/>
            <a:ext cx="4342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2B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sai thì bấm vào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8942" y="4758258"/>
            <a:ext cx="2735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không đ</a:t>
            </a:r>
            <a:r>
              <a:rPr lang="vi-VN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xe.</a:t>
            </a:r>
          </a:p>
        </p:txBody>
      </p:sp>
      <p:sp>
        <p:nvSpPr>
          <p:cNvPr id="15" name="Arrow: Pentagon 14"/>
          <p:cNvSpPr/>
          <p:nvPr/>
        </p:nvSpPr>
        <p:spPr>
          <a:xfrm>
            <a:off x="5785090" y="4649043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WRONG</a:t>
            </a:r>
            <a:r>
              <a:rPr lang="en-US" sz="14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/SAI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1027" y="5475837"/>
            <a:ext cx="5046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3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để qua câu hỏi tiếp theo.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76912" y="6180069"/>
            <a:ext cx="309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 gồm mấy chục, mấy đơn vị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8299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chục và 0 đơn vị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</a:t>
            </a:r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33 gồm mấy chục và mấy đơn vị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 chục và 3 đơn vị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30 gồm mấy chục, mấy đơn vị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 chục và 0 đơn vị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206922" y="3219271"/>
              <a:ext cx="2629853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30" y="650875"/>
            <a:ext cx="4187825" cy="2787015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2174240" y="2881630"/>
            <a:ext cx="800100" cy="498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</p:txBody>
      </p:sp>
      <p:sp>
        <p:nvSpPr>
          <p:cNvPr id="4" name="Rectangles 3"/>
          <p:cNvSpPr/>
          <p:nvPr/>
        </p:nvSpPr>
        <p:spPr>
          <a:xfrm>
            <a:off x="3156585" y="2129155"/>
            <a:ext cx="741045" cy="47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Rectangles 4"/>
          <p:cNvSpPr/>
          <p:nvPr/>
        </p:nvSpPr>
        <p:spPr>
          <a:xfrm>
            <a:off x="3897630" y="2129155"/>
            <a:ext cx="875030" cy="47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400" y="1010285"/>
            <a:ext cx="4177030" cy="236982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7351395" y="2766695"/>
            <a:ext cx="741045" cy="521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8" name="Rectangles 7"/>
          <p:cNvSpPr/>
          <p:nvPr/>
        </p:nvSpPr>
        <p:spPr>
          <a:xfrm>
            <a:off x="8542020" y="2049780"/>
            <a:ext cx="837565" cy="47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" name="Rectangles 8"/>
          <p:cNvSpPr/>
          <p:nvPr/>
        </p:nvSpPr>
        <p:spPr>
          <a:xfrm>
            <a:off x="9379585" y="2049780"/>
            <a:ext cx="910590" cy="47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0820" y="4098290"/>
            <a:ext cx="3442970" cy="2364105"/>
          </a:xfrm>
          <a:prstGeom prst="rect">
            <a:avLst/>
          </a:prstGeom>
        </p:spPr>
      </p:pic>
      <p:sp>
        <p:nvSpPr>
          <p:cNvPr id="11" name="Rectangles 10"/>
          <p:cNvSpPr/>
          <p:nvPr/>
        </p:nvSpPr>
        <p:spPr>
          <a:xfrm>
            <a:off x="3156585" y="5006975"/>
            <a:ext cx="789305" cy="521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3983355" y="5006975"/>
            <a:ext cx="789305" cy="521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2174240" y="5850255"/>
            <a:ext cx="789305" cy="521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2705" y="4098290"/>
            <a:ext cx="4412615" cy="2273300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8597265" y="4933950"/>
            <a:ext cx="874395" cy="449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7" name="Rectangles 16"/>
          <p:cNvSpPr/>
          <p:nvPr/>
        </p:nvSpPr>
        <p:spPr>
          <a:xfrm>
            <a:off x="9471660" y="4933950"/>
            <a:ext cx="874395" cy="449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Rectangles 17"/>
          <p:cNvSpPr/>
          <p:nvPr/>
        </p:nvSpPr>
        <p:spPr>
          <a:xfrm>
            <a:off x="7218045" y="5692140"/>
            <a:ext cx="874395" cy="449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30" y="1571625"/>
            <a:ext cx="6978650" cy="371538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20280" y="2554605"/>
            <a:ext cx="3448685" cy="66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gồm 2 chục và 7 đơn vị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131685" y="3422015"/>
            <a:ext cx="3448685" cy="66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gồm 6 chục và 3 đơn vị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1685" y="4175125"/>
            <a:ext cx="3448685" cy="66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gồm 9 chục và 0 đơn vị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0-Luyện tập - T107 - 108"/>
  <p:tag name="ISPRING_ULTRA_SCORM_COURSE_ID" val="EF7D44A9-40BB-4FF0-B8A9-B013EF17148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0-Luyện tập - T107 - 1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6E4324-05CF-40D6-9508-535141566DE8}:27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C74FA-D90E-4304-A91E-B49534DB6C8E}:27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C5719D-26FC-4006-A9BB-A499A6BD2078}:2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3B0B65-13CC-4C57-995E-01FB2AE51A9F}:2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0876DB-AE14-4954-A53B-192F15824872}:2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D18536-D114-4F00-9CCA-F5B0CF918449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CB0CBC-14BA-4AB3-857A-1EEBB6F30F3A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7E71C5-262B-4EA4-9FE8-D49CC9F899F0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C80AD5-31B7-4BC6-8AA7-C1F035798598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465C2A-67F0-4BC5-BB3E-A9EFD1AE5545}:26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9FE593-6CFD-4445-A8B3-7E5668605635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83456F-6770-4BE3-9B24-519CFFC2CEDF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AADA58-0067-4FE9-9B51-57ED20D2DFF2}:27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Widescreen</PresentationFormat>
  <Paragraphs>57</Paragraphs>
  <Slides>13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T_10-Luyện tập - T107 - 108</dc:title>
  <dc:creator/>
  <cp:lastModifiedBy>Administrator</cp:lastModifiedBy>
  <cp:revision>4</cp:revision>
  <dcterms:created xsi:type="dcterms:W3CDTF">2020-10-04T11:34:28Z</dcterms:created>
  <dcterms:modified xsi:type="dcterms:W3CDTF">2024-08-01T14:07:45Z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