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63" r:id="rId3"/>
    <p:sldMasterId id="2147483675" r:id="rId4"/>
  </p:sldMasterIdLst>
  <p:notesMasterIdLst>
    <p:notesMasterId r:id="rId18"/>
  </p:notesMasterIdLst>
  <p:sldIdLst>
    <p:sldId id="257" r:id="rId5"/>
    <p:sldId id="258" r:id="rId6"/>
    <p:sldId id="259" r:id="rId7"/>
    <p:sldId id="263" r:id="rId8"/>
    <p:sldId id="264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113D27-368C-4B12-BE9B-86F3B9D38FC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E93310-A0C0-4179-8C80-8F2A37BCB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51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E93310-A0C0-4179-8C80-8F2A37BCB55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45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EE5C4E-B3C2-4C37-8FA3-175A5BF966A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2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GIF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GIF"/><Relationship Id="rId4" Type="http://schemas.openxmlformats.org/officeDocument/2006/relationships/image" Target="../media/image3.png"/><Relationship Id="rId9" Type="http://schemas.openxmlformats.org/officeDocument/2006/relationships/image" Target="../media/image8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5.GIF"/><Relationship Id="rId18" Type="http://schemas.openxmlformats.org/officeDocument/2006/relationships/image" Target="../media/image18.png"/><Relationship Id="rId3" Type="http://schemas.openxmlformats.org/officeDocument/2006/relationships/audio" Target="../media/audio1.wav"/><Relationship Id="rId21" Type="http://schemas.openxmlformats.org/officeDocument/2006/relationships/image" Target="../media/image20.png"/><Relationship Id="rId7" Type="http://schemas.openxmlformats.org/officeDocument/2006/relationships/image" Target="../media/image5.png"/><Relationship Id="rId12" Type="http://schemas.openxmlformats.org/officeDocument/2006/relationships/image" Target="../media/image14.GIF"/><Relationship Id="rId17" Type="http://schemas.openxmlformats.org/officeDocument/2006/relationships/image" Target="../media/image17.GI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6.GIF"/><Relationship Id="rId20" Type="http://schemas.openxmlformats.org/officeDocument/2006/relationships/image" Target="../media/image19.png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11" Type="http://schemas.openxmlformats.org/officeDocument/2006/relationships/image" Target="../media/image13.GIF"/><Relationship Id="rId5" Type="http://schemas.openxmlformats.org/officeDocument/2006/relationships/image" Target="../media/image3.png"/><Relationship Id="rId15" Type="http://schemas.openxmlformats.org/officeDocument/2006/relationships/image" Target="../media/image11.GIF"/><Relationship Id="rId10" Type="http://schemas.openxmlformats.org/officeDocument/2006/relationships/image" Target="../media/image12.GIF"/><Relationship Id="rId19" Type="http://schemas.openxmlformats.org/officeDocument/2006/relationships/slide" Target="slide1.xml"/><Relationship Id="rId4" Type="http://schemas.openxmlformats.org/officeDocument/2006/relationships/audio" Target="../media/audio2.wav"/><Relationship Id="rId9" Type="http://schemas.openxmlformats.org/officeDocument/2006/relationships/image" Target="../media/image7.GIF"/><Relationship Id="rId14" Type="http://schemas.openxmlformats.org/officeDocument/2006/relationships/image" Target="../media/image10.png"/><Relationship Id="rId22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audio" Target="../media/audio3.wav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6" Type="http://schemas.openxmlformats.org/officeDocument/2006/relationships/image" Target="../media/image22.jpeg"/><Relationship Id="rId5" Type="http://schemas.openxmlformats.org/officeDocument/2006/relationships/image" Target="../media/image3.png"/><Relationship Id="rId4" Type="http://schemas.openxmlformats.org/officeDocument/2006/relationships/audio" Target="../media/audio4.wav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audio" Target="../media/audio3.wav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6" Type="http://schemas.openxmlformats.org/officeDocument/2006/relationships/slide" Target="slide1.xml"/><Relationship Id="rId5" Type="http://schemas.openxmlformats.org/officeDocument/2006/relationships/image" Target="../media/image3.png"/><Relationship Id="rId4" Type="http://schemas.openxmlformats.org/officeDocument/2006/relationships/audio" Target="../media/audio4.wav"/><Relationship Id="rId9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0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56834" y="3429000"/>
            <a:ext cx="7714445" cy="144655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CON </a:t>
            </a:r>
          </a:p>
          <a:p>
            <a:pPr algn="ctr">
              <a:lnSpc>
                <a:spcPct val="150000"/>
              </a:lnSpc>
            </a:pPr>
            <a:r>
              <a:rPr lang="vi-VN" sz="4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 VỚI TIẾT </a:t>
            </a:r>
            <a:r>
              <a:rPr lang="en-US" altLang="vi-VN" sz="4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46075" y="1330325"/>
            <a:ext cx="11364595" cy="37661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330325"/>
            <a:ext cx="10865485" cy="333311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74370" y="1295400"/>
            <a:ext cx="10908030" cy="40659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755" y="1207770"/>
            <a:ext cx="10621645" cy="42900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38275" y="132080"/>
            <a:ext cx="9775190" cy="517080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667125" y="5480685"/>
            <a:ext cx="5003165" cy="8623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Bó hoa của Lan nhiều bông nhất với 15 bông hoa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667125" y="5480685"/>
            <a:ext cx="5003165" cy="8623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Bó hoa của Mai ít bông nhất với 13 bông hoa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70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58961" y="769589"/>
            <a:ext cx="6084335" cy="369449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3138" y="1933083"/>
            <a:ext cx="6663506" cy="294462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449264" y="4440014"/>
            <a:ext cx="5749026" cy="240812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203" y="4679330"/>
            <a:ext cx="2286000" cy="2286000"/>
          </a:xfrm>
          <a:prstGeom prst="rect">
            <a:avLst/>
          </a:prstGeom>
        </p:spPr>
      </p:pic>
      <p:pic>
        <p:nvPicPr>
          <p:cNvPr id="1026" name="Picture 2" descr="LINE Creators' Stickers - happy bunny 1 Example with GIF Animation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121" y="2565659"/>
            <a:ext cx="2411147" cy="22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48751" y="2182881"/>
            <a:ext cx="2600225" cy="243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381478" y="4241799"/>
            <a:ext cx="6442462" cy="272353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642" y="4464085"/>
            <a:ext cx="2951467" cy="250124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68346" y="2094452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1304368" y="2577657"/>
            <a:ext cx="983741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XÂY NHÀ CHO THỎ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58961" y="769589"/>
            <a:ext cx="6084335" cy="369449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3138" y="1933083"/>
            <a:ext cx="6663506" cy="294462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449264" y="4440014"/>
            <a:ext cx="5749026" cy="240812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203" y="4679330"/>
            <a:ext cx="2286000" cy="2286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80121" y="2565659"/>
            <a:ext cx="2411146" cy="22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48751" y="2153147"/>
            <a:ext cx="2631942" cy="246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870" y="2458626"/>
            <a:ext cx="2286000" cy="2286000"/>
          </a:xfrm>
          <a:prstGeom prst="rect">
            <a:avLst/>
          </a:prstGeom>
        </p:spPr>
      </p:pic>
      <p:pic>
        <p:nvPicPr>
          <p:cNvPr id="1030" name="Picture 6" descr="Top Rabbit Petting Stickers for Android &amp; iOS | Gfycat"/>
          <p:cNvPicPr>
            <a:picLocks noChangeAspect="1" noChangeArrowheads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047" y="1696625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381478" y="4241799"/>
            <a:ext cx="6442462" cy="272353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642" y="4464085"/>
            <a:ext cx="2951467" cy="250124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912" y="4356089"/>
            <a:ext cx="2298224" cy="259198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490" y="4156722"/>
            <a:ext cx="2701575" cy="2701575"/>
          </a:xfrm>
          <a:prstGeom prst="rect">
            <a:avLst/>
          </a:prstGeom>
        </p:spPr>
      </p:pic>
      <p:pic>
        <p:nvPicPr>
          <p:cNvPr id="34" name="2">
            <a:hlinkClick r:id="" action="ppaction://noaction"/>
          </p:cNvPr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5662" y="91263"/>
            <a:ext cx="820153" cy="883686"/>
          </a:xfrm>
          <a:prstGeom prst="rect">
            <a:avLst/>
          </a:prstGeom>
        </p:spPr>
      </p:pic>
      <p:pic>
        <p:nvPicPr>
          <p:cNvPr id="35" name="3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9008" y="92773"/>
            <a:ext cx="840367" cy="872134"/>
          </a:xfrm>
          <a:prstGeom prst="rect">
            <a:avLst/>
          </a:prstGeom>
        </p:spPr>
      </p:pic>
      <p:pic>
        <p:nvPicPr>
          <p:cNvPr id="36" name="4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6054" y="96544"/>
            <a:ext cx="811489" cy="843256"/>
          </a:xfrm>
          <a:prstGeom prst="rect">
            <a:avLst/>
          </a:prstGeom>
        </p:spPr>
      </p:pic>
      <p:pic>
        <p:nvPicPr>
          <p:cNvPr id="37" name="1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8187" y="96544"/>
            <a:ext cx="811489" cy="84325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683632" y="4613421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2 chục và 6 đơn vị</a:t>
            </a:r>
          </a:p>
        </p:txBody>
      </p:sp>
      <p:sp>
        <p:nvSpPr>
          <p:cNvPr id="9" name="Rectangle 8"/>
          <p:cNvSpPr/>
          <p:nvPr/>
        </p:nvSpPr>
        <p:spPr>
          <a:xfrm>
            <a:off x="902678" y="466150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chục 5 đơn vị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>
            <a:fillRect/>
          </a:stretch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5725209"/>
            <a:ext cx="2517363" cy="105446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077085" y="447040"/>
            <a:ext cx="765810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26 gồm mấy chục mấy đơn vị</a:t>
            </a:r>
          </a:p>
        </p:txBody>
      </p:sp>
    </p:spTree>
    <p:custDataLst>
      <p:tags r:id="rId1"/>
    </p:custData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5" name="Picture 1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256682" y="5689313"/>
            <a:ext cx="2872757" cy="12144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54552" y="235975"/>
            <a:ext cx="10500851" cy="301522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/>
          </a:p>
        </p:txBody>
      </p:sp>
      <p:sp>
        <p:nvSpPr>
          <p:cNvPr id="6" name="Rectangle 5"/>
          <p:cNvSpPr/>
          <p:nvPr/>
        </p:nvSpPr>
        <p:spPr>
          <a:xfrm>
            <a:off x="149225" y="4035425"/>
            <a:ext cx="6051550" cy="91376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  7 chục và 0 đơn vị</a:t>
            </a:r>
          </a:p>
        </p:txBody>
      </p:sp>
      <p:sp>
        <p:nvSpPr>
          <p:cNvPr id="9" name="Rectangle 8"/>
          <p:cNvSpPr/>
          <p:nvPr/>
        </p:nvSpPr>
        <p:spPr>
          <a:xfrm>
            <a:off x="6818630" y="4141470"/>
            <a:ext cx="5374005" cy="8801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6 chục và 0 đơn vị</a:t>
            </a:r>
          </a:p>
        </p:txBody>
      </p:sp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10153337" y="346371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>
            <a:fillRect/>
          </a:stretch>
        </p:blipFill>
        <p:spPr bwMode="auto">
          <a:xfrm>
            <a:off x="4268365" y="3262194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033380" y="416262"/>
            <a:ext cx="8315306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70 gồm mấy chục và mấy đơn vị?</a:t>
            </a:r>
          </a:p>
        </p:txBody>
      </p:sp>
    </p:spTree>
    <p:custDataLst>
      <p:tags r:id="rId1"/>
    </p:custData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87270" y="1943100"/>
            <a:ext cx="809688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 sánh các số trong phạm vi 100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2550" y="635"/>
            <a:ext cx="11904345" cy="67811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31875" y="981710"/>
            <a:ext cx="10042525" cy="41478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57810" y="1306830"/>
            <a:ext cx="11409680" cy="39706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810" y="1186815"/>
            <a:ext cx="11541125" cy="37566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11-So sánh các số trong phạm vi 100 - T109 - 100"/>
  <p:tag name="ISPRING_ULTRA_SCORM_COURSE_ID" val="FC8274F9-D311-4EF2-AEE7-88720B6308AE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11-So sánh các số trong phạm vi 100 - T109 - 10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13651FA-83ED-4780-8669-F89208B6EB76}:27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DF26A43-E93A-4AFD-B992-C42D0947B2CE}:27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535DE6-A977-4C22-9149-86F18B64184B}:27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7F15180-5183-4AA5-AF4A-DB7AA6F52163}:27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18D4C9A-0C2E-41C2-8CE3-7565D9C2471E}:27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D39FE72-15AD-48D9-8E0B-8481BDF883F1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13DD5EB-E0C9-4BD4-AEB5-00FF729ED7E2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2A204B-46A6-4316-8899-F2FEB4EA8D30}:2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046A935-AA47-4145-BD1E-13F124A8F452}:26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0C4DAAE-E3A2-4DF4-BF5F-E004C91BFFD5}:26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F9FAEAC-FAC3-4CDF-879E-305372F7CA76}:26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B66D7F-D14F-4498-95AB-3AE48BFB42F9}:27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399D340-D817-4B9B-AA12-08B0D729B7A6}:27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</Words>
  <Application>Microsoft Office PowerPoint</Application>
  <PresentationFormat>Widescreen</PresentationFormat>
  <Paragraphs>14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1_Office Theme</vt:lpstr>
      <vt:lpstr>1_Default Design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T_11-So sánh các số trong phạm vi 100 - T109 - 100</dc:title>
  <dc:creator/>
  <cp:lastModifiedBy>Administrator</cp:lastModifiedBy>
  <cp:revision>3</cp:revision>
  <dcterms:created xsi:type="dcterms:W3CDTF">2020-10-04T11:15:59Z</dcterms:created>
  <dcterms:modified xsi:type="dcterms:W3CDTF">2024-08-01T14:08:15Z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