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gif" ContentType="image/gif"/>
  <Default Extension="png" ContentType="image/png"/>
  <Default Extension="wmf" ContentType="image/x-wmf"/>
  <Default Extension="wma" ContentType="audio/x-ms-wma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  <p:sldMasterId id="2147483685" r:id="rId5"/>
    <p:sldMasterId id="2147483697" r:id="rId6"/>
  </p:sldMasterIdLst>
  <p:sldIdLst>
    <p:sldId id="307" r:id="rId7"/>
    <p:sldId id="309" r:id="rId8"/>
    <p:sldId id="310" r:id="rId9"/>
    <p:sldId id="311" r:id="rId10"/>
    <p:sldId id="312" r:id="rId11"/>
    <p:sldId id="313" r:id="rId12"/>
    <p:sldId id="314" r:id="rId13"/>
    <p:sldId id="308" r:id="rId14"/>
    <p:sldId id="287" r:id="rId15"/>
    <p:sldId id="299" r:id="rId16"/>
    <p:sldId id="297" r:id="rId17"/>
    <p:sldId id="300" r:id="rId18"/>
    <p:sldId id="315" r:id="rId19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7491"/>
  </p:normalViewPr>
  <p:slideViewPr>
    <p:cSldViewPr showGuides="1">
      <p:cViewPr varScale="1">
        <p:scale>
          <a:sx n="71" d="100"/>
          <a:sy n="71" d="100"/>
        </p:scale>
        <p:origin x="-13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l">
              <a:defRPr sz="4500" b="1" i="0" cap="all" baseline="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536918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 b="1" i="0" cap="all" baseline="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536918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</a:fld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235" y="261865"/>
            <a:ext cx="851535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fld id="{FEB63806-EC37-4CF8-B2D1-3B3FBF492CD5}" type="datetimeFigureOut">
              <a:rPr lang="en-US" smtClean="0"/>
            </a:fld>
            <a:endParaRPr lang="en-US" dirty="0"/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endParaRPr lang="en-US" dirty="0"/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fld id="{6823AC09-7490-4C5C-9DA6-5F3A959D650A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split orient="vert"/>
  </p:transition>
  <p:hf sldNum="0" hdr="0" ftr="0" dt="0"/>
  <p:txStyles>
    <p:titleStyle>
      <a:lvl1pPr marL="0" lvl="0" indent="0" algn="ctr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685800" lvl="2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028700" lvl="3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371600" lvl="4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714500" lvl="5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057400" lvl="6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2400300" lvl="7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2743200" lvl="8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BD190-56AD-4C55-BBCA-1554B872117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674BA-2DE0-4D90-8561-25BA31F62F13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5.jpeg"/><Relationship Id="rId4" Type="http://schemas.openxmlformats.org/officeDocument/2006/relationships/image" Target="../media/image4.GIF"/><Relationship Id="rId3" Type="http://schemas.openxmlformats.org/officeDocument/2006/relationships/image" Target="../media/image3.GIF"/><Relationship Id="rId2" Type="http://schemas.openxmlformats.org/officeDocument/2006/relationships/image" Target="../media/image2.wmf"/><Relationship Id="rId1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4.xml"/><Relationship Id="rId3" Type="http://schemas.openxmlformats.org/officeDocument/2006/relationships/image" Target="../media/image35.GIF"/><Relationship Id="rId2" Type="http://schemas.openxmlformats.org/officeDocument/2006/relationships/image" Target="../media/image34.GIF"/><Relationship Id="rId1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GIF"/><Relationship Id="rId8" Type="http://schemas.openxmlformats.org/officeDocument/2006/relationships/image" Target="../media/image13.GIF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9" Type="http://schemas.openxmlformats.org/officeDocument/2006/relationships/slideLayout" Target="../slideLayouts/slideLayout36.xml"/><Relationship Id="rId28" Type="http://schemas.openxmlformats.org/officeDocument/2006/relationships/audio" Target="../media/audio1.wav"/><Relationship Id="rId27" Type="http://schemas.openxmlformats.org/officeDocument/2006/relationships/image" Target="../media/image25.png"/><Relationship Id="rId26" Type="http://schemas.openxmlformats.org/officeDocument/2006/relationships/image" Target="../media/image24.png"/><Relationship Id="rId25" Type="http://schemas.openxmlformats.org/officeDocument/2006/relationships/image" Target="../media/image23.png"/><Relationship Id="rId24" Type="http://schemas.openxmlformats.org/officeDocument/2006/relationships/slide" Target="slide6.xml"/><Relationship Id="rId23" Type="http://schemas.openxmlformats.org/officeDocument/2006/relationships/image" Target="../media/image22.png"/><Relationship Id="rId22" Type="http://schemas.openxmlformats.org/officeDocument/2006/relationships/hyperlink" Target="" TargetMode="External"/><Relationship Id="rId21" Type="http://schemas.openxmlformats.org/officeDocument/2006/relationships/image" Target="../media/image21.png"/><Relationship Id="rId20" Type="http://schemas.openxmlformats.org/officeDocument/2006/relationships/slide" Target="slide4.xml"/><Relationship Id="rId2" Type="http://schemas.openxmlformats.org/officeDocument/2006/relationships/image" Target="../media/image7.png"/><Relationship Id="rId19" Type="http://schemas.openxmlformats.org/officeDocument/2006/relationships/image" Target="../media/image20.png"/><Relationship Id="rId18" Type="http://schemas.openxmlformats.org/officeDocument/2006/relationships/slide" Target="slide3.xml"/><Relationship Id="rId17" Type="http://schemas.openxmlformats.org/officeDocument/2006/relationships/image" Target="../media/image19.png"/><Relationship Id="rId16" Type="http://schemas.microsoft.com/office/2007/relationships/media" Target="../media/media1.wma"/><Relationship Id="rId15" Type="http://schemas.openxmlformats.org/officeDocument/2006/relationships/audio" Target="../media/media1.wma"/><Relationship Id="rId14" Type="http://schemas.openxmlformats.org/officeDocument/2006/relationships/image" Target="../media/image18.png"/><Relationship Id="rId13" Type="http://schemas.openxmlformats.org/officeDocument/2006/relationships/slide" Target="slide1.xml"/><Relationship Id="rId12" Type="http://schemas.openxmlformats.org/officeDocument/2006/relationships/image" Target="../media/image17.GIF"/><Relationship Id="rId11" Type="http://schemas.openxmlformats.org/officeDocument/2006/relationships/image" Target="../media/image16.png"/><Relationship Id="rId10" Type="http://schemas.openxmlformats.org/officeDocument/2006/relationships/image" Target="../media/image15.GIF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6.xml"/><Relationship Id="rId4" Type="http://schemas.openxmlformats.org/officeDocument/2006/relationships/audio" Target="../media/audio2.wav"/><Relationship Id="rId3" Type="http://schemas.openxmlformats.org/officeDocument/2006/relationships/image" Target="../media/image27.png"/><Relationship Id="rId2" Type="http://schemas.openxmlformats.org/officeDocument/2006/relationships/slide" Target="slide2.xml"/><Relationship Id="rId1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6.xml"/><Relationship Id="rId4" Type="http://schemas.openxmlformats.org/officeDocument/2006/relationships/audio" Target="../media/audio2.wav"/><Relationship Id="rId3" Type="http://schemas.openxmlformats.org/officeDocument/2006/relationships/image" Target="../media/image27.png"/><Relationship Id="rId2" Type="http://schemas.openxmlformats.org/officeDocument/2006/relationships/slide" Target="slide2.xml"/><Relationship Id="rId1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6.xml"/><Relationship Id="rId4" Type="http://schemas.openxmlformats.org/officeDocument/2006/relationships/audio" Target="../media/audio2.wav"/><Relationship Id="rId3" Type="http://schemas.openxmlformats.org/officeDocument/2006/relationships/image" Target="../media/image27.png"/><Relationship Id="rId2" Type="http://schemas.openxmlformats.org/officeDocument/2006/relationships/slide" Target="slide2.xml"/><Relationship Id="rId1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6.xml"/><Relationship Id="rId4" Type="http://schemas.openxmlformats.org/officeDocument/2006/relationships/audio" Target="../media/audio2.wav"/><Relationship Id="rId3" Type="http://schemas.openxmlformats.org/officeDocument/2006/relationships/image" Target="../media/image27.png"/><Relationship Id="rId2" Type="http://schemas.openxmlformats.org/officeDocument/2006/relationships/slide" Target="slide1.xml"/><Relationship Id="rId1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6.xml"/><Relationship Id="rId4" Type="http://schemas.openxmlformats.org/officeDocument/2006/relationships/audio" Target="../media/audio2.wav"/><Relationship Id="rId3" Type="http://schemas.openxmlformats.org/officeDocument/2006/relationships/image" Target="../media/image27.png"/><Relationship Id="rId2" Type="http://schemas.openxmlformats.org/officeDocument/2006/relationships/slide" Target="slide2.xml"/><Relationship Id="rId1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WordArt 5"/>
          <p:cNvSpPr>
            <a:spLocks noChangeArrowheads="1" noChangeShapeType="1" noTextEdit="1"/>
          </p:cNvSpPr>
          <p:nvPr/>
        </p:nvSpPr>
        <p:spPr bwMode="auto">
          <a:xfrm>
            <a:off x="1074761" y="3143250"/>
            <a:ext cx="6278539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300" b="1" kern="10" dirty="0" smtClean="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0000FF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BÀI:SO SÁNH CÁC SỐ TRONG PHẠM VI 6</a:t>
            </a:r>
            <a:endParaRPr lang="en-US" sz="3600" b="1" kern="10" dirty="0">
              <a:ln w="12700">
                <a:solidFill>
                  <a:srgbClr val="EAEAEA"/>
                </a:solidFill>
                <a:round/>
              </a:ln>
              <a:gradFill rotWithShape="1">
                <a:gsLst>
                  <a:gs pos="0">
                    <a:srgbClr val="FF3300"/>
                  </a:gs>
                  <a:gs pos="100000">
                    <a:srgbClr val="0000FF"/>
                  </a:gs>
                </a:gsLst>
                <a:lin ang="5400000" scaled="1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2" name="Picture 6" descr="ani_book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657600" y="3731419"/>
            <a:ext cx="2133600" cy="1101329"/>
          </a:xfrm>
          <a:prstGeom prst="rect">
            <a:avLst/>
          </a:prstGeom>
          <a:noFill/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2586038" y="5097066"/>
            <a:ext cx="2950210" cy="7372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10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Giáo</a:t>
            </a:r>
            <a:r>
              <a:rPr lang="en-US" sz="21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210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viên</a:t>
            </a:r>
            <a:r>
              <a:rPr lang="en-US" sz="21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</a:t>
            </a:r>
            <a:endParaRPr lang="en-US" sz="2100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  <a:p>
            <a:pPr eaLnBrk="0" hangingPunct="0"/>
            <a:r>
              <a:rPr lang="en-US" sz="21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Đơn</a:t>
            </a:r>
            <a:r>
              <a:rPr lang="en-US" sz="21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vị</a:t>
            </a:r>
            <a:r>
              <a:rPr lang="en-US" sz="21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 </a:t>
            </a:r>
            <a:r>
              <a:rPr lang="en-US" sz="21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Trường</a:t>
            </a:r>
            <a:r>
              <a:rPr lang="en-US" sz="21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Tiểu</a:t>
            </a:r>
            <a:r>
              <a:rPr lang="en-US" sz="21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21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học</a:t>
            </a:r>
            <a:endParaRPr lang="en-US" sz="135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9464" name="Picture 8" descr="POINSET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4457701"/>
            <a:ext cx="2000250" cy="1373981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9467" name="Picture 11" descr="blumen-pflanzen14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4" y="4664869"/>
            <a:ext cx="1589087" cy="1314450"/>
          </a:xfrm>
          <a:prstGeom prst="rect">
            <a:avLst/>
          </a:prstGeom>
          <a:noFill/>
        </p:spPr>
      </p:pic>
      <p:pic>
        <p:nvPicPr>
          <p:cNvPr id="19468" name="Picture 12" descr="HongDo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34350" y="796528"/>
            <a:ext cx="1066800" cy="857251"/>
          </a:xfrm>
          <a:prstGeom prst="rect">
            <a:avLst/>
          </a:prstGeom>
          <a:noFill/>
        </p:spPr>
      </p:pic>
      <p:sp>
        <p:nvSpPr>
          <p:cNvPr id="19469" name="WordArt 13" descr="19[1]"/>
          <p:cNvSpPr>
            <a:spLocks noChangeArrowheads="1" noChangeShapeType="1" noTextEdit="1"/>
          </p:cNvSpPr>
          <p:nvPr/>
        </p:nvSpPr>
        <p:spPr bwMode="auto">
          <a:xfrm>
            <a:off x="914400" y="1028700"/>
            <a:ext cx="7334250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12700">
                  <a:solidFill>
                    <a:srgbClr val="0000FF"/>
                  </a:solidFill>
                  <a:round/>
                </a:ln>
                <a:blipFill dpi="0" rotWithShape="1">
                  <a:blip r:embed="rId5">
                    <a:alphaModFix amt="68000"/>
                  </a:blip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0000FF">
                      <a:gamma/>
                      <a:shade val="60000"/>
                      <a:invGamma/>
                    </a:srgbClr>
                  </a:prstShdw>
                </a:effectLst>
                <a:latin typeface="Times New Roman" panose="02020603050405020304"/>
                <a:cs typeface="Times New Roman" panose="02020603050405020304"/>
              </a:rPr>
              <a:t>CHÀO MỪNG CÁC THẦY CÔ GIÁO</a:t>
            </a:r>
            <a:endParaRPr lang="en-US" sz="2700" b="1" kern="10">
              <a:ln w="12700">
                <a:solidFill>
                  <a:srgbClr val="0000FF"/>
                </a:solidFill>
                <a:round/>
              </a:ln>
              <a:blipFill dpi="0" rotWithShape="1">
                <a:blip r:embed="rId5">
                  <a:alphaModFix amt="68000"/>
                </a:blip>
                <a:srcRect/>
                <a:stretch>
                  <a:fillRect/>
                </a:stretch>
              </a:blipFill>
              <a:effectLst>
                <a:prstShdw prst="shdw17" dist="17961" dir="2700000">
                  <a:srgbClr val="0000FF">
                    <a:gamma/>
                    <a:shade val="60000"/>
                    <a:invGamma/>
                  </a:srgbClr>
                </a:prst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9470" name="WordArt 14"/>
          <p:cNvSpPr>
            <a:spLocks noChangeArrowheads="1" noChangeShapeType="1" noTextEdit="1"/>
          </p:cNvSpPr>
          <p:nvPr/>
        </p:nvSpPr>
        <p:spPr bwMode="auto">
          <a:xfrm>
            <a:off x="1066800" y="2071688"/>
            <a:ext cx="7010400" cy="95726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700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Đến</a:t>
            </a:r>
            <a:r>
              <a:rPr lang="en-US" sz="2700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700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dự</a:t>
            </a:r>
            <a:r>
              <a:rPr lang="en-US" sz="2700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700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giờ</a:t>
            </a:r>
            <a:r>
              <a:rPr lang="en-US" sz="2700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700" b="1" kern="10" dirty="0" err="1" smtClean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700" b="1" kern="10" dirty="0" smtClean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700" b="1" kern="10" dirty="0" err="1" smtClean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Toán</a:t>
            </a:r>
            <a:endParaRPr lang="en-US" sz="2700" b="1" kern="10" dirty="0">
              <a:ln w="9525">
                <a:solidFill>
                  <a:srgbClr val="0000FF"/>
                </a:solidFill>
                <a:round/>
              </a:ln>
              <a:solidFill>
                <a:srgbClr val="0000CC">
                  <a:alpha val="83000"/>
                </a:srgbClr>
              </a:solidFill>
              <a:effectLst>
                <a:outerShdw dist="107763" dir="13500000" sx="125000" sy="125000" algn="br" rotWithShape="0">
                  <a:srgbClr val="B2B2B2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3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3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9463" grpId="0" bldLvl="0" animBg="1"/>
      <p:bldP spid="19469" grpId="0" animBg="1"/>
      <p:bldP spid="1947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2" name="Picture 13" descr="C:\Users\Admin\Downloads\Screenshot_2020-08-15 CloudBook(1)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00" y="1219200"/>
            <a:ext cx="8512175" cy="2362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362200" y="26670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0" y="1981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4800" y="2743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0" y="1981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3600" y="1981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9800" y="26670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48600" y="19177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48600" y="2667000"/>
            <a:ext cx="457200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extBox 5"/>
          <p:cNvSpPr txBox="1"/>
          <p:nvPr/>
        </p:nvSpPr>
        <p:spPr>
          <a:xfrm>
            <a:off x="609600" y="4114800"/>
            <a:ext cx="48768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Theo thứ tự từ bé đến lớn </a:t>
            </a:r>
            <a:endParaRPr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4826000"/>
            <a:ext cx="4953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b, Theo thứ tự từ lớn đến bé </a:t>
            </a:r>
            <a:endParaRPr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10200" y="4114800"/>
            <a:ext cx="152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4 , 5 , 8</a:t>
            </a:r>
            <a:endParaRPr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0" y="4800600"/>
            <a:ext cx="152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8 , 5 , 4</a:t>
            </a:r>
            <a:endParaRPr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50" name="Picture 8" descr="C:\Users\Admin\Downloads\Screenshot_2020-08-15 CloudBook(2).png"/>
          <p:cNvPicPr>
            <a:picLocks noChangeAspect="1"/>
          </p:cNvPicPr>
          <p:nvPr/>
        </p:nvPicPr>
        <p:blipFill>
          <a:blip r:embed="rId1"/>
          <a:srcRect b="33333"/>
          <a:stretch>
            <a:fillRect/>
          </a:stretch>
        </p:blipFill>
        <p:spPr>
          <a:xfrm>
            <a:off x="228600" y="1295400"/>
            <a:ext cx="7772400" cy="2514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Picture 6" descr="C:\Users\Admin\Downloads\Screenshot_2020-08-15 CloudBook(3)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200" y="1676400"/>
            <a:ext cx="7240588" cy="411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TextBox 5"/>
          <p:cNvSpPr txBox="1"/>
          <p:nvPr/>
        </p:nvSpPr>
        <p:spPr>
          <a:xfrm>
            <a:off x="533400" y="762000"/>
            <a:ext cx="66294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B</a:t>
            </a:r>
            <a:r>
              <a:rPr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4: Bạn n</a:t>
            </a:r>
            <a:r>
              <a:rPr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có nhiều bi nhất?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38200" y="1905000"/>
            <a:ext cx="2590800" cy="3962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63652" y="704850"/>
            <a:ext cx="9259373" cy="5295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082" name="Picture 10" descr="kawaii powerpoint themes 41 best floral powerpoint template images ...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357" y="239291"/>
            <a:ext cx="7998644" cy="577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9 giấc mộng xuân của nữ hái hoa tặc – 103 | Ổ Sâu gạ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209" y="4790992"/>
            <a:ext cx="5160914" cy="127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ouble Wave 2"/>
          <p:cNvSpPr/>
          <p:nvPr/>
        </p:nvSpPr>
        <p:spPr>
          <a:xfrm>
            <a:off x="1767421" y="2720153"/>
            <a:ext cx="6230654" cy="2292697"/>
          </a:xfrm>
          <a:prstGeom prst="doubleWav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Box 3"/>
          <p:cNvSpPr txBox="1"/>
          <p:nvPr/>
        </p:nvSpPr>
        <p:spPr>
          <a:xfrm>
            <a:off x="2053590" y="3224689"/>
            <a:ext cx="5725478" cy="161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3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3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Youtube Play Button png download - 1024*1024 - Free Transparent ..."/>
          <p:cNvSpPr>
            <a:spLocks noChangeAspect="1" noChangeArrowheads="1"/>
          </p:cNvSpPr>
          <p:nvPr/>
        </p:nvSpPr>
        <p:spPr bwMode="auto">
          <a:xfrm>
            <a:off x="4327398" y="32385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sp>
        <p:nvSpPr>
          <p:cNvPr id="5" name="AutoShape 4" descr="Youtube Play Button png download - 1024*1024 - Free Transparent ..."/>
          <p:cNvSpPr>
            <a:spLocks noChangeAspect="1" noChangeArrowheads="1"/>
          </p:cNvSpPr>
          <p:nvPr/>
        </p:nvSpPr>
        <p:spPr bwMode="auto">
          <a:xfrm>
            <a:off x="4441698" y="33528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en-US" sz="1350"/>
          </a:p>
        </p:txBody>
      </p:sp>
      <p:pic>
        <p:nvPicPr>
          <p:cNvPr id="9" name="Picture 2" descr="Ảnh &amp; Clip - KHO icon - hìnhđộng ...cho bài viết zô đây!!!! | Diễn ..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663" y="704850"/>
            <a:ext cx="4763098" cy="332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3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" y="857961"/>
            <a:ext cx="9140452" cy="5144075"/>
          </a:xfrm>
          <a:prstGeom prst="rect">
            <a:avLst/>
          </a:prstGeom>
        </p:spPr>
      </p:pic>
      <p:pic>
        <p:nvPicPr>
          <p:cNvPr id="124" name="den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649" y="1411885"/>
            <a:ext cx="1988993" cy="1988993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745" y="1675247"/>
            <a:ext cx="1979858" cy="1979858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784" y="1410752"/>
            <a:ext cx="1979858" cy="1984420"/>
          </a:xfrm>
          <a:prstGeom prst="rect">
            <a:avLst/>
          </a:prstGeom>
        </p:spPr>
      </p:pic>
      <p:pic>
        <p:nvPicPr>
          <p:cNvPr id="127" name="den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469" y="3122295"/>
            <a:ext cx="1988993" cy="1988993"/>
          </a:xfrm>
          <a:prstGeom prst="rect">
            <a:avLst/>
          </a:prstGeom>
        </p:spPr>
      </p:pic>
      <p:pic>
        <p:nvPicPr>
          <p:cNvPr id="128" name="den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744" y="3385864"/>
            <a:ext cx="1979858" cy="1979858"/>
          </a:xfrm>
          <a:prstGeom prst="rect">
            <a:avLst/>
          </a:prstGeom>
        </p:spPr>
      </p:pic>
      <p:pic>
        <p:nvPicPr>
          <p:cNvPr id="129" name="den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246" y="3121343"/>
            <a:ext cx="1988993" cy="1988993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976" y="1683339"/>
            <a:ext cx="876446" cy="876446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9527" y="1520231"/>
            <a:ext cx="795830" cy="795830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66188" y="2160876"/>
            <a:ext cx="845678" cy="845678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18" y="126125"/>
            <a:ext cx="1321423" cy="4544962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8454" y="4671087"/>
            <a:ext cx="485775" cy="678656"/>
          </a:xfrm>
          <a:prstGeom prst="rect">
            <a:avLst/>
          </a:prstGeom>
        </p:spPr>
      </p:pic>
      <p:pic>
        <p:nvPicPr>
          <p:cNvPr id="159" name="Picture 15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564" y="5246370"/>
            <a:ext cx="885616" cy="748665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9527" y="353588"/>
            <a:ext cx="457200" cy="457200"/>
          </a:xfrm>
          <a:prstGeom prst="rect">
            <a:avLst/>
          </a:prstGeom>
        </p:spPr>
      </p:pic>
      <p:pic>
        <p:nvPicPr>
          <p:cNvPr id="139" name="mau1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649" y="1411885"/>
            <a:ext cx="1988993" cy="1988993"/>
          </a:xfrm>
          <a:prstGeom prst="rect">
            <a:avLst/>
          </a:prstGeom>
        </p:spPr>
      </p:pic>
      <p:pic>
        <p:nvPicPr>
          <p:cNvPr id="140" name="mau2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745" y="1675247"/>
            <a:ext cx="1975306" cy="1979858"/>
          </a:xfrm>
          <a:prstGeom prst="rect">
            <a:avLst/>
          </a:prstGeom>
        </p:spPr>
      </p:pic>
      <p:pic>
        <p:nvPicPr>
          <p:cNvPr id="141" name="mau3">
            <a:hlinkClick r:id="rId22" action="ppaction://customshow"/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784" y="1410752"/>
            <a:ext cx="1979858" cy="1979858"/>
          </a:xfrm>
          <a:prstGeom prst="rect">
            <a:avLst/>
          </a:prstGeom>
        </p:spPr>
      </p:pic>
      <p:pic>
        <p:nvPicPr>
          <p:cNvPr id="142" name="mau4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469" y="3122295"/>
            <a:ext cx="1988993" cy="1988993"/>
          </a:xfrm>
          <a:prstGeom prst="rect">
            <a:avLst/>
          </a:prstGeom>
        </p:spPr>
      </p:pic>
      <p:pic>
        <p:nvPicPr>
          <p:cNvPr id="143" name="mau5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744" y="3393008"/>
            <a:ext cx="1975306" cy="1979858"/>
          </a:xfrm>
          <a:prstGeom prst="rect">
            <a:avLst/>
          </a:prstGeom>
        </p:spPr>
      </p:pic>
      <p:pic>
        <p:nvPicPr>
          <p:cNvPr id="144" name="mau6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246" y="3121343"/>
            <a:ext cx="1988993" cy="19889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625929" y="1165451"/>
            <a:ext cx="7892143" cy="1670957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Câu hỏi 1:</a:t>
            </a:r>
            <a:endParaRPr lang="en-US" sz="2400" b="1">
              <a:solidFill>
                <a:schemeClr val="bg1"/>
              </a:solidFill>
            </a:endParaRPr>
          </a:p>
          <a:p>
            <a:pPr algn="ctr"/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1        2</a:t>
            </a:r>
            <a:endParaRPr lang="en-US" sz="3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621920" y="2981717"/>
            <a:ext cx="7892143" cy="1670957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Đáp án</a:t>
            </a:r>
            <a:endParaRPr lang="en-US" sz="33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lang="en-US" sz="33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1        2</a:t>
            </a:r>
            <a:endParaRPr lang="en-US" sz="3300" b="1">
              <a:solidFill>
                <a:schemeClr val="bg1"/>
              </a:solidFill>
            </a:endParaRPr>
          </a:p>
        </p:txBody>
      </p:sp>
      <p:pic>
        <p:nvPicPr>
          <p:cNvPr id="46" name="Picture 4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75" y="4898404"/>
            <a:ext cx="1800225" cy="110115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388864" y="2026615"/>
            <a:ext cx="358254" cy="3377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6"/>
          <p:cNvSpPr/>
          <p:nvPr/>
        </p:nvSpPr>
        <p:spPr>
          <a:xfrm>
            <a:off x="4388864" y="3886371"/>
            <a:ext cx="358254" cy="3377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en-US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50" grpId="0" bldLvl="0" animBg="1"/>
      <p:bldP spid="17" grpId="0" bldLvl="0" animBg="1"/>
      <p:bldP spid="17" grpId="1" animBg="1"/>
      <p:bldP spid="2" grpId="0" bldLvl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0" name="Snip Diagonal Corner Rectangle 39"/>
          <p:cNvSpPr/>
          <p:nvPr/>
        </p:nvSpPr>
        <p:spPr>
          <a:xfrm>
            <a:off x="625929" y="1165451"/>
            <a:ext cx="7892143" cy="1670957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Câu hỏi 2:</a:t>
            </a:r>
            <a:endParaRPr lang="en-US" sz="30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3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3        2</a:t>
            </a:r>
            <a:endParaRPr kumimoji="0" lang="en-US" sz="3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621920" y="2981717"/>
            <a:ext cx="7892143" cy="1670957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3        2</a:t>
            </a:r>
            <a:endParaRPr kumimoji="0" lang="en-US" sz="33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88864" y="2026615"/>
            <a:ext cx="358254" cy="3377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6"/>
          <p:cNvSpPr/>
          <p:nvPr/>
        </p:nvSpPr>
        <p:spPr>
          <a:xfrm>
            <a:off x="4388864" y="3648722"/>
            <a:ext cx="358254" cy="3377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3846195" y="3053239"/>
            <a:ext cx="149733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2700" b="1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Đáp án 2</a:t>
            </a:r>
            <a:endParaRPr lang="en-US" sz="2700"/>
          </a:p>
        </p:txBody>
      </p:sp>
      <p:pic>
        <p:nvPicPr>
          <p:cNvPr id="4" name="Content Placeholder 3">
            <a:hlinkClick r:id="rId2" action="ppaction://hlinksldjump"/>
          </p:cNvPr>
          <p:cNvPicPr>
            <a:picLocks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75" y="5160645"/>
            <a:ext cx="2401570" cy="1469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50" grpId="0" bldLvl="0" animBg="1"/>
      <p:bldP spid="17" grpId="0" bldLvl="0" animBg="1"/>
      <p:bldP spid="17" grpId="1" animBg="1"/>
      <p:bldP spid="2" grpId="0" bldLvl="0" animBg="1"/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0" name="Snip Diagonal Corner Rectangle 39"/>
          <p:cNvSpPr/>
          <p:nvPr/>
        </p:nvSpPr>
        <p:spPr>
          <a:xfrm>
            <a:off x="625929" y="1165451"/>
            <a:ext cx="7892143" cy="1670957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hỏi 3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3        3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621920" y="2981717"/>
            <a:ext cx="7892143" cy="1670957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 3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3        3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93151" y="1832305"/>
            <a:ext cx="358254" cy="3377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6"/>
          <p:cNvSpPr/>
          <p:nvPr/>
        </p:nvSpPr>
        <p:spPr>
          <a:xfrm>
            <a:off x="4393151" y="3648722"/>
            <a:ext cx="358254" cy="3377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ontent Placeholder 2">
            <a:hlinkClick r:id="rId2" action="ppaction://hlinksldjump"/>
          </p:cNvPr>
          <p:cNvPicPr>
            <a:picLocks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30" y="5388610"/>
            <a:ext cx="2401570" cy="1469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50" grpId="0" bldLvl="0" animBg="1"/>
      <p:bldP spid="17" grpId="0" bldLvl="0" animBg="1"/>
      <p:bldP spid="17" grpId="1" animBg="1"/>
      <p:bldP spid="2" grpId="0" bldLvl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625929" y="1165451"/>
            <a:ext cx="7892143" cy="1670957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hỏi 4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3        1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621920" y="2981717"/>
            <a:ext cx="7892143" cy="1670957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 4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3        1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6" name="Picture 4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898404"/>
            <a:ext cx="1800225" cy="1101152"/>
          </a:xfrm>
          <a:prstGeom prst="rect">
            <a:avLst/>
          </a:prstGeom>
        </p:spPr>
      </p:pic>
      <p:sp>
        <p:nvSpPr>
          <p:cNvPr id="2" name="Rectangle 16"/>
          <p:cNvSpPr/>
          <p:nvPr/>
        </p:nvSpPr>
        <p:spPr>
          <a:xfrm>
            <a:off x="4388864" y="3648722"/>
            <a:ext cx="358254" cy="3377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93151" y="1832305"/>
            <a:ext cx="358254" cy="3377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50" grpId="0" bldLvl="0" animBg="1"/>
      <p:bldP spid="17" grpId="0" bldLvl="0" animBg="1"/>
      <p:bldP spid="17" grpId="1" animBg="1"/>
      <p:bldP spid="2" grpId="0" bldLvl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0" name="Snip Diagonal Corner Rectangle 39"/>
          <p:cNvSpPr/>
          <p:nvPr/>
        </p:nvSpPr>
        <p:spPr>
          <a:xfrm>
            <a:off x="625929" y="1165451"/>
            <a:ext cx="7892143" cy="1670957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hỏi 5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1        1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621920" y="2981717"/>
            <a:ext cx="7892143" cy="1670957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 4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1        1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6"/>
          <p:cNvSpPr/>
          <p:nvPr/>
        </p:nvSpPr>
        <p:spPr>
          <a:xfrm>
            <a:off x="4388864" y="3648722"/>
            <a:ext cx="358254" cy="3377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93151" y="1832305"/>
            <a:ext cx="358254" cy="3377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3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ontent Placeholder 2">
            <a:hlinkClick r:id="rId2" action="ppaction://hlinksldjump"/>
          </p:cNvPr>
          <p:cNvPicPr>
            <a:picLocks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255" y="5388610"/>
            <a:ext cx="2401570" cy="1469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50" grpId="0" bldLvl="0" animBg="1"/>
      <p:bldP spid="17" grpId="0" bldLvl="0" animBg="1"/>
      <p:bldP spid="17" grpId="1" animBg="1"/>
      <p:bldP spid="2" grpId="0" bldLvl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7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44566" y="2482056"/>
            <a:ext cx="4870609" cy="1337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5400" b="1" dirty="0">
                <a:ln/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LUYỆN TẬP</a:t>
            </a:r>
            <a:endParaRPr lang="en-US" sz="5400" b="1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Picture 7" descr="C:\Users\Admin\Downloads\Screenshot_2020-08-15 CloudBook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1219200"/>
            <a:ext cx="6732588" cy="3276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819400" y="3886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3886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9088" y="3849688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  <a:endParaRPr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497</Words>
  <Application>WPS Presentation</Application>
  <PresentationFormat>On-screen Show (4:3)</PresentationFormat>
  <Paragraphs>102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13</vt:i4>
      </vt:variant>
    </vt:vector>
  </HeadingPairs>
  <TitlesOfParts>
    <vt:vector size="30" baseType="lpstr">
      <vt:lpstr>Arial</vt:lpstr>
      <vt:lpstr>SimSun</vt:lpstr>
      <vt:lpstr>Wingdings</vt:lpstr>
      <vt:lpstr>Calibri</vt:lpstr>
      <vt:lpstr>.VnAvant</vt:lpstr>
      <vt:lpstr>Times New Roman</vt:lpstr>
      <vt:lpstr>Microsoft YaHei</vt:lpstr>
      <vt:lpstr>Arial Unicode MS</vt:lpstr>
      <vt:lpstr>Calibri Light</vt:lpstr>
      <vt:lpstr>Times New Roman</vt:lpstr>
      <vt:lpstr>Univers</vt:lpstr>
      <vt:lpstr>DaunPenh</vt:lpstr>
      <vt:lpstr>1_Default Design</vt:lpstr>
      <vt:lpstr>2_Default Design</vt:lpstr>
      <vt:lpstr>1_Office Theme</vt:lpstr>
      <vt:lpstr>2_Office Theme</vt:lpstr>
      <vt:lpstr>GradientVTI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sir</dc:creator>
  <cp:lastModifiedBy>ngoc</cp:lastModifiedBy>
  <cp:revision>127</cp:revision>
  <dcterms:created xsi:type="dcterms:W3CDTF">2002-01-01T10:07:35Z</dcterms:created>
  <dcterms:modified xsi:type="dcterms:W3CDTF">2020-09-28T14:53:41Z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