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0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91355-1FEE-4FAE-97EB-791216BD4B9F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1CDCFF-B0D9-4551-8DD4-6FC255818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26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CDCFF-B0D9-4551-8DD4-6FC2558186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026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88040-106B-442A-9C8E-F54D74503A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AAE6F-9407-4DB1-858F-4AE1D08F363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2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3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audio" Target="../media/audio1.wav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17" Type="http://schemas.openxmlformats.org/officeDocument/2006/relationships/image" Target="../media/image14.GIF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3.jpeg"/><Relationship Id="rId1" Type="http://schemas.openxmlformats.org/officeDocument/2006/relationships/tags" Target="../tags/tag4.xml"/><Relationship Id="rId6" Type="http://schemas.openxmlformats.org/officeDocument/2006/relationships/audio" Target="../media/audio4.wav"/><Relationship Id="rId11" Type="http://schemas.openxmlformats.org/officeDocument/2006/relationships/image" Target="../media/image8.png"/><Relationship Id="rId5" Type="http://schemas.openxmlformats.org/officeDocument/2006/relationships/audio" Target="../media/audio3.wav"/><Relationship Id="rId15" Type="http://schemas.openxmlformats.org/officeDocument/2006/relationships/image" Target="../media/image12.GIF"/><Relationship Id="rId10" Type="http://schemas.openxmlformats.org/officeDocument/2006/relationships/image" Target="../media/image7.png"/><Relationship Id="rId19" Type="http://schemas.microsoft.com/office/2007/relationships/hdphoto" Target="../media/hdphoto1.wdp"/><Relationship Id="rId4" Type="http://schemas.openxmlformats.org/officeDocument/2006/relationships/audio" Target="../media/audio1.wav"/><Relationship Id="rId9" Type="http://schemas.openxmlformats.org/officeDocument/2006/relationships/image" Target="../media/image6.GIF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18.GIF"/><Relationship Id="rId4" Type="http://schemas.openxmlformats.org/officeDocument/2006/relationships/audio" Target="../media/audio1.wav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audio" Target="../media/audio2.wav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6" Type="http://schemas.openxmlformats.org/officeDocument/2006/relationships/audio" Target="../media/audio4.wav"/><Relationship Id="rId11" Type="http://schemas.openxmlformats.org/officeDocument/2006/relationships/image" Target="../media/image22.GIF"/><Relationship Id="rId5" Type="http://schemas.openxmlformats.org/officeDocument/2006/relationships/audio" Target="../media/audio3.wav"/><Relationship Id="rId10" Type="http://schemas.openxmlformats.org/officeDocument/2006/relationships/image" Target="../media/image21.jpeg"/><Relationship Id="rId4" Type="http://schemas.openxmlformats.org/officeDocument/2006/relationships/audio" Target="../media/audio1.wav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2.wav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Relationship Id="rId6" Type="http://schemas.openxmlformats.org/officeDocument/2006/relationships/audio" Target="../media/audio4.wav"/><Relationship Id="rId11" Type="http://schemas.openxmlformats.org/officeDocument/2006/relationships/image" Target="../media/image26.png"/><Relationship Id="rId5" Type="http://schemas.openxmlformats.org/officeDocument/2006/relationships/audio" Target="../media/audio3.wav"/><Relationship Id="rId10" Type="http://schemas.openxmlformats.org/officeDocument/2006/relationships/image" Target="../media/image25.jpeg"/><Relationship Id="rId4" Type="http://schemas.openxmlformats.org/officeDocument/2006/relationships/audio" Target="../media/audio1.wav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7" Type="http://schemas.openxmlformats.org/officeDocument/2006/relationships/image" Target="../media/image29.png"/><Relationship Id="rId2" Type="http://schemas.microsoft.com/office/2007/relationships/media" Target="../media/media1.wav"/><Relationship Id="rId1" Type="http://schemas.openxmlformats.org/officeDocument/2006/relationships/tags" Target="../tags/tag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0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56834" y="3429000"/>
            <a:ext cx="7714445" cy="144655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CON </a:t>
            </a:r>
          </a:p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</a:t>
            </a:r>
            <a:r>
              <a:rPr lang="en-US" alt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065" y="611505"/>
            <a:ext cx="9339580" cy="187896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206500" y="2726690"/>
            <a:ext cx="46628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a. Tìm số bé nhất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7785" y="2490470"/>
            <a:ext cx="1343025" cy="116205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282065" y="4196715"/>
            <a:ext cx="46628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b. Tìm số lớn nhất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7785" y="3783330"/>
            <a:ext cx="1133475" cy="1200150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1447800" y="5244465"/>
            <a:ext cx="73183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c. Sắp xếp theo thứ tự từ bé đến lớn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7700" y="4986020"/>
            <a:ext cx="1343025" cy="11620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10725" y="4943475"/>
            <a:ext cx="1238250" cy="12477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8525" y="5031105"/>
            <a:ext cx="1133475" cy="12001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605" y="0"/>
            <a:ext cx="9877425" cy="46386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675" y="4965700"/>
            <a:ext cx="7800975" cy="638175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689735" y="5729605"/>
            <a:ext cx="1478280" cy="9804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</a:p>
        </p:txBody>
      </p:sp>
      <p:sp>
        <p:nvSpPr>
          <p:cNvPr id="5" name="Oval 4"/>
          <p:cNvSpPr/>
          <p:nvPr/>
        </p:nvSpPr>
        <p:spPr>
          <a:xfrm>
            <a:off x="4186555" y="5729605"/>
            <a:ext cx="1819910" cy="9804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Khánh</a:t>
            </a:r>
          </a:p>
        </p:txBody>
      </p:sp>
      <p:sp>
        <p:nvSpPr>
          <p:cNvPr id="6" name="Oval 5"/>
          <p:cNvSpPr/>
          <p:nvPr/>
        </p:nvSpPr>
        <p:spPr>
          <a:xfrm>
            <a:off x="7024370" y="5729605"/>
            <a:ext cx="1478280" cy="9804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Yến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695" y="228600"/>
            <a:ext cx="8702675" cy="12090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0765" y="1587500"/>
            <a:ext cx="7873365" cy="50253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945" y="173355"/>
            <a:ext cx="9017635" cy="65576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" y="1203325"/>
            <a:ext cx="10348595" cy="445135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567680" y="2032635"/>
            <a:ext cx="1116330" cy="7245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537835" y="2914015"/>
            <a:ext cx="1116330" cy="7245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2295" y="3538855"/>
            <a:ext cx="1116330" cy="7245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932295" y="4444365"/>
            <a:ext cx="1116330" cy="7245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70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649265">
            <a:off x="2063415" y="3098219"/>
            <a:ext cx="6384537" cy="1766459"/>
          </a:xfrm>
        </p:spPr>
        <p:txBody>
          <a:bodyPr>
            <a:prstTxWarp prst="textCurveDown">
              <a:avLst/>
            </a:prstTxWarp>
          </a:bodyPr>
          <a:lstStyle/>
          <a:p>
            <a:r>
              <a:rPr lang="en-US" b="1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Travelling with Doraemon</a:t>
            </a:r>
            <a:endParaRPr lang="en-US" b="1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1371600"/>
            <a:ext cx="2438400" cy="685800"/>
          </a:xfrm>
        </p:spPr>
        <p:txBody>
          <a:bodyPr>
            <a:normAutofit fontScale="60000" lnSpcReduction="20000"/>
          </a:bodyPr>
          <a:lstStyle/>
          <a:p>
            <a:r>
              <a:rPr lang="en-US" b="1" i="1" dirty="0">
                <a:latin typeface="Adobe Caslon Pro Bold" pitchFamily="18" charset="0"/>
              </a:rPr>
              <a:t>By </a:t>
            </a:r>
            <a:r>
              <a:rPr lang="en-US" b="1" i="1" dirty="0" err="1">
                <a:latin typeface="Adobe Caslon Pro Bold" pitchFamily="18" charset="0"/>
              </a:rPr>
              <a:t>Huyen</a:t>
            </a:r>
            <a:r>
              <a:rPr lang="en-US" b="1" i="1" dirty="0">
                <a:latin typeface="Adobe Caslon Pro Bold" pitchFamily="18" charset="0"/>
              </a:rPr>
              <a:t> </a:t>
            </a:r>
            <a:r>
              <a:rPr lang="en-US" b="1" i="1" dirty="0" err="1">
                <a:latin typeface="Adobe Caslon Pro Bold" pitchFamily="18" charset="0"/>
              </a:rPr>
              <a:t>Trang</a:t>
            </a:r>
            <a:endParaRPr lang="en-US" b="1" i="1" dirty="0">
              <a:latin typeface="Adobe Caslon Pro Bold" pitchFamily="18" charset="0"/>
            </a:endParaRPr>
          </a:p>
        </p:txBody>
      </p:sp>
      <p:pic>
        <p:nvPicPr>
          <p:cNvPr id="2050" name="Picture 2" descr="D:\background\character\pintuajaib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44958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2237509" y="304800"/>
            <a:ext cx="7772400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002060"/>
                </a:solidFill>
              </a:rPr>
              <a:t>55 ? 56</a:t>
            </a:r>
          </a:p>
          <a:p>
            <a:pPr algn="l"/>
            <a:r>
              <a:rPr lang="en-US" b="1">
                <a:solidFill>
                  <a:srgbClr val="002060"/>
                </a:solidFill>
              </a:rPr>
              <a:t>A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</a:p>
          <a:p>
            <a:pPr algn="l"/>
            <a:r>
              <a:rPr lang="en-US" b="1" dirty="0">
                <a:solidFill>
                  <a:srgbClr val="002060"/>
                </a:solidFill>
              </a:rPr>
              <a:t>B.</a:t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4275" y="3947511"/>
            <a:ext cx="2017122" cy="207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7056180" y="3112150"/>
            <a:ext cx="2389909" cy="3194844"/>
            <a:chOff x="2334491" y="533400"/>
            <a:chExt cx="3990109" cy="5334000"/>
          </a:xfrm>
        </p:grpSpPr>
        <p:sp>
          <p:nvSpPr>
            <p:cNvPr id="5" name="Snip 4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ame 5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Snip 6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đúng"/>
          <p:cNvGrpSpPr/>
          <p:nvPr/>
        </p:nvGrpSpPr>
        <p:grpSpPr>
          <a:xfrm>
            <a:off x="7441013" y="3522915"/>
            <a:ext cx="1636839" cy="2373313"/>
            <a:chOff x="2982190" y="1219200"/>
            <a:chExt cx="2732809" cy="3962400"/>
          </a:xfrm>
        </p:grpSpPr>
        <p:sp>
          <p:nvSpPr>
            <p:cNvPr id="9" name="Rectangle 8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Or 9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84" name="Picture 12" descr="D:\background\character\snake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112" y="4271224"/>
            <a:ext cx="1987711" cy="180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097312" y="3101379"/>
            <a:ext cx="2389909" cy="3194844"/>
            <a:chOff x="2334491" y="533400"/>
            <a:chExt cx="3990109" cy="5334000"/>
          </a:xfrm>
        </p:grpSpPr>
        <p:sp>
          <p:nvSpPr>
            <p:cNvPr id="12" name="Snip  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Snip 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3482145" y="3512144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YEs"/>
          <p:cNvSpPr txBox="1"/>
          <p:nvPr/>
        </p:nvSpPr>
        <p:spPr>
          <a:xfrm>
            <a:off x="7072778" y="2380708"/>
            <a:ext cx="2356714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B. &lt;</a:t>
            </a:r>
            <a:endParaRPr lang="en-US" dirty="0"/>
          </a:p>
        </p:txBody>
      </p:sp>
      <p:sp>
        <p:nvSpPr>
          <p:cNvPr id="19" name="No"/>
          <p:cNvSpPr txBox="1"/>
          <p:nvPr/>
        </p:nvSpPr>
        <p:spPr>
          <a:xfrm>
            <a:off x="3097312" y="2369937"/>
            <a:ext cx="2298628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A. &gt;</a:t>
            </a:r>
            <a:endParaRPr lang="en-US" dirty="0"/>
          </a:p>
        </p:txBody>
      </p:sp>
      <p:pic>
        <p:nvPicPr>
          <p:cNvPr id="3078" name="Picture 6" descr="D:\background\character\owl-hi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584" y="1479753"/>
            <a:ext cx="942271" cy="91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:\background\character\Monkey-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219" y="3202599"/>
            <a:ext cx="1636839" cy="163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D:\background\character\giraffe-clipart-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449620"/>
            <a:ext cx="2995782" cy="299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D:\background\character\animal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507" y="4402052"/>
            <a:ext cx="1135708" cy="154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D:\background\character\178186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69" y="5322404"/>
            <a:ext cx="1392038" cy="139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D:\background\character\mouse-clipart-mouse-clipart-free-clip-art-images-image-cliparting-plant-clipart.gi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090" y="5882206"/>
            <a:ext cx="1298968" cy="48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-8153400" y="0"/>
            <a:ext cx="9525000" cy="6858000"/>
            <a:chOff x="-4038600" y="93915"/>
            <a:chExt cx="9144000" cy="6858000"/>
          </a:xfrm>
        </p:grpSpPr>
        <p:sp>
          <p:nvSpPr>
            <p:cNvPr id="20" name="Rectangle 19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77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/>
          <p:cNvGrpSpPr/>
          <p:nvPr/>
        </p:nvGrpSpPr>
        <p:grpSpPr>
          <a:xfrm>
            <a:off x="10674926" y="-1719986"/>
            <a:ext cx="15309273" cy="8654186"/>
            <a:chOff x="9150927" y="66643"/>
            <a:chExt cx="12131814" cy="6857999"/>
          </a:xfrm>
        </p:grpSpPr>
        <p:grpSp>
          <p:nvGrpSpPr>
            <p:cNvPr id="23" name="Group 22"/>
            <p:cNvGrpSpPr/>
            <p:nvPr/>
          </p:nvGrpSpPr>
          <p:grpSpPr>
            <a:xfrm>
              <a:off x="9150927" y="66643"/>
              <a:ext cx="12131814" cy="6857999"/>
              <a:chOff x="9150927" y="66643"/>
              <a:chExt cx="12131814" cy="6857999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 flipH="1">
                <a:off x="9150927" y="66643"/>
                <a:ext cx="12131814" cy="68579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Rounded Rectangle 21"/>
              <p:cNvSpPr/>
              <p:nvPr/>
            </p:nvSpPr>
            <p:spPr>
              <a:xfrm>
                <a:off x="9562095" y="94189"/>
                <a:ext cx="2964467" cy="4177035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800" b="1">
                    <a:solidFill>
                      <a:schemeClr val="bg1"/>
                    </a:solidFill>
                  </a:rPr>
                  <a:t>Han River bridge</a:t>
                </a:r>
              </a:p>
              <a:p>
                <a:r>
                  <a:rPr lang="en-US" sz="2400" b="1"/>
                  <a:t>Danang Vietnam</a:t>
                </a:r>
                <a:endParaRPr lang="en-US" sz="2400" b="1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2050" name="Picture 2" descr="D:\background\character\maxresdefault.jpg"/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70139" b="99583" l="32656" r="648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03" t="56743" r="34793"/>
            <a:stretch>
              <a:fillRect/>
            </a:stretch>
          </p:blipFill>
          <p:spPr bwMode="auto">
            <a:xfrm rot="21377882">
              <a:off x="11688520" y="5374775"/>
              <a:ext cx="2027827" cy="15133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59259E-6 L -1.025 -0.008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250" y="-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4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66131" y="4417147"/>
            <a:ext cx="2190749" cy="219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2866971" y="3413053"/>
            <a:ext cx="2389909" cy="3194844"/>
            <a:chOff x="2334491" y="533400"/>
            <a:chExt cx="3990109" cy="5334000"/>
          </a:xfrm>
        </p:grpSpPr>
        <p:sp>
          <p:nvSpPr>
            <p:cNvPr id="2" name="Snip e 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ame 3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Snipe 5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251804" y="3823818"/>
            <a:ext cx="1636839" cy="2373313"/>
            <a:chOff x="2982190" y="1219200"/>
            <a:chExt cx="2732809" cy="3962400"/>
          </a:xfrm>
        </p:grpSpPr>
        <p:sp>
          <p:nvSpPr>
            <p:cNvPr id="7" name="Rectangle 6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Or 7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879757" y="3413053"/>
            <a:ext cx="2389909" cy="3194844"/>
            <a:chOff x="2334491" y="533400"/>
            <a:chExt cx="3990109" cy="5334000"/>
          </a:xfrm>
        </p:grpSpPr>
        <p:sp>
          <p:nvSpPr>
            <p:cNvPr id="12" name="Snip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Snip 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264590" y="3823818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YEs"/>
          <p:cNvSpPr txBox="1"/>
          <p:nvPr/>
        </p:nvSpPr>
        <p:spPr>
          <a:xfrm>
            <a:off x="2861215" y="2681611"/>
            <a:ext cx="239566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</a:t>
            </a:r>
            <a:r>
              <a:rPr lang="en-US"/>
              <a:t>. =</a:t>
            </a:r>
            <a:endParaRPr lang="en-US" dirty="0"/>
          </a:p>
        </p:txBody>
      </p:sp>
      <p:sp>
        <p:nvSpPr>
          <p:cNvPr id="20" name="No"/>
          <p:cNvSpPr txBox="1"/>
          <p:nvPr/>
        </p:nvSpPr>
        <p:spPr>
          <a:xfrm>
            <a:off x="6874001" y="2681611"/>
            <a:ext cx="239566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</a:t>
            </a:r>
            <a:r>
              <a:rPr lang="en-US"/>
              <a:t>. &gt;</a:t>
            </a:r>
            <a:endParaRPr lang="en-US" dirty="0"/>
          </a:p>
        </p:txBody>
      </p:sp>
      <p:sp>
        <p:nvSpPr>
          <p:cNvPr id="28" name="Title 1"/>
          <p:cNvSpPr txBox="1"/>
          <p:nvPr/>
        </p:nvSpPr>
        <p:spPr>
          <a:xfrm>
            <a:off x="2237509" y="304800"/>
            <a:ext cx="7772400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002060"/>
                </a:solidFill>
              </a:rPr>
              <a:t>58 ? 58</a:t>
            </a:r>
          </a:p>
          <a:p>
            <a:pPr algn="l"/>
            <a:r>
              <a:rPr lang="en-US" b="1">
                <a:solidFill>
                  <a:srgbClr val="002060"/>
                </a:solidFill>
              </a:rPr>
              <a:t>A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</a:p>
          <a:p>
            <a:pPr algn="l"/>
            <a:r>
              <a:rPr lang="en-US" b="1" dirty="0">
                <a:solidFill>
                  <a:srgbClr val="002060"/>
                </a:solidFill>
              </a:rPr>
              <a:t>B.</a:t>
            </a:r>
            <a:br>
              <a:rPr lang="en-US" dirty="0"/>
            </a:b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-8153400" y="0"/>
            <a:ext cx="9525000" cy="6858000"/>
            <a:chOff x="-4038600" y="93915"/>
            <a:chExt cx="9144000" cy="6858000"/>
          </a:xfrm>
        </p:grpSpPr>
        <p:sp>
          <p:nvSpPr>
            <p:cNvPr id="22" name="Rectangle 21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10668000" y="1"/>
            <a:ext cx="12188226" cy="6857999"/>
            <a:chOff x="2463990" y="-312219"/>
            <a:chExt cx="12188226" cy="6857999"/>
          </a:xfrm>
        </p:grpSpPr>
        <p:grpSp>
          <p:nvGrpSpPr>
            <p:cNvPr id="3" name="Group 2"/>
            <p:cNvGrpSpPr/>
            <p:nvPr/>
          </p:nvGrpSpPr>
          <p:grpSpPr>
            <a:xfrm>
              <a:off x="2463990" y="-312219"/>
              <a:ext cx="12188226" cy="6857999"/>
              <a:chOff x="2463990" y="-312219"/>
              <a:chExt cx="12188226" cy="6857999"/>
            </a:xfrm>
          </p:grpSpPr>
          <p:pic>
            <p:nvPicPr>
              <p:cNvPr id="5123" name="Picture 3" descr="D:\pp game\doraemon\E0eXuZc.gif"/>
              <p:cNvPicPr>
                <a:picLocks noChangeAspect="1" noChangeArrowheads="1" noCrop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3990" y="-312219"/>
                <a:ext cx="12188226" cy="68579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Rounded Rectangle 24"/>
              <p:cNvSpPr/>
              <p:nvPr/>
            </p:nvSpPr>
            <p:spPr>
              <a:xfrm>
                <a:off x="4727467" y="80574"/>
                <a:ext cx="3070523" cy="3431024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>
                    <a:solidFill>
                      <a:schemeClr val="bg1"/>
                    </a:solidFill>
                  </a:rPr>
                  <a:t>Dragon bridge</a:t>
                </a:r>
              </a:p>
              <a:p>
                <a:pPr algn="ctr"/>
                <a:r>
                  <a:rPr lang="en-US" sz="2400" b="1"/>
                  <a:t>Danang Vietnam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5124" name="Picture 4" descr="D:\background\character\gambar-doraemon-png-3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511990" y="4611702"/>
              <a:ext cx="1790434" cy="17904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48148E-6 L -1.15816 -0.0002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917" y="-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1768" y="4413575"/>
            <a:ext cx="1666875" cy="178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2866971" y="3413053"/>
            <a:ext cx="2389909" cy="3194844"/>
            <a:chOff x="2334491" y="533400"/>
            <a:chExt cx="3990109" cy="5334000"/>
          </a:xfrm>
        </p:grpSpPr>
        <p:sp>
          <p:nvSpPr>
            <p:cNvPr id="2" name="Snip 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ame 3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Snip5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ĐÚng"/>
          <p:cNvGrpSpPr/>
          <p:nvPr/>
        </p:nvGrpSpPr>
        <p:grpSpPr>
          <a:xfrm>
            <a:off x="3251804" y="3823818"/>
            <a:ext cx="1636839" cy="2373313"/>
            <a:chOff x="2982190" y="1219200"/>
            <a:chExt cx="2732809" cy="3962400"/>
          </a:xfrm>
        </p:grpSpPr>
        <p:sp>
          <p:nvSpPr>
            <p:cNvPr id="7" name="Rectangle 6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Or 7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879757" y="3413053"/>
            <a:ext cx="2389909" cy="3194844"/>
            <a:chOff x="2334491" y="533400"/>
            <a:chExt cx="3990109" cy="5334000"/>
          </a:xfrm>
        </p:grpSpPr>
        <p:sp>
          <p:nvSpPr>
            <p:cNvPr id="12" name="Snip 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Snip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7264590" y="3823818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YEs"/>
          <p:cNvSpPr txBox="1"/>
          <p:nvPr/>
        </p:nvSpPr>
        <p:spPr>
          <a:xfrm>
            <a:off x="2883567" y="2681611"/>
            <a:ext cx="235671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</a:t>
            </a:r>
            <a:r>
              <a:rPr lang="en-US"/>
              <a:t>. &gt;</a:t>
            </a:r>
            <a:endParaRPr lang="en-US" dirty="0"/>
          </a:p>
        </p:txBody>
      </p:sp>
      <p:sp>
        <p:nvSpPr>
          <p:cNvPr id="20" name="No"/>
          <p:cNvSpPr txBox="1"/>
          <p:nvPr/>
        </p:nvSpPr>
        <p:spPr>
          <a:xfrm>
            <a:off x="6879757" y="2681611"/>
            <a:ext cx="2389909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</a:t>
            </a:r>
            <a:r>
              <a:rPr lang="en-US"/>
              <a:t>. &lt;</a:t>
            </a:r>
            <a:endParaRPr lang="en-US" dirty="0"/>
          </a:p>
        </p:txBody>
      </p:sp>
      <p:sp>
        <p:nvSpPr>
          <p:cNvPr id="27" name="Title 1"/>
          <p:cNvSpPr txBox="1"/>
          <p:nvPr/>
        </p:nvSpPr>
        <p:spPr>
          <a:xfrm>
            <a:off x="2237509" y="304800"/>
            <a:ext cx="7772400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002060"/>
                </a:solidFill>
              </a:rPr>
              <a:t>62 ? 59</a:t>
            </a:r>
          </a:p>
          <a:p>
            <a:pPr algn="l"/>
            <a:r>
              <a:rPr lang="en-US" b="1">
                <a:solidFill>
                  <a:srgbClr val="002060"/>
                </a:solidFill>
              </a:rPr>
              <a:t>A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</a:p>
          <a:p>
            <a:pPr algn="l"/>
            <a:r>
              <a:rPr lang="en-US" b="1" dirty="0">
                <a:solidFill>
                  <a:srgbClr val="002060"/>
                </a:solidFill>
              </a:rPr>
              <a:t>B.</a:t>
            </a:r>
            <a:br>
              <a:rPr lang="en-US" dirty="0"/>
            </a:b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-8153400" y="0"/>
            <a:ext cx="9525000" cy="6858000"/>
            <a:chOff x="-4038600" y="93915"/>
            <a:chExt cx="9144000" cy="6858000"/>
          </a:xfrm>
        </p:grpSpPr>
        <p:sp>
          <p:nvSpPr>
            <p:cNvPr id="22" name="Rectangle 21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10695709" y="-28955"/>
            <a:ext cx="10120745" cy="6884013"/>
            <a:chOff x="9171709" y="-28955"/>
            <a:chExt cx="10120745" cy="6884013"/>
          </a:xfrm>
        </p:grpSpPr>
        <p:pic>
          <p:nvPicPr>
            <p:cNvPr id="4099" name="Picture 3" descr="D:\pp game\doraemon\toan_canh_asia_park_ve_dem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1709" y="-28955"/>
              <a:ext cx="10120745" cy="6884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 descr="D:\background\character\5827730-doraemon-images.gif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735616">
              <a:off x="16821263" y="697671"/>
              <a:ext cx="1491907" cy="2486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ounded Rectangle 25"/>
            <p:cNvSpPr/>
            <p:nvPr/>
          </p:nvSpPr>
          <p:spPr>
            <a:xfrm>
              <a:off x="9601200" y="304800"/>
              <a:ext cx="3886200" cy="210893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800" b="1"/>
                <a:t>Asia Park </a:t>
              </a:r>
            </a:p>
            <a:p>
              <a:r>
                <a:rPr lang="en-US" sz="2400" b="1"/>
                <a:t>Danang Vietnam</a:t>
              </a:r>
              <a:endParaRPr lang="en-US" sz="4800" b="1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81481E-6 L -1.03975 0.002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997" y="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25995" y="3938020"/>
            <a:ext cx="2007314" cy="198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7056180" y="3112150"/>
            <a:ext cx="2389909" cy="3194844"/>
            <a:chOff x="2334491" y="533400"/>
            <a:chExt cx="3990109" cy="5334000"/>
          </a:xfrm>
        </p:grpSpPr>
        <p:sp>
          <p:nvSpPr>
            <p:cNvPr id="5" name="Snip4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ame 5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Snip 6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Đúng"/>
          <p:cNvGrpSpPr/>
          <p:nvPr/>
        </p:nvGrpSpPr>
        <p:grpSpPr>
          <a:xfrm>
            <a:off x="7441013" y="3522915"/>
            <a:ext cx="1636839" cy="2373313"/>
            <a:chOff x="2982190" y="1219200"/>
            <a:chExt cx="2732809" cy="3962400"/>
          </a:xfrm>
        </p:grpSpPr>
        <p:sp>
          <p:nvSpPr>
            <p:cNvPr id="9" name="Rectangle 8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Or 9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097312" y="3101379"/>
            <a:ext cx="2389909" cy="3194844"/>
            <a:chOff x="2334491" y="533400"/>
            <a:chExt cx="3990109" cy="5334000"/>
          </a:xfrm>
        </p:grpSpPr>
        <p:sp>
          <p:nvSpPr>
            <p:cNvPr id="12" name="Snip11"/>
            <p:cNvSpPr/>
            <p:nvPr/>
          </p:nvSpPr>
          <p:spPr>
            <a:xfrm rot="10800000">
              <a:off x="2362200" y="5334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ame 12"/>
            <p:cNvSpPr/>
            <p:nvPr/>
          </p:nvSpPr>
          <p:spPr>
            <a:xfrm>
              <a:off x="2514600" y="762000"/>
              <a:ext cx="3657600" cy="4876800"/>
            </a:xfrm>
            <a:prstGeom prst="fram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Snip 13"/>
            <p:cNvSpPr/>
            <p:nvPr/>
          </p:nvSpPr>
          <p:spPr>
            <a:xfrm>
              <a:off x="2334491" y="5638800"/>
              <a:ext cx="3962400" cy="228600"/>
            </a:xfrm>
            <a:prstGeom prst="snip2Same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Sai"/>
          <p:cNvGrpSpPr/>
          <p:nvPr/>
        </p:nvGrpSpPr>
        <p:grpSpPr>
          <a:xfrm>
            <a:off x="3482145" y="3512144"/>
            <a:ext cx="1636839" cy="2373313"/>
            <a:chOff x="2982190" y="1219200"/>
            <a:chExt cx="2732809" cy="3962400"/>
          </a:xfrm>
        </p:grpSpPr>
        <p:sp>
          <p:nvSpPr>
            <p:cNvPr id="16" name="Rectangle 15"/>
            <p:cNvSpPr/>
            <p:nvPr/>
          </p:nvSpPr>
          <p:spPr>
            <a:xfrm>
              <a:off x="2982190" y="1219200"/>
              <a:ext cx="2732809" cy="3962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Or 16"/>
            <p:cNvSpPr/>
            <p:nvPr/>
          </p:nvSpPr>
          <p:spPr>
            <a:xfrm>
              <a:off x="5181600" y="2895600"/>
              <a:ext cx="381000" cy="381000"/>
            </a:xfrm>
            <a:prstGeom prst="flowChartOr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YEs"/>
          <p:cNvSpPr txBox="1"/>
          <p:nvPr/>
        </p:nvSpPr>
        <p:spPr>
          <a:xfrm>
            <a:off x="7072778" y="2380708"/>
            <a:ext cx="2356714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B. right</a:t>
            </a:r>
            <a:endParaRPr lang="en-US" dirty="0"/>
          </a:p>
        </p:txBody>
      </p:sp>
      <p:sp>
        <p:nvSpPr>
          <p:cNvPr id="19" name="No"/>
          <p:cNvSpPr txBox="1"/>
          <p:nvPr/>
        </p:nvSpPr>
        <p:spPr>
          <a:xfrm>
            <a:off x="3113908" y="2369937"/>
            <a:ext cx="2356715" cy="731441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A. wrong</a:t>
            </a:r>
            <a:endParaRPr lang="en-US" dirty="0"/>
          </a:p>
        </p:txBody>
      </p:sp>
      <p:sp>
        <p:nvSpPr>
          <p:cNvPr id="28" name="Title 1"/>
          <p:cNvSpPr txBox="1"/>
          <p:nvPr/>
        </p:nvSpPr>
        <p:spPr>
          <a:xfrm>
            <a:off x="2237509" y="304800"/>
            <a:ext cx="7772400" cy="2025382"/>
          </a:xfrm>
          <a:prstGeom prst="rect">
            <a:avLst/>
          </a:prstGeom>
          <a:solidFill>
            <a:srgbClr val="B7DEE8">
              <a:alpha val="58039"/>
            </a:srgb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002060"/>
                </a:solidFill>
              </a:rPr>
              <a:t>Question</a:t>
            </a:r>
          </a:p>
          <a:p>
            <a:pPr algn="l"/>
            <a:r>
              <a:rPr lang="en-US" b="1">
                <a:solidFill>
                  <a:srgbClr val="002060"/>
                </a:solidFill>
              </a:rPr>
              <a:t>A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</a:p>
          <a:p>
            <a:pPr algn="l"/>
            <a:r>
              <a:rPr lang="en-US" b="1" dirty="0">
                <a:solidFill>
                  <a:srgbClr val="002060"/>
                </a:solidFill>
              </a:rPr>
              <a:t>B.</a:t>
            </a:r>
            <a:br>
              <a:rPr lang="en-US" dirty="0"/>
            </a:b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-8153400" y="0"/>
            <a:ext cx="9525000" cy="6858000"/>
            <a:chOff x="-4038600" y="93915"/>
            <a:chExt cx="9144000" cy="6858000"/>
          </a:xfrm>
        </p:grpSpPr>
        <p:sp>
          <p:nvSpPr>
            <p:cNvPr id="21" name="Rectangle 20"/>
            <p:cNvSpPr/>
            <p:nvPr/>
          </p:nvSpPr>
          <p:spPr>
            <a:xfrm>
              <a:off x="-4038600" y="93915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5" descr="D:\background\character\577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9500" y="2209800"/>
              <a:ext cx="5715000" cy="328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oup 22"/>
          <p:cNvGrpSpPr/>
          <p:nvPr/>
        </p:nvGrpSpPr>
        <p:grpSpPr>
          <a:xfrm>
            <a:off x="10667999" y="-251600"/>
            <a:ext cx="9549781" cy="7162335"/>
            <a:chOff x="0" y="-332096"/>
            <a:chExt cx="9549781" cy="7162335"/>
          </a:xfrm>
        </p:grpSpPr>
        <p:pic>
          <p:nvPicPr>
            <p:cNvPr id="9218" name="Picture 2" descr="D:\pp game\doraemon\cau-tinh-yeu-7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332096"/>
              <a:ext cx="9549781" cy="7162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19" name="Picture 3" descr="D:\background\character\34_result1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0553" y="4460861"/>
              <a:ext cx="2199228" cy="2199228"/>
            </a:xfrm>
            <a:prstGeom prst="rect">
              <a:avLst/>
            </a:prstGeom>
            <a:noFill/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Cloud 25"/>
            <p:cNvSpPr/>
            <p:nvPr/>
          </p:nvSpPr>
          <p:spPr>
            <a:xfrm>
              <a:off x="207819" y="12465"/>
              <a:ext cx="4725517" cy="2022924"/>
            </a:xfrm>
            <a:prstGeom prst="cloud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/>
                <a:t>Love bridge</a:t>
              </a:r>
            </a:p>
            <a:p>
              <a:pPr algn="ctr"/>
              <a:r>
                <a:rPr lang="en-US" sz="2400" b="1">
                  <a:solidFill>
                    <a:schemeClr val="bg1"/>
                  </a:solidFill>
                </a:rPr>
                <a:t>Danang Vietnam</a:t>
              </a:r>
              <a:endParaRPr lang="en-US" sz="4800" b="1">
                <a:solidFill>
                  <a:schemeClr val="bg1"/>
                </a:solidFill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33333E-6 L -1.03889 0.0034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944" y="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96532E-6 L 1.025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5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29400" y="3276600"/>
            <a:ext cx="2514600" cy="860425"/>
          </a:xfrm>
          <a:prstGeom prst="wedgeRoundRectCallout">
            <a:avLst>
              <a:gd name="adj1" fmla="val 36629"/>
              <a:gd name="adj2" fmla="val 10950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Bye bye!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5943600"/>
            <a:ext cx="2438400" cy="685800"/>
          </a:xfrm>
        </p:spPr>
        <p:txBody>
          <a:bodyPr>
            <a:normAutofit fontScale="82500"/>
          </a:bodyPr>
          <a:lstStyle/>
          <a:p>
            <a:r>
              <a:rPr lang="en-US" b="1" i="1" dirty="0" err="1">
                <a:latin typeface="Adobe Caslon Pro Bold" pitchFamily="18" charset="0"/>
              </a:rPr>
              <a:t>Huyen</a:t>
            </a:r>
            <a:r>
              <a:rPr lang="en-US" b="1" i="1" dirty="0">
                <a:latin typeface="Adobe Caslon Pro Bold" pitchFamily="18" charset="0"/>
              </a:rPr>
              <a:t> </a:t>
            </a:r>
            <a:r>
              <a:rPr lang="en-US" b="1" i="1" dirty="0" err="1">
                <a:latin typeface="Adobe Caslon Pro Bold" pitchFamily="18" charset="0"/>
              </a:rPr>
              <a:t>Trang</a:t>
            </a:r>
            <a:endParaRPr lang="en-US" b="1" i="1" dirty="0">
              <a:latin typeface="Adobe Caslon Pro Bold" pitchFamily="18" charset="0"/>
            </a:endParaRPr>
          </a:p>
        </p:txBody>
      </p:sp>
      <p:pic>
        <p:nvPicPr>
          <p:cNvPr id="8195" name="Picture 3" descr="D:\background\character\58c110d88eb6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2672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Doraemon Theme Song (LYRICS) (mp3cut.net)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14400" y="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2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600"/>
            <a:ext cx="12192000" cy="6400800"/>
            <a:chOff x="0" y="2286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>
              <a:fillRect/>
            </a:stretch>
          </p:blipFill>
          <p:spPr bwMode="auto">
            <a:xfrm>
              <a:off x="0" y="2286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206937" y="3219271"/>
              <a:ext cx="2629853" cy="101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</a:p>
          </p:txBody>
        </p:sp>
      </p:grpSp>
    </p:spTree>
    <p:custDataLst>
      <p:tags r:id="rId1"/>
    </p:custDataLst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l="-2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545" y="1350010"/>
            <a:ext cx="10417175" cy="320738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3484880" y="1987550"/>
            <a:ext cx="66421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3484880" y="3140075"/>
            <a:ext cx="66421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5680710" y="1987550"/>
            <a:ext cx="66421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558155" y="3140075"/>
            <a:ext cx="66421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686040" y="1987550"/>
            <a:ext cx="66421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7686040" y="3140075"/>
            <a:ext cx="66421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9798685" y="1987550"/>
            <a:ext cx="66421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9798685" y="3140075"/>
            <a:ext cx="66421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2- Luyện tập - T111 - 112"/>
  <p:tag name="ISPRING_ULTRA_SCORM_COURSE_ID" val="EC1B3C1E-BEA8-4CAC-9EBD-7592ABDC0E8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2- Luyện tập - T111 - 11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1D931C3-18BF-43AB-8F86-0D8AD25BE2A6}:26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1F97E2-DC12-4EA4-88D8-6BD583A476FD}:26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B956C0-6CDD-4109-A6AC-18E5A6FCC795}:26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1D9779A-A93F-49D9-8577-3BCF34360930}:26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C26242-9F15-4B56-9016-5B7D2581F527}:26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16C4666-AD05-49FA-BA9C-3B14ED12AA49}:27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60DC523-2A7A-42FC-A3B7-CF603DBF3E79}:27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2C45DA-11CC-4035-ADCE-04460324D06C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4CA7BB-C460-4FF0-A5B7-4739799FA4C5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84E4D5E-4688-4823-A214-D10DC18AB0B0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23B6D6-5FF3-494D-8E94-B70668C8A851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1BDF55-10E9-4869-8BB0-DD747A172134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39B484-E910-4AD2-8F39-427EFFE8AB1D}: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795BFC-57DF-4B4C-BE52-BD5BABA86BE7}:26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FC9B5C-7DB8-4F9D-B6BD-BD098DFA0461}:26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</Words>
  <Application>Microsoft Office PowerPoint</Application>
  <PresentationFormat>Widescreen</PresentationFormat>
  <Paragraphs>55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Adobe Caslon Pro Bold</vt:lpstr>
      <vt:lpstr>Arial</vt:lpstr>
      <vt:lpstr>Calibri</vt:lpstr>
      <vt:lpstr>Calibri Light</vt:lpstr>
      <vt:lpstr>Times New Roman</vt:lpstr>
      <vt:lpstr>Office Theme</vt:lpstr>
      <vt:lpstr>1_Office Theme</vt:lpstr>
      <vt:lpstr>2_Office Theme</vt:lpstr>
      <vt:lpstr>3_Office Theme</vt:lpstr>
      <vt:lpstr>PowerPoint Presentation</vt:lpstr>
      <vt:lpstr>Travelling with Doraemon</vt:lpstr>
      <vt:lpstr>PowerPoint Presentation</vt:lpstr>
      <vt:lpstr>PowerPoint Presentation</vt:lpstr>
      <vt:lpstr>PowerPoint Presentation</vt:lpstr>
      <vt:lpstr>PowerPoint Presentation</vt:lpstr>
      <vt:lpstr>Bye bye!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T_12- Luyện tập - T111 - 112</dc:title>
  <dc:creator/>
  <cp:lastModifiedBy>Administrator</cp:lastModifiedBy>
  <cp:revision>3</cp:revision>
  <dcterms:created xsi:type="dcterms:W3CDTF">2020-10-03T04:55:11Z</dcterms:created>
  <dcterms:modified xsi:type="dcterms:W3CDTF">2024-08-01T14:08:58Z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