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8" r:id="rId5"/>
    <p:sldMasterId id="2147483711" r:id="rId6"/>
  </p:sldMasterIdLst>
  <p:notesMasterIdLst>
    <p:notesMasterId r:id="rId22"/>
  </p:notesMasterIdLst>
  <p:sldIdLst>
    <p:sldId id="307" r:id="rId7"/>
    <p:sldId id="308" r:id="rId8"/>
    <p:sldId id="304" r:id="rId9"/>
    <p:sldId id="305" r:id="rId10"/>
    <p:sldId id="306" r:id="rId11"/>
    <p:sldId id="309" r:id="rId12"/>
    <p:sldId id="287" r:id="rId13"/>
    <p:sldId id="294" r:id="rId14"/>
    <p:sldId id="295" r:id="rId15"/>
    <p:sldId id="291" r:id="rId16"/>
    <p:sldId id="310" r:id="rId17"/>
    <p:sldId id="311" r:id="rId18"/>
    <p:sldId id="289" r:id="rId19"/>
    <p:sldId id="296" r:id="rId20"/>
    <p:sldId id="312" r:id="rId21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43D66-4CD4-47EF-87C0-3AE02BE4D544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D066C-4A00-404B-8300-21D7CB041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067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D066C-4A00-404B-8300-21D7CB041E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  <a:t>‹#›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.mp3"/><Relationship Id="rId7" Type="http://schemas.microsoft.com/office/2007/relationships/hdphoto" Target="../media/hdphoto1.wdp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13.xml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GIF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9.GIF"/><Relationship Id="rId11" Type="http://schemas.microsoft.com/office/2007/relationships/hdphoto" Target="../media/hdphoto2.wdp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GIF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9.GIF"/><Relationship Id="rId11" Type="http://schemas.microsoft.com/office/2007/relationships/hdphoto" Target="../media/hdphoto2.wdp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/>
          <p:nvPr/>
        </p:nvSpPr>
        <p:spPr>
          <a:xfrm>
            <a:off x="2971800" y="177800"/>
            <a:ext cx="3657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1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762000"/>
            <a:ext cx="7239000" cy="58261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595" y="934085"/>
            <a:ext cx="7507605" cy="407098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734820" y="5432425"/>
            <a:ext cx="57327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Thẻ bé hơn 5</a:t>
            </a:r>
          </a:p>
        </p:txBody>
      </p:sp>
      <p:sp>
        <p:nvSpPr>
          <p:cNvPr id="4" name="Oval 3"/>
          <p:cNvSpPr/>
          <p:nvPr/>
        </p:nvSpPr>
        <p:spPr>
          <a:xfrm>
            <a:off x="3124200" y="3276600"/>
            <a:ext cx="7620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14800" y="28194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724400" y="2819400"/>
            <a:ext cx="492760" cy="758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953000" y="2819400"/>
            <a:ext cx="11430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560" y="812165"/>
            <a:ext cx="7132320" cy="416877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734820" y="5432425"/>
            <a:ext cx="57327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Thẻ lớn hơn 7</a:t>
            </a:r>
          </a:p>
        </p:txBody>
      </p:sp>
      <p:sp>
        <p:nvSpPr>
          <p:cNvPr id="4" name="Oval 3"/>
          <p:cNvSpPr/>
          <p:nvPr/>
        </p:nvSpPr>
        <p:spPr>
          <a:xfrm>
            <a:off x="5015865" y="3124200"/>
            <a:ext cx="9144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715000" y="2743200"/>
            <a:ext cx="6858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 animBg="1"/>
      <p:bldP spid="4" grpId="1" animBg="1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28600"/>
            <a:ext cx="8610600" cy="4275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1066800" y="4940300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Oval 3"/>
          <p:cNvSpPr/>
          <p:nvPr/>
        </p:nvSpPr>
        <p:spPr>
          <a:xfrm>
            <a:off x="2895600" y="4864100"/>
            <a:ext cx="1066800" cy="1066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4876800" y="4813300"/>
            <a:ext cx="1219200" cy="111760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34200" y="5029200"/>
            <a:ext cx="1600200" cy="825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5930900"/>
            <a:ext cx="44132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8338" y="6019800"/>
            <a:ext cx="44132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65738" y="6019800"/>
            <a:ext cx="44132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5050" y="5935663"/>
            <a:ext cx="69850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25" y="484188"/>
            <a:ext cx="7626350" cy="5534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057400" y="32766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3400" y="33528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05600" y="3429000"/>
            <a:ext cx="838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5791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19600" y="57864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05600" y="57864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30"/>
          <p:cNvSpPr>
            <a:spLocks noTextEdit="1"/>
          </p:cNvSpPr>
          <p:nvPr/>
        </p:nvSpPr>
        <p:spPr>
          <a:xfrm>
            <a:off x="914400" y="1600200"/>
            <a:ext cx="7048500" cy="2590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lstStyle/>
          <a:p>
            <a:pPr algn="ctr"/>
            <a:r>
              <a:rPr lang="en-US" sz="3600" i="1" spc="-360">
                <a:ln w="12700" cap="flat" cmpd="sng">
                  <a:solidFill>
                    <a:srgbClr val="000099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 chơi</a:t>
            </a:r>
          </a:p>
          <a:p>
            <a:pPr algn="ctr"/>
            <a:r>
              <a:rPr lang="en-US" sz="3600" i="1" spc="-360">
                <a:ln w="12700" cap="flat" cmpd="sng">
                  <a:solidFill>
                    <a:srgbClr val="000099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</a:p>
        </p:txBody>
      </p:sp>
      <p:pic>
        <p:nvPicPr>
          <p:cNvPr id="4099" name="Picture 31" descr="!DANC_C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0"/>
            <a:ext cx="1485900" cy="2047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35" descr="!DANC_C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4450" y="4838700"/>
            <a:ext cx="1485900" cy="2047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36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576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Picture 39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35814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Picture 40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7338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Picture 42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925" y="8029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5" name="Picture 43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4588" y="8029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6" name="Picture 44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82581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7" name="Picture 45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5" y="8029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8" name="Picture 46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6763" y="82804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9" name="Picture 47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925" y="93249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0" name="Picture 48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950" y="93249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1" name="Picture 49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550" y="9553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2" name="Picture 50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38" y="7772400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3" name="Picture 51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350" y="97821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4" name="Picture 52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100" y="100107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5" name="Picture 53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900" y="11077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6" name="Picture 54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925" y="110775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7" name="Picture 55" descr="!CONFTY!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5525" y="11306175"/>
            <a:ext cx="1857375" cy="23812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thật</a:t>
            </a: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giả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430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287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5072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7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0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17462" y="1596805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4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440607" y="3841390"/>
            <a:ext cx="62628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430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Đúng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87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5072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Sai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7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5&lt;7?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49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49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440607" y="3841390"/>
            <a:ext cx="62628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5059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Sai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2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439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Đúng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88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7&gt;8?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49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49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/>
          <p:nvPr/>
        </p:nvSpPr>
        <p:spPr>
          <a:xfrm>
            <a:off x="2971800" y="762000"/>
            <a:ext cx="3657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Ý: 2 TIẾT</a:t>
            </a:r>
            <a:endParaRPr sz="32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5" name="TextBox 3"/>
          <p:cNvSpPr txBox="1"/>
          <p:nvPr/>
        </p:nvSpPr>
        <p:spPr>
          <a:xfrm>
            <a:off x="1981200" y="2362200"/>
            <a:ext cx="609600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ÔN LẠI NHỮNG GÌ ĐÃ HỌC</a:t>
            </a:r>
            <a:endParaRPr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C:\Users\Admin\Downloads\Screenshot_2020-08-15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33400"/>
            <a:ext cx="8562975" cy="548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838200" y="6096000"/>
            <a:ext cx="13716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8 đĩa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42310" y="6096000"/>
            <a:ext cx="13716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9 hộp nước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798820" y="6096000"/>
            <a:ext cx="13716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10 thìa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C:\Users\Admin\Downloads\Screenshot_2020-08-15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8600"/>
            <a:ext cx="8470900" cy="5410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09600"/>
            <a:ext cx="7620000" cy="484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993900" y="3048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9600" y="3044825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30432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5000" y="47958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68813" y="47196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23100" y="4795838"/>
            <a:ext cx="457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2. EM ON LAI NGDH - 2T"/>
  <p:tag name="ISPRING_ULTRA_SCORM_COURSE_ID" val="AAE7C608-76DE-4653-9B2A-7746BBA424B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2. EM ON LAI NGDH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89AE38-0D3F-45E4-9F27-4CE65A92A387}:29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F30ED1-9F68-40D4-95F1-8A9826FC12D1}:29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9978C8-48A5-43A1-82CD-CC22061E10D2}:3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29B461-C46D-4C7C-B9C9-1449A0D7C38C}:3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AE82FF-E5E6-4E6F-B956-A514FB935786}:28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23393C-D174-42D0-AC84-038692C899EC}:29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D76791-4234-4363-95A8-08CA89B05ACB}:3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50D7C1-96D8-4C73-A1DE-C786E21DBF78}:30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76EBFA-8AF5-453D-A68C-8CE6D5A6C558}:30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4C81F4-BC4D-4A44-9E41-A766B4525B0D}:30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497966-2D5D-4048-A58C-9153CB874C24}:30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F41AE1-486D-415B-995A-DFD3C85CA2A9}:30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EB96A0-4A40-4F71-8735-CD587EC3A687}:3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92FDC5-38F4-4778-9FA9-F45CC4541644}:2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6AF03A-9FD8-4377-B078-8FA42CE9AF6A}:294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On-screen Show (4:3)</PresentationFormat>
  <Paragraphs>39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2_Default Design</vt:lpstr>
      <vt:lpstr>3_Default Design</vt:lpstr>
      <vt:lpstr>2_Office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T_12. EM ON LAI NGDH - 2T</dc:title>
  <dc:creator>sir</dc:creator>
  <cp:lastModifiedBy>Administrator</cp:lastModifiedBy>
  <cp:revision>130</cp:revision>
  <dcterms:created xsi:type="dcterms:W3CDTF">2002-01-01T10:07:35Z</dcterms:created>
  <dcterms:modified xsi:type="dcterms:W3CDTF">2024-07-30T14:05:00Z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