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5" r:id="rId4"/>
  </p:sldMasterIdLst>
  <p:notesMasterIdLst>
    <p:notesMasterId r:id="rId21"/>
  </p:notesMasterIdLst>
  <p:sldIdLst>
    <p:sldId id="257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507FA-CA80-456F-AE0C-9720A6E9303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E6E74-16FD-4524-B072-7512AA993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97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0E6E74-16FD-4524-B072-7512AA9931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97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7A3C8C9-B293-47D2-88DB-018144F8B59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3.GIF"/><Relationship Id="rId3" Type="http://schemas.openxmlformats.org/officeDocument/2006/relationships/image" Target="../media/image6.png"/><Relationship Id="rId7" Type="http://schemas.openxmlformats.org/officeDocument/2006/relationships/slide" Target="slide5.xml"/><Relationship Id="rId12" Type="http://schemas.openxmlformats.org/officeDocument/2006/relationships/slide" Target="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8.GIF"/><Relationship Id="rId11" Type="http://schemas.openxmlformats.org/officeDocument/2006/relationships/image" Target="../media/image12.GIF"/><Relationship Id="rId5" Type="http://schemas.openxmlformats.org/officeDocument/2006/relationships/image" Target="../media/image7.GIF"/><Relationship Id="rId15" Type="http://schemas.openxmlformats.org/officeDocument/2006/relationships/image" Target="../media/image14.GIF"/><Relationship Id="rId10" Type="http://schemas.openxmlformats.org/officeDocument/2006/relationships/image" Target="../media/image11.GIF"/><Relationship Id="rId4" Type="http://schemas.openxmlformats.org/officeDocument/2006/relationships/slide" Target="slide7.xml"/><Relationship Id="rId9" Type="http://schemas.openxmlformats.org/officeDocument/2006/relationships/image" Target="../media/image10.GIF"/><Relationship Id="rId1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.xml"/><Relationship Id="rId5" Type="http://schemas.openxmlformats.org/officeDocument/2006/relationships/image" Target="../media/image9.GIF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5" Type="http://schemas.openxmlformats.org/officeDocument/2006/relationships/image" Target="../media/image13.GIF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5" Type="http://schemas.openxmlformats.org/officeDocument/2006/relationships/image" Target="../media/image7.GIF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4" y="3429000"/>
            <a:ext cx="7714445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alt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715" y="591820"/>
            <a:ext cx="8477885" cy="54171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200" y="412750"/>
            <a:ext cx="9373870" cy="3574415"/>
          </a:xfrm>
          <a:prstGeom prst="rect">
            <a:avLst/>
          </a:prstGeom>
        </p:spPr>
      </p:pic>
      <p:sp>
        <p:nvSpPr>
          <p:cNvPr id="3" name="Horizontal Scroll 2"/>
          <p:cNvSpPr/>
          <p:nvPr/>
        </p:nvSpPr>
        <p:spPr>
          <a:xfrm>
            <a:off x="3115945" y="4597400"/>
            <a:ext cx="5326380" cy="111696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Bàn chải dài hơn, cái thìa ngắn hơn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" y="691515"/>
            <a:ext cx="10212070" cy="4161155"/>
          </a:xfrm>
          <a:prstGeom prst="rect">
            <a:avLst/>
          </a:prstGeom>
        </p:spPr>
      </p:pic>
      <p:sp>
        <p:nvSpPr>
          <p:cNvPr id="3" name="Horizontal Scroll 2"/>
          <p:cNvSpPr/>
          <p:nvPr/>
        </p:nvSpPr>
        <p:spPr>
          <a:xfrm>
            <a:off x="520700" y="4657725"/>
            <a:ext cx="3228975" cy="18262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Thang xanh ngắn hơn, thang đỏ dài hơn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4481195" y="4754880"/>
            <a:ext cx="3228975" cy="18262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Thang xanh lá ngắn hơn, thang hồng dài hơn</a:t>
            </a:r>
          </a:p>
        </p:txBody>
      </p:sp>
      <p:sp>
        <p:nvSpPr>
          <p:cNvPr id="5" name="Horizontal Scroll 4"/>
          <p:cNvSpPr/>
          <p:nvPr/>
        </p:nvSpPr>
        <p:spPr>
          <a:xfrm>
            <a:off x="8373745" y="4754880"/>
            <a:ext cx="3228975" cy="18262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Thang tím ngắn hơn, thang xanh dài hơn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04165"/>
            <a:ext cx="8382000" cy="389572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402715" y="4567555"/>
            <a:ext cx="3817620" cy="10109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Váy ngắn nhất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946900" y="4567555"/>
            <a:ext cx="3817620" cy="1010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Váy dài nhất</a:t>
            </a:r>
          </a:p>
        </p:txBody>
      </p:sp>
      <p:cxnSp>
        <p:nvCxnSpPr>
          <p:cNvPr id="6" name="Straight Arrow Connector 5"/>
          <p:cNvCxnSpPr>
            <a:stCxn id="3" idx="0"/>
          </p:cNvCxnSpPr>
          <p:nvPr/>
        </p:nvCxnSpPr>
        <p:spPr>
          <a:xfrm flipV="1">
            <a:off x="3311525" y="2983230"/>
            <a:ext cx="3251835" cy="158432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4" idx="0"/>
          </p:cNvCxnSpPr>
          <p:nvPr/>
        </p:nvCxnSpPr>
        <p:spPr>
          <a:xfrm flipH="1" flipV="1">
            <a:off x="6276340" y="3239770"/>
            <a:ext cx="2579370" cy="132778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095" y="322580"/>
            <a:ext cx="9910445" cy="473519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357630" y="5367655"/>
            <a:ext cx="4239895" cy="10109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Thỏ cao hơn nhím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15480" y="5367655"/>
            <a:ext cx="4497070" cy="10109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Hươu cao hơn đà điểu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130" y="193040"/>
            <a:ext cx="9096375" cy="460057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569085" y="4959985"/>
            <a:ext cx="50095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Người cao nhất?</a:t>
            </a:r>
          </a:p>
        </p:txBody>
      </p:sp>
      <p:sp>
        <p:nvSpPr>
          <p:cNvPr id="5" name="Oval 4"/>
          <p:cNvSpPr/>
          <p:nvPr/>
        </p:nvSpPr>
        <p:spPr>
          <a:xfrm>
            <a:off x="4586605" y="825500"/>
            <a:ext cx="2112645" cy="43757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1523365" y="5925820"/>
            <a:ext cx="49034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Người thấp nhất</a:t>
            </a:r>
          </a:p>
        </p:txBody>
      </p:sp>
      <p:sp>
        <p:nvSpPr>
          <p:cNvPr id="7" name="Oval 6"/>
          <p:cNvSpPr/>
          <p:nvPr/>
        </p:nvSpPr>
        <p:spPr>
          <a:xfrm>
            <a:off x="9354820" y="2259330"/>
            <a:ext cx="1569085" cy="26854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  <p:bldP spid="7" grpId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 l="18500" t="10101" r="20074" b="50000"/>
          <a:stretch>
            <a:fillRect/>
          </a:stretch>
        </p:blipFill>
        <p:spPr>
          <a:xfrm>
            <a:off x="3216275" y="692150"/>
            <a:ext cx="5616575" cy="2736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/>
          <p:nvPr/>
        </p:nvSpPr>
        <p:spPr>
          <a:xfrm>
            <a:off x="2208213" y="5373688"/>
            <a:ext cx="7920037" cy="82994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vi-VN" altLang="en-US" sz="2400" b="1" dirty="0"/>
              <a:t>Tên phù thủy độc ác, nham hiểm đã bắt cóc hết sinh vật biển</a:t>
            </a:r>
            <a:endParaRPr lang="en-US" altLang="en-US" sz="2400" b="1" dirty="0"/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/>
          <p:nvPr/>
        </p:nvSpPr>
        <p:spPr>
          <a:xfrm>
            <a:off x="2208213" y="5373688"/>
            <a:ext cx="3600450" cy="119888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en-US" sz="2400" b="1" dirty="0"/>
              <a:t>Em hãy giúp các nàng tiên cá giải cứu các sinh vật biển nhé!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4550" y="4027488"/>
            <a:ext cx="1009650" cy="1704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9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266188">
            <a:off x="8361363" y="2913063"/>
            <a:ext cx="1706562" cy="93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Picture 1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4988" y="2684463"/>
            <a:ext cx="1519237" cy="2195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Picture 11">
            <a:hlinkClick r:id="" action="ppaction://noaction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3225" y="1041400"/>
            <a:ext cx="1581150" cy="809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1" name="Picture 12">
            <a:hlinkClick r:id="" action="ppaction://noaction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03800" y="1065213"/>
            <a:ext cx="2181225" cy="1468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2" name="Picture 14">
            <a:hlinkClick r:id="" action="ppaction://noaction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33638" y="5484813"/>
            <a:ext cx="1714500" cy="1190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3" name="Picture 1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49663" y="2254250"/>
            <a:ext cx="1470025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4" name="Picture 16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75663" y="4189413"/>
            <a:ext cx="1817687" cy="1382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Notched Right Arrow 1">
            <a:hlinkClick r:id="" action="ppaction://noaction"/>
          </p:cNvPr>
          <p:cNvSpPr/>
          <p:nvPr/>
        </p:nvSpPr>
        <p:spPr>
          <a:xfrm>
            <a:off x="8975725" y="6021388"/>
            <a:ext cx="1692275" cy="836613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sz="1200" dirty="0">
                <a:solidFill>
                  <a:schemeClr val="bg1"/>
                </a:solidFill>
                <a:latin typeface="Arial" panose="020B0604020202020204" pitchFamily="34" charset="0"/>
              </a:rPr>
              <a:t>VỀ NHÀ THÔI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5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6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/>
          <p:nvPr/>
        </p:nvSpPr>
        <p:spPr>
          <a:xfrm>
            <a:off x="3432175" y="914400"/>
            <a:ext cx="5434013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AutoShape 10">
            <a:hlinkClick r:id="rId4" action="ppaction://hlinksldjump"/>
          </p:cNvPr>
          <p:cNvSpPr/>
          <p:nvPr/>
        </p:nvSpPr>
        <p:spPr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8685213" y="461963"/>
            <a:ext cx="1152525" cy="11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615363" y="1830388"/>
            <a:ext cx="785813" cy="722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174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2775" y="4222750"/>
            <a:ext cx="1519238" cy="21955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Oval Callout 8"/>
          <p:cNvSpPr/>
          <p:nvPr/>
        </p:nvSpPr>
        <p:spPr>
          <a:xfrm>
            <a:off x="2424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? 18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4656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&lt; 18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/>
          <p:cNvSpPr/>
          <p:nvPr/>
        </p:nvSpPr>
        <p:spPr>
          <a:xfrm>
            <a:off x="2424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? 25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4656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= 25</a:t>
            </a:r>
          </a:p>
        </p:txBody>
      </p:sp>
      <p:sp>
        <p:nvSpPr>
          <p:cNvPr id="8196" name="AutoShape 10">
            <a:hlinkClick r:id="rId4" action="ppaction://hlinksldjump"/>
          </p:cNvPr>
          <p:cNvSpPr/>
          <p:nvPr/>
        </p:nvSpPr>
        <p:spPr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7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288" y="3989388"/>
            <a:ext cx="2001837" cy="233521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0">
            <a:hlinkClick r:id="rId4" action="ppaction://hlinksldjump"/>
          </p:cNvPr>
          <p:cNvSpPr/>
          <p:nvPr/>
        </p:nvSpPr>
        <p:spPr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 w="12700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4113" y="4460875"/>
            <a:ext cx="1009650" cy="1704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Oval Callout 4"/>
          <p:cNvSpPr/>
          <p:nvPr/>
        </p:nvSpPr>
        <p:spPr>
          <a:xfrm>
            <a:off x="2424113" y="0"/>
            <a:ext cx="4751388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sz="4800" b="1" dirty="0">
                <a:solidFill>
                  <a:srgbClr val="1919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? 60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4656138" y="3500438"/>
            <a:ext cx="3621088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? 60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041071" y="3219271"/>
              <a:ext cx="4961573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Dài hơn - Ngắn hơn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3-Dài hơn - Ngắn hơn - T113 - 114"/>
  <p:tag name="ISPRING_ULTRA_SCORM_COURSE_ID" val="A6D4E6A4-D8BD-4E62-BCBF-C8D1517197C0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3-Dài hơn - Ngắn hơn - T113 - 11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0C8AB1-CD66-4EC0-84E3-2A606CE8C313}:27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364958-3642-4BDC-B462-D35CCA36A170}:2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F57E7F-B698-4E44-AB5C-4DF6B2BDEF22}:27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34AF71-582C-4E0A-B763-634F212F61A6}:2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C04C0E-7861-46EC-B307-9E7DE0D02589}:27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2A59C3-8A71-42A8-A7BC-486E402D0041}:27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AB4B9F-E13C-4F59-85A0-8009BB7F17FC}:27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E29F50-1CA4-43C5-9086-AA9DA89B31A9}:27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BC7A7F-1E2A-4232-937D-7A9E358DB523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0DEA10-A117-4650-A874-2275989D81C3}:2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67A8CF-52F4-4140-85FB-DBBD2F1A5132}:26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710109-B149-4A7F-8DBC-E05B0A1AF73A}:26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86615D-5B7F-4F69-B7D3-C8E066B2245C}:26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3B5CE4-D792-4151-9415-AFA33FF607C5}:26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3F5F89-1703-48FA-B5E0-698C38E8D0C2}:26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00959C-3D22-4B93-8B31-BF8192DC6753}:27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Widescreen</PresentationFormat>
  <Paragraphs>24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T_13-Dài hơn - Ngắn hơn - T113 - 114</dc:title>
  <dc:creator/>
  <cp:lastModifiedBy>Administrator</cp:lastModifiedBy>
  <cp:revision>3</cp:revision>
  <dcterms:created xsi:type="dcterms:W3CDTF">2020-10-03T03:54:31Z</dcterms:created>
  <dcterms:modified xsi:type="dcterms:W3CDTF">2024-08-01T14:09:31Z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