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6"/>
  </p:notesMasterIdLst>
  <p:sldIdLst>
    <p:sldId id="257" r:id="rId5"/>
    <p:sldId id="263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62BB4-0B6F-4C47-857F-66D9D55E272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9CA64-10E2-4792-9B48-D2AB35BD3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50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9CA64-10E2-4792-9B48-D2AB35BD3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31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p3"/><Relationship Id="rId7" Type="http://schemas.microsoft.com/office/2007/relationships/hdphoto" Target="../media/hdphoto1.wdp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7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7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255" y="114935"/>
            <a:ext cx="9460865" cy="359600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870710" y="4039235"/>
            <a:ext cx="5794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a. Tòa nhà nào cao nhất?</a:t>
            </a:r>
          </a:p>
        </p:txBody>
      </p:sp>
      <p:sp>
        <p:nvSpPr>
          <p:cNvPr id="5" name="Oval 4"/>
          <p:cNvSpPr/>
          <p:nvPr/>
        </p:nvSpPr>
        <p:spPr>
          <a:xfrm>
            <a:off x="3636010" y="674370"/>
            <a:ext cx="2670810" cy="304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1870710" y="4981575"/>
            <a:ext cx="5794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a. Tòa nhà nào thấp nhất?</a:t>
            </a:r>
          </a:p>
        </p:txBody>
      </p:sp>
      <p:sp>
        <p:nvSpPr>
          <p:cNvPr id="7" name="Oval 6"/>
          <p:cNvSpPr/>
          <p:nvPr/>
        </p:nvSpPr>
        <p:spPr>
          <a:xfrm>
            <a:off x="6216015" y="2017395"/>
            <a:ext cx="1494155" cy="14185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1870710" y="5998845"/>
            <a:ext cx="73177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a. Tòa nhà A thấp hơn tòa nhà nào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59140" y="5970905"/>
            <a:ext cx="2323465" cy="724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Tòa nhà B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thật</a:t>
            </a: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giả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0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Đà điểu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380" y="5111115"/>
            <a:ext cx="3879215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Con hươu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nào thấp hơn?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11845" y="185420"/>
            <a:ext cx="3641725" cy="31413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99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99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Con thỏ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63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Con nhím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nào cao hơn?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12480" y="598805"/>
            <a:ext cx="4019550" cy="27616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278364" y="3219271"/>
              <a:ext cx="2486978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 độ dài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105" y="419735"/>
            <a:ext cx="8731250" cy="52476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290" y="622935"/>
            <a:ext cx="9583420" cy="56280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5905" y="100965"/>
            <a:ext cx="2474595" cy="935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2. Số 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060" y="220980"/>
            <a:ext cx="6410325" cy="273367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6548120" y="1941830"/>
            <a:ext cx="588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940" y="3422015"/>
            <a:ext cx="5791200" cy="260985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705600" y="5026025"/>
            <a:ext cx="588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275" y="1298575"/>
            <a:ext cx="9433560" cy="386842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5483860" y="4180840"/>
            <a:ext cx="588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4- Đo độ dài - T115 - 116"/>
  <p:tag name="ISPRING_ULTRA_SCORM_COURSE_ID" val="A067C57C-64AC-4806-AE3E-C7B868D5C50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4- Đo độ dài - T115 - 11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9D23F7-AB17-4C4C-8F4F-87FFABADDF75}:27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DB1757-EEB4-4DB8-BD85-B4F9D372241C}:27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D4D6C4-6AF4-4985-8C7F-511C9816434C}:2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079340-19E4-4994-BEFC-66F1969CD34E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B62F08-F68A-4812-B661-3954F0234213}:2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7FC55D-3DD4-45B3-B6C3-E174026ACCA2}:2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AA588-72DE-4AA3-8FCA-4E17137D0DBC}:26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BFD1C8-2C9A-4113-A049-DEF9B29E08B8}:26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2957C0-AEBF-4401-9BF7-0C0EFCEA3818}:2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0A3C1D-8C2A-4601-940F-BCB86F98DCFB}:26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ED2D22-3D27-4FBF-8756-910F1EEA3CF2}:27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Widescreen</PresentationFormat>
  <Paragraphs>23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T_14- Đo độ dài - T115 - 116</dc:title>
  <dc:creator/>
  <cp:lastModifiedBy>Administrator</cp:lastModifiedBy>
  <cp:revision>3</cp:revision>
  <dcterms:created xsi:type="dcterms:W3CDTF">2020-10-03T03:36:40Z</dcterms:created>
  <dcterms:modified xsi:type="dcterms:W3CDTF">2024-08-01T14:10:25Z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