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notesMasterIdLst>
    <p:notesMasterId r:id="rId25"/>
  </p:notesMasterIdLst>
  <p:sldIdLst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02" r:id="rId15"/>
    <p:sldId id="289" r:id="rId16"/>
    <p:sldId id="307" r:id="rId17"/>
    <p:sldId id="304" r:id="rId18"/>
    <p:sldId id="287" r:id="rId19"/>
    <p:sldId id="299" r:id="rId20"/>
    <p:sldId id="305" r:id="rId21"/>
    <p:sldId id="306" r:id="rId22"/>
    <p:sldId id="314" r:id="rId23"/>
    <p:sldId id="325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7AFF4-7ED0-475B-B162-1A67970A6394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A8E60-BBA9-4240-90E5-963B2E4F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018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A8E60-BBA9-4240-90E5-963B2E4FB5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28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1.xml"/><Relationship Id="rId5" Type="http://schemas.openxmlformats.org/officeDocument/2006/relationships/image" Target="../media/image11.GIF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4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5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file:///C:\Users\Acer\Desktop\111\VIDEO%20TOAN%20CD\Cam-co-nu.mp4" TargetMode="External"/><Relationship Id="rId7" Type="http://schemas.openxmlformats.org/officeDocument/2006/relationships/image" Target="../media/image25.png"/><Relationship Id="rId2" Type="http://schemas.microsoft.com/office/2007/relationships/media" Target="file:///C:\Users\Acer\Desktop\111\VIDEO%20TOAN%20CD\Cam-co-nu.mp4" TargetMode="External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9.png"/><Relationship Id="rId5" Type="http://schemas.openxmlformats.org/officeDocument/2006/relationships/video" Target="file:///C:\Users\Acer\Desktop\111\VIDEO%20TOAN%20CD\Cam-co-nam.mp4" TargetMode="External"/><Relationship Id="rId10" Type="http://schemas.openxmlformats.org/officeDocument/2006/relationships/image" Target="../media/image28.png"/><Relationship Id="rId4" Type="http://schemas.microsoft.com/office/2007/relationships/media" Target="file:///C:\Users\Acer\Desktop\111\VIDEO%20TOAN%20CD\Cam-co-nam.mp4" TargetMode="External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9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image" Target="../media/image14.GIF"/><Relationship Id="rId3" Type="http://schemas.openxmlformats.org/officeDocument/2006/relationships/image" Target="../media/image6.png"/><Relationship Id="rId7" Type="http://schemas.openxmlformats.org/officeDocument/2006/relationships/image" Target="../media/image8.GIF"/><Relationship Id="rId12" Type="http://schemas.openxmlformats.org/officeDocument/2006/relationships/image" Target="../media/image11.GIF"/><Relationship Id="rId17" Type="http://schemas.openxmlformats.org/officeDocument/2006/relationships/slide" Target="slide7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3.GIF"/><Relationship Id="rId1" Type="http://schemas.openxmlformats.org/officeDocument/2006/relationships/tags" Target="../tags/tag6.xml"/><Relationship Id="rId6" Type="http://schemas.openxmlformats.org/officeDocument/2006/relationships/slide" Target="slide10.xml"/><Relationship Id="rId11" Type="http://schemas.openxmlformats.org/officeDocument/2006/relationships/slide" Target="slide8.xml"/><Relationship Id="rId5" Type="http://schemas.openxmlformats.org/officeDocument/2006/relationships/image" Target="../media/image7.GIF"/><Relationship Id="rId15" Type="http://schemas.openxmlformats.org/officeDocument/2006/relationships/slide" Target="slide5.xml"/><Relationship Id="rId10" Type="http://schemas.openxmlformats.org/officeDocument/2006/relationships/image" Target="../media/image10.GIF"/><Relationship Id="rId4" Type="http://schemas.openxmlformats.org/officeDocument/2006/relationships/slide" Target="slide6.xml"/><Relationship Id="rId9" Type="http://schemas.openxmlformats.org/officeDocument/2006/relationships/image" Target="../media/image9.GIF"/><Relationship Id="rId1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7.xml"/><Relationship Id="rId5" Type="http://schemas.openxmlformats.org/officeDocument/2006/relationships/image" Target="../media/image9.GIF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8.xml"/><Relationship Id="rId5" Type="http://schemas.openxmlformats.org/officeDocument/2006/relationships/image" Target="../media/image13.GIF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9.xml"/><Relationship Id="rId5" Type="http://schemas.openxmlformats.org/officeDocument/2006/relationships/image" Target="../media/image7.GIF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0.xml"/><Relationship Id="rId5" Type="http://schemas.openxmlformats.org/officeDocument/2006/relationships/image" Target="../media/image14.GIF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215900" y="4168775"/>
            <a:ext cx="2828925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Callout 5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= 5 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3" y="533400"/>
            <a:ext cx="9088437" cy="632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3"/>
          <p:cNvSpPr/>
          <p:nvPr/>
        </p:nvSpPr>
        <p:spPr>
          <a:xfrm>
            <a:off x="914400" y="-76200"/>
            <a:ext cx="7543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CỘNG, PHÉP TRỪ TRONG PHẠM VI 10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990600" y="228600"/>
            <a:ext cx="7543800" cy="172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LÀM QUEN VỚI PHÉP CỘNG 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CỘNG 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13" y="2286000"/>
            <a:ext cx="8115300" cy="4191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oan-1-Trang34-1a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91820"/>
            <a:ext cx="9144000" cy="54089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2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oan-1-Trang3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70560"/>
            <a:ext cx="9144000" cy="5330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2200" y="2057400"/>
            <a:ext cx="2209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438400" y="2209800"/>
            <a:ext cx="1066800" cy="304800"/>
            <a:chOff x="1143000" y="3429000"/>
            <a:chExt cx="1066800" cy="304800"/>
          </a:xfrm>
        </p:grpSpPr>
        <p:sp>
          <p:nvSpPr>
            <p:cNvPr id="6" name="Oval 5"/>
            <p:cNvSpPr/>
            <p:nvPr/>
          </p:nvSpPr>
          <p:spPr>
            <a:xfrm>
              <a:off x="1143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524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905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3657600" y="2209800"/>
            <a:ext cx="685800" cy="304800"/>
            <a:chOff x="1143000" y="3429000"/>
            <a:chExt cx="685800" cy="304800"/>
          </a:xfrm>
        </p:grpSpPr>
        <p:sp>
          <p:nvSpPr>
            <p:cNvPr id="11" name="Oval 10"/>
            <p:cNvSpPr/>
            <p:nvPr/>
          </p:nvSpPr>
          <p:spPr>
            <a:xfrm>
              <a:off x="1143000" y="3429000"/>
              <a:ext cx="304800" cy="304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524000" y="3429000"/>
              <a:ext cx="304800" cy="304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438400" y="2895600"/>
            <a:ext cx="2209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3  +  2  =  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52600" y="3505200"/>
            <a:ext cx="3810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Arial" panose="020B0604020202020204" pitchFamily="34" charset="0"/>
              </a:rPr>
              <a:t>Ba cộng hai bằng năm</a:t>
            </a:r>
          </a:p>
        </p:txBody>
      </p:sp>
      <p:pic>
        <p:nvPicPr>
          <p:cNvPr id="5135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925" y="904875"/>
            <a:ext cx="3078163" cy="2438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295400"/>
            <a:ext cx="7372350" cy="365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TextBox 5"/>
          <p:cNvSpPr txBox="1"/>
          <p:nvPr/>
        </p:nvSpPr>
        <p:spPr>
          <a:xfrm>
            <a:off x="533400" y="457200"/>
            <a:ext cx="1295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Số? 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2200" y="4191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43800" y="4191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m-co-nu.mp4">
            <a:hlinkClick r:id="" action="ppaction://media"/>
          </p:cNvPr>
          <p:cNvPicPr>
            <a:picLocks noRot="1"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838200"/>
            <a:ext cx="4165600" cy="289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Cam-co-nam.mp4">
            <a:hlinkClick r:id="" action="ppaction://media"/>
          </p:cNvPr>
          <p:cNvPicPr>
            <a:picLocks noRot="1"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3886200"/>
            <a:ext cx="4159250" cy="28956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" name="Straight Connector 3"/>
          <p:cNvCxnSpPr/>
          <p:nvPr/>
        </p:nvCxnSpPr>
        <p:spPr>
          <a:xfrm>
            <a:off x="4403725" y="2125663"/>
            <a:ext cx="14636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578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7563" y="1752600"/>
            <a:ext cx="1760537" cy="74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5500" y="5113338"/>
            <a:ext cx="1752600" cy="677862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8" name="Straight Connector 7"/>
          <p:cNvCxnSpPr/>
          <p:nvPr/>
        </p:nvCxnSpPr>
        <p:spPr>
          <a:xfrm>
            <a:off x="4403725" y="5426075"/>
            <a:ext cx="14636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48" name="TextBox 5"/>
          <p:cNvSpPr txBox="1"/>
          <p:nvPr/>
        </p:nvSpPr>
        <p:spPr>
          <a:xfrm>
            <a:off x="0" y="30163"/>
            <a:ext cx="90678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Chọn phép tính thích hợp với mỗi video sau: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580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300" y="757238"/>
            <a:ext cx="4305300" cy="3055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1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100" y="3832225"/>
            <a:ext cx="4254500" cy="29495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0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5"/>
          <p:cNvSpPr txBox="1"/>
          <p:nvPr/>
        </p:nvSpPr>
        <p:spPr>
          <a:xfrm>
            <a:off x="301625" y="152400"/>
            <a:ext cx="8610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Xem video rồi tập kể chuyện theo phép tính đã cho: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Video-2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42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1485900"/>
            <a:ext cx="8223250" cy="3886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l="18500" t="10101" r="20074" b="50000"/>
          <a:stretch>
            <a:fillRect/>
          </a:stretch>
        </p:blipFill>
        <p:spPr>
          <a:xfrm>
            <a:off x="1692275" y="692150"/>
            <a:ext cx="5616575" cy="2736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/>
          <p:nvPr/>
        </p:nvSpPr>
        <p:spPr>
          <a:xfrm>
            <a:off x="684213" y="5373688"/>
            <a:ext cx="7920037" cy="83026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vi-VN" altLang="en-US" sz="2400" b="1" dirty="0"/>
              <a:t>Tên phù thủy độc ác, nham hiểm đã bắt cóc hết sinh vật biển</a:t>
            </a:r>
            <a:endParaRPr lang="en-US" altLang="en-US" sz="2400" b="1" dirty="0"/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/>
          <p:nvPr/>
        </p:nvSpPr>
        <p:spPr>
          <a:xfrm>
            <a:off x="684213" y="5373688"/>
            <a:ext cx="3600450" cy="12001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en-US" sz="2400" b="1" dirty="0"/>
              <a:t>Em hãy giúp các nàng tiên cá giải cứu các sinh vật biển nhé!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550" y="4027488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266188">
            <a:off x="6837363" y="2913063"/>
            <a:ext cx="1706562" cy="93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Picture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988" y="2684463"/>
            <a:ext cx="1519237" cy="2195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Picture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9225" y="1041400"/>
            <a:ext cx="1581150" cy="80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Picture 1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9800" y="1065213"/>
            <a:ext cx="2181225" cy="1468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2" name="Picture 1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638" y="5484813"/>
            <a:ext cx="1714500" cy="1190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3" name="Picture 1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25663" y="2254250"/>
            <a:ext cx="1470025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4" name="Picture 16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51663" y="4189413"/>
            <a:ext cx="1817687" cy="1382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Notched Right Arrow 1">
            <a:hlinkClick r:id="rId6" action="ppaction://hlinksldjump"/>
          </p:cNvPr>
          <p:cNvSpPr/>
          <p:nvPr/>
        </p:nvSpPr>
        <p:spPr>
          <a:xfrm>
            <a:off x="7451725" y="6021388"/>
            <a:ext cx="1692275" cy="836613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1200" dirty="0">
                <a:solidFill>
                  <a:schemeClr val="bg1"/>
                </a:solidFill>
                <a:latin typeface="Arial" panose="020B0604020202020204" pitchFamily="34" charset="0"/>
              </a:rPr>
              <a:t>VỀ NHÀ THÔI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/>
          <p:nvPr/>
        </p:nvSpPr>
        <p:spPr>
          <a:xfrm>
            <a:off x="1908175" y="914400"/>
            <a:ext cx="5434013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161213" y="461963"/>
            <a:ext cx="1152525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91363" y="1830388"/>
            <a:ext cx="785813" cy="722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174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75" y="4222750"/>
            <a:ext cx="1519238" cy="2195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Oval Callout 8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3&lt;5?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= 6?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  <p:sp>
        <p:nvSpPr>
          <p:cNvPr id="8196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7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3989388"/>
            <a:ext cx="2001837" cy="23352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113" y="4460875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5&gt;7?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0">
            <a:hlinkClick r:id="rId4" action="ppaction://hlinksldjump"/>
          </p:cNvPr>
          <p:cNvSpPr/>
          <p:nvPr/>
        </p:nvSpPr>
        <p:spPr>
          <a:xfrm>
            <a:off x="8686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39750" y="4941888"/>
            <a:ext cx="1817688" cy="1382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Callout 5"/>
          <p:cNvSpPr/>
          <p:nvPr/>
        </p:nvSpPr>
        <p:spPr>
          <a:xfrm>
            <a:off x="900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= 3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3132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4. LAM QUEN VOI PHEP CONG"/>
  <p:tag name="ISPRING_ULTRA_SCORM_COURSE_ID" val="EFB49C38-44C4-422F-8D70-1F4AE245A797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4. LAM QUEN VOI PHEP CO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728228-3442-41EB-BDA7-5757BF5D81B1}:32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55C53E-F1E1-421E-B94A-C16A1653E105}:32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3BD2B4-0D91-4F42-BE0B-FD5D49C6CB6A}:30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A1F473-FEC1-48EF-A298-CB80FF5F3417}:28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08AB71-37A9-4C63-9E81-83DC449956D7}:30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846359-87A9-4D55-81A3-2647B93F0313}:30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C471BF-7083-4325-AF6A-FE7DC51D908C}:28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7E1DE6-7EEB-4DD3-89BF-A9C22ABEF737}:29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CEF5CD-C45B-40EC-8EA2-1E07BB536939}:30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764CB9-4FF7-4A45-B1AC-6B9469076EF4}:3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C90AE2-D943-45E8-AD1A-F15F2D969C66}:3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2D9E8E-1635-4C05-9954-4C865A0AD4E8}:31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D72B5D-9D58-4B0F-8A36-BF4F7A32C2E6}:3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1644F7-C48D-4BEC-A4B0-05A27B9B860A}:3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04AF85-E323-4992-A952-64816330413A}:3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C38869-89A7-49B6-BA58-37CAC3869619}:31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C9E07F-9D48-4F3F-B52E-B7C8D7230668}:3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EBB792-4233-497D-BBFD-A6F088CCDB55}:32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89FD14-A6C5-4EA5-B00E-2B5DD8F6C48E}:3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3127C9-327F-4723-9E34-CB4B7F127B9C}:322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Office PowerPoint</Application>
  <PresentationFormat>On-screen Show (4:3)</PresentationFormat>
  <Paragraphs>26</Paragraphs>
  <Slides>20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2_Default Design</vt:lpstr>
      <vt:lpstr>1_Office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T_14. LAM QUEN VOI PHEP CONG</dc:title>
  <dc:creator>sir</dc:creator>
  <cp:lastModifiedBy>Administrator</cp:lastModifiedBy>
  <cp:revision>142</cp:revision>
  <dcterms:created xsi:type="dcterms:W3CDTF">2002-01-01T10:07:35Z</dcterms:created>
  <dcterms:modified xsi:type="dcterms:W3CDTF">2024-07-30T14:06:06Z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