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3" r:id="rId3"/>
    <p:sldMasterId id="2147483685" r:id="rId4"/>
    <p:sldMasterId id="2147483698" r:id="rId5"/>
    <p:sldMasterId id="2147483711" r:id="rId6"/>
  </p:sldMasterIdLst>
  <p:notesMasterIdLst>
    <p:notesMasterId r:id="rId27"/>
  </p:notesMasterIdLst>
  <p:sldIdLst>
    <p:sldId id="305" r:id="rId7"/>
    <p:sldId id="306" r:id="rId8"/>
    <p:sldId id="307" r:id="rId9"/>
    <p:sldId id="308" r:id="rId10"/>
    <p:sldId id="310" r:id="rId11"/>
    <p:sldId id="297" r:id="rId12"/>
    <p:sldId id="299" r:id="rId13"/>
    <p:sldId id="300" r:id="rId14"/>
    <p:sldId id="298" r:id="rId15"/>
    <p:sldId id="311" r:id="rId16"/>
    <p:sldId id="294" r:id="rId17"/>
    <p:sldId id="312" r:id="rId18"/>
    <p:sldId id="313" r:id="rId19"/>
    <p:sldId id="315" r:id="rId20"/>
    <p:sldId id="314" r:id="rId21"/>
    <p:sldId id="295" r:id="rId22"/>
    <p:sldId id="316" r:id="rId23"/>
    <p:sldId id="317" r:id="rId24"/>
    <p:sldId id="318" r:id="rId25"/>
    <p:sldId id="319" r:id="rId26"/>
  </p:sldIdLst>
  <p:sldSz cx="9144000" cy="6858000" type="screen4x3"/>
  <p:notesSz cx="6858000" cy="9144000"/>
  <p:custDataLst>
    <p:tags r:id="rId28"/>
  </p:custDataLst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3300"/>
    <a:srgbClr val="B2B2B2"/>
    <a:srgbClr val="808080"/>
    <a:srgbClr val="3333FF"/>
    <a:srgbClr val="993300"/>
    <a:srgbClr val="0000CC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491"/>
  </p:normalViewPr>
  <p:slideViewPr>
    <p:cSldViewPr showGuides="1">
      <p:cViewPr varScale="1">
        <p:scale>
          <a:sx n="121" d="100"/>
          <a:sy n="121" d="100"/>
        </p:scale>
        <p:origin x="131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ags" Target="tags/tag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62379B-B35A-424D-BBE3-EE7D5FD229F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5C7B46-1BBF-462F-BDF5-2E48E325AE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577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5C7B46-1BBF-462F-BDF5-2E48E325AE3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425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en-US" dirty="0">
                <a:latin typeface="Arial" panose="020B0604020202020204" pitchFamily="34" charset="0"/>
              </a:rPr>
              <a:t>‹#›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en-US" dirty="0">
                <a:latin typeface="Arial" panose="020B0604020202020204" pitchFamily="34" charset="0"/>
              </a:rPr>
              <a:t>‹#›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en-US" dirty="0">
                <a:latin typeface="Arial" panose="020B0604020202020204" pitchFamily="34" charset="0"/>
              </a:rPr>
              <a:t>‹#›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en-US" dirty="0">
                <a:latin typeface="Arial" panose="020B0604020202020204" pitchFamily="34" charset="0"/>
              </a:rPr>
              <a:t>‹#›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en-US" dirty="0">
                <a:latin typeface="Arial" panose="020B0604020202020204" pitchFamily="34" charset="0"/>
              </a:rPr>
              <a:t>‹#›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en-US" dirty="0">
                <a:latin typeface="Arial" panose="020B0604020202020204" pitchFamily="34" charset="0"/>
              </a:rPr>
              <a:t>‹#›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en-US" dirty="0">
                <a:latin typeface="Arial" panose="020B0604020202020204" pitchFamily="34" charset="0"/>
              </a:rPr>
              <a:t>‹#›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en-US" dirty="0">
                <a:latin typeface="Arial" panose="020B0604020202020204" pitchFamily="34" charset="0"/>
              </a:rPr>
              <a:t>‹#›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en-US" dirty="0">
                <a:latin typeface="Arial" panose="020B0604020202020204" pitchFamily="34" charset="0"/>
              </a:rPr>
              <a:t>‹#›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en-US" dirty="0">
                <a:latin typeface="Arial" panose="020B0604020202020204" pitchFamily="34" charset="0"/>
              </a:rPr>
              <a:t>‹#›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en-US" dirty="0">
                <a:latin typeface="Arial" panose="020B0604020202020204" pitchFamily="34" charset="0"/>
              </a:rPr>
              <a:t>‹#›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en-US" dirty="0">
                <a:latin typeface="Arial" panose="020B0604020202020204" pitchFamily="34" charset="0"/>
              </a:rPr>
              <a:t>‹#›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A6248-9075-44F6-BABA-ACCDFFA54742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altLang="en-US" dirty="0">
                <a:latin typeface="Arial" panose="020B0604020202020204" pitchFamily="34" charset="0"/>
              </a:rPr>
              <a:t>‹#›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video" Target="../media/media3.mp4"/><Relationship Id="rId2" Type="http://schemas.microsoft.com/office/2007/relationships/media" Target="../media/media3.mp4"/><Relationship Id="rId1" Type="http://schemas.openxmlformats.org/officeDocument/2006/relationships/tags" Target="../tags/tag11.xml"/><Relationship Id="rId5" Type="http://schemas.openxmlformats.org/officeDocument/2006/relationships/image" Target="../media/image9.png"/><Relationship Id="rId4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video" Target="../media/media4.mp4"/><Relationship Id="rId2" Type="http://schemas.microsoft.com/office/2007/relationships/media" Target="../media/media4.mp4"/><Relationship Id="rId1" Type="http://schemas.openxmlformats.org/officeDocument/2006/relationships/tags" Target="../tags/tag13.xml"/><Relationship Id="rId5" Type="http://schemas.openxmlformats.org/officeDocument/2006/relationships/image" Target="../media/image11.png"/><Relationship Id="rId4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slideLayout" Target="../slideLayouts/slideLayout41.xml"/><Relationship Id="rId1" Type="http://schemas.openxmlformats.org/officeDocument/2006/relationships/tags" Target="../tags/tag14.xml"/><Relationship Id="rId4" Type="http://schemas.openxmlformats.org/officeDocument/2006/relationships/image" Target="../media/image13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video" Target="../media/media5.mp4"/><Relationship Id="rId2" Type="http://schemas.microsoft.com/office/2007/relationships/media" Target="../media/media5.mp4"/><Relationship Id="rId1" Type="http://schemas.openxmlformats.org/officeDocument/2006/relationships/tags" Target="../tags/tag15.xml"/><Relationship Id="rId5" Type="http://schemas.openxmlformats.org/officeDocument/2006/relationships/image" Target="../media/image14.png"/><Relationship Id="rId4" Type="http://schemas.openxmlformats.org/officeDocument/2006/relationships/slideLayout" Target="../slideLayouts/slideLayout4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video" Target="../media/media6.mp4"/><Relationship Id="rId2" Type="http://schemas.microsoft.com/office/2007/relationships/media" Target="../media/media6.mp4"/><Relationship Id="rId1" Type="http://schemas.openxmlformats.org/officeDocument/2006/relationships/tags" Target="../tags/tag16.xml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4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video" Target="../media/media7.mp4"/><Relationship Id="rId2" Type="http://schemas.microsoft.com/office/2007/relationships/media" Target="../media/media7.mp4"/><Relationship Id="rId1" Type="http://schemas.openxmlformats.org/officeDocument/2006/relationships/tags" Target="../tags/tag18.xml"/><Relationship Id="rId5" Type="http://schemas.openxmlformats.org/officeDocument/2006/relationships/image" Target="../media/image17.png"/><Relationship Id="rId4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video" Target="../media/media8.mp4"/><Relationship Id="rId2" Type="http://schemas.microsoft.com/office/2007/relationships/media" Target="../media/media8.mp4"/><Relationship Id="rId1" Type="http://schemas.openxmlformats.org/officeDocument/2006/relationships/tags" Target="../tags/tag19.xml"/><Relationship Id="rId5" Type="http://schemas.openxmlformats.org/officeDocument/2006/relationships/image" Target="../media/image18.png"/><Relationship Id="rId4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53.xml"/><Relationship Id="rId1" Type="http://schemas.openxmlformats.org/officeDocument/2006/relationships/tags" Target="../tags/tag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3.xml"/><Relationship Id="rId6" Type="http://schemas.openxmlformats.org/officeDocument/2006/relationships/image" Target="../media/image4.GIF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59.xml"/><Relationship Id="rId1" Type="http://schemas.openxmlformats.org/officeDocument/2006/relationships/tags" Target="../tags/tag2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audio" Target="../media/audio1.wav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4.xml"/><Relationship Id="rId6" Type="http://schemas.openxmlformats.org/officeDocument/2006/relationships/image" Target="../media/image6.GIF"/><Relationship Id="rId5" Type="http://schemas.openxmlformats.org/officeDocument/2006/relationships/image" Target="../media/image5.png"/><Relationship Id="rId4" Type="http://schemas.openxmlformats.org/officeDocument/2006/relationships/audio" Target="../media/audio3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audio" Target="../media/audio3.wav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5.xml"/><Relationship Id="rId6" Type="http://schemas.openxmlformats.org/officeDocument/2006/relationships/image" Target="../media/image6.GIF"/><Relationship Id="rId5" Type="http://schemas.openxmlformats.org/officeDocument/2006/relationships/image" Target="../media/image5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audio" Target="../media/audio3.wav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6.xml"/><Relationship Id="rId6" Type="http://schemas.openxmlformats.org/officeDocument/2006/relationships/image" Target="../media/image6.GIF"/><Relationship Id="rId5" Type="http://schemas.openxmlformats.org/officeDocument/2006/relationships/image" Target="../media/image5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8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9.xml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"/>
            <a:ext cx="9144000" cy="685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3"/>
          <p:cNvSpPr>
            <a:spLocks noGrp="1"/>
          </p:cNvSpPr>
          <p:nvPr>
            <p:ph type="ctrTitle"/>
          </p:nvPr>
        </p:nvSpPr>
        <p:spPr>
          <a:xfrm>
            <a:off x="685800" y="1282890"/>
            <a:ext cx="7772400" cy="29718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CHÀO MỪNG 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QUÝ THẦY CÔ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VÀ CÁC EM 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HỌC SINH!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oan-1-Trang37-1A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57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" descr="C:\Users\Admin\Downloads\Screenshot_2020-08-14 CloudBook(5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205" y="1321435"/>
            <a:ext cx="8150225" cy="3124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Rectangles 4"/>
          <p:cNvSpPr/>
          <p:nvPr/>
        </p:nvSpPr>
        <p:spPr>
          <a:xfrm>
            <a:off x="2438400" y="3810000"/>
            <a:ext cx="457200" cy="4572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6" name="Rectangles 5"/>
          <p:cNvSpPr/>
          <p:nvPr/>
        </p:nvSpPr>
        <p:spPr>
          <a:xfrm>
            <a:off x="7000240" y="3810000"/>
            <a:ext cx="457200" cy="4572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oan-1-Trang37-1B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452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WordArt 30"/>
          <p:cNvSpPr>
            <a:spLocks noTextEdit="1"/>
          </p:cNvSpPr>
          <p:nvPr/>
        </p:nvSpPr>
        <p:spPr>
          <a:xfrm>
            <a:off x="914400" y="1600200"/>
            <a:ext cx="7048500" cy="25908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  <a:normAutofit/>
          </a:bodyPr>
          <a:lstStyle/>
          <a:p>
            <a:pPr algn="ctr"/>
            <a:r>
              <a:rPr lang="en-US" sz="3600" i="1" spc="-360">
                <a:ln w="12700" cap="flat" cmpd="sng">
                  <a:solidFill>
                    <a:srgbClr val="000099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Tiết 2</a:t>
            </a:r>
          </a:p>
        </p:txBody>
      </p:sp>
      <p:pic>
        <p:nvPicPr>
          <p:cNvPr id="4099" name="Picture 31" descr="!DANC_CL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0"/>
            <a:ext cx="1485900" cy="2047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0" name="Picture 35" descr="!DANC_CL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4450" y="4838700"/>
            <a:ext cx="1485900" cy="2047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1" name="Picture 36" descr="!CONFTY!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657600"/>
            <a:ext cx="1857375" cy="2381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2" name="Picture 39" descr="!CONFTY!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4200" y="3581400"/>
            <a:ext cx="1857375" cy="2381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3" name="Picture 40" descr="!CONFTY!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0" y="3733800"/>
            <a:ext cx="1857375" cy="2381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4" name="Picture 42" descr="!CONFTY!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0925" y="8029575"/>
            <a:ext cx="1857375" cy="2381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5" name="Picture 43" descr="!CONFTY!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4588" y="8029575"/>
            <a:ext cx="1857375" cy="2381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6" name="Picture 44" descr="!CONFTY!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5550" y="8258175"/>
            <a:ext cx="1857375" cy="2381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7" name="Picture 45" descr="!CONFTY!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375" y="8029575"/>
            <a:ext cx="1857375" cy="2381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8" name="Picture 46" descr="!CONFTY!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6763" y="8280400"/>
            <a:ext cx="1857375" cy="2381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9" name="Picture 47" descr="!CONFTY!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8925" y="9324975"/>
            <a:ext cx="1857375" cy="2381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10" name="Picture 48" descr="!CONFTY!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1950" y="9324975"/>
            <a:ext cx="1857375" cy="2381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11" name="Picture 49" descr="!CONFTY!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3550" y="9553575"/>
            <a:ext cx="1857375" cy="2381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12" name="Picture 50" descr="!CONFTY!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838" y="7772400"/>
            <a:ext cx="1857375" cy="2381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13" name="Picture 51" descr="!CONFTY!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7350" y="9782175"/>
            <a:ext cx="1857375" cy="2381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14" name="Picture 52" descr="!CONFTY!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8100" y="10010775"/>
            <a:ext cx="1857375" cy="2381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15" name="Picture 53" descr="!CONFTY!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0900" y="11077575"/>
            <a:ext cx="1857375" cy="2381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16" name="Picture 54" descr="!CONFTY!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3925" y="11077575"/>
            <a:ext cx="1857375" cy="2381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17" name="Picture 55" descr="!CONFTY!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5525" y="11306175"/>
            <a:ext cx="1857375" cy="238125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ransition spd="slow">
    <p:blinds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3-con-sau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43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oan-1-Trang37-2B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603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155" y="1553845"/>
            <a:ext cx="8026400" cy="243840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12" name="Straight Connector 11"/>
          <p:cNvCxnSpPr/>
          <p:nvPr/>
        </p:nvCxnSpPr>
        <p:spPr>
          <a:xfrm flipV="1">
            <a:off x="3721735" y="3137535"/>
            <a:ext cx="609600" cy="2286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510530" y="2832735"/>
            <a:ext cx="609600" cy="3048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oan-1-Trang37-3A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30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oan-1-Trang37-3B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484505"/>
            <a:ext cx="9144000" cy="551624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7" descr="C:\Users\Admin\Downloads\Screenshot_2020-08-14 CloudBook(7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555" y="1418273"/>
            <a:ext cx="7543800" cy="4773612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047" y="1520189"/>
            <a:ext cx="2143125" cy="2143125"/>
          </a:xfrm>
          <a:prstGeom prst="rect">
            <a:avLst/>
          </a:prstGeom>
        </p:spPr>
      </p:pic>
      <p:sp>
        <p:nvSpPr>
          <p:cNvPr id="8" name="Hexagon 7"/>
          <p:cNvSpPr/>
          <p:nvPr/>
        </p:nvSpPr>
        <p:spPr>
          <a:xfrm>
            <a:off x="236888" y="1891664"/>
            <a:ext cx="2055116" cy="177165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95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Ong</a:t>
            </a:r>
            <a:endParaRPr lang="en-US" sz="4950"/>
          </a:p>
        </p:txBody>
      </p:sp>
      <p:sp>
        <p:nvSpPr>
          <p:cNvPr id="9" name="Hexagon 8"/>
          <p:cNvSpPr/>
          <p:nvPr/>
        </p:nvSpPr>
        <p:spPr>
          <a:xfrm>
            <a:off x="1853945" y="1005839"/>
            <a:ext cx="2055116" cy="177165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95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non</a:t>
            </a:r>
            <a:endParaRPr lang="en-US" sz="4950"/>
          </a:p>
        </p:txBody>
      </p:sp>
      <p:sp>
        <p:nvSpPr>
          <p:cNvPr id="10" name="Hexagon 9"/>
          <p:cNvSpPr/>
          <p:nvPr/>
        </p:nvSpPr>
        <p:spPr>
          <a:xfrm>
            <a:off x="5088061" y="2777489"/>
            <a:ext cx="2055116" cy="177165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95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việc</a:t>
            </a:r>
          </a:p>
        </p:txBody>
      </p:sp>
      <p:sp>
        <p:nvSpPr>
          <p:cNvPr id="13" name="Hexagon 12"/>
          <p:cNvSpPr/>
          <p:nvPr/>
        </p:nvSpPr>
        <p:spPr>
          <a:xfrm>
            <a:off x="3471003" y="1891664"/>
            <a:ext cx="2055116" cy="177165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95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học</a:t>
            </a:r>
            <a:endParaRPr lang="en-US" sz="495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964" y="3434717"/>
            <a:ext cx="1987529" cy="1996363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3565471" y="4920614"/>
            <a:ext cx="3456940" cy="7835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500"/>
              <a:t>The little bee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udi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bldLvl="0" animBg="1"/>
      <p:bldP spid="9" grpId="0" bldLvl="0" animBg="1"/>
      <p:bldP spid="9" grpId="1" bldLvl="0" animBg="1"/>
      <p:bldP spid="10" grpId="0" bldLvl="0" animBg="1"/>
      <p:bldP spid="10" grpId="1" bldLvl="0" animBg="1"/>
      <p:bldP spid="13" grpId="0" bldLvl="0" animBg="1"/>
      <p:bldP spid="13" grpId="1" bldLvl="0" animBg="1"/>
      <p:bldP spid="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46960" y="2494915"/>
            <a:ext cx="5615940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Củng cố bài học</a:t>
            </a: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6153" y="2966798"/>
            <a:ext cx="2200752" cy="22007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85647" y="857250"/>
            <a:ext cx="2143125" cy="2143125"/>
          </a:xfrm>
          <a:prstGeom prst="rect">
            <a:avLst/>
          </a:prstGeom>
        </p:spPr>
      </p:pic>
      <p:sp>
        <p:nvSpPr>
          <p:cNvPr id="8" name="Speech Bubble: Rectangle with Corners Rounded 7"/>
          <p:cNvSpPr/>
          <p:nvPr/>
        </p:nvSpPr>
        <p:spPr>
          <a:xfrm>
            <a:off x="1120616" y="1220359"/>
            <a:ext cx="5880259" cy="1205865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 + 1 = ?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473" y="2059561"/>
            <a:ext cx="1200530" cy="1205865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296211" y="5150297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2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60374" y="2966798"/>
            <a:ext cx="2200752" cy="2200752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2420432" y="5150297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1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84595" y="2966798"/>
            <a:ext cx="2200752" cy="2200752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4544654" y="5150297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1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3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08816" y="2966798"/>
            <a:ext cx="2200752" cy="2200752"/>
          </a:xfrm>
          <a:prstGeom prst="rect">
            <a:avLst/>
          </a:prstGeom>
        </p:spPr>
      </p:pic>
      <p:sp>
        <p:nvSpPr>
          <p:cNvPr id="25" name="Rectangle: Rounded Corners 24"/>
          <p:cNvSpPr/>
          <p:nvPr/>
        </p:nvSpPr>
        <p:spPr>
          <a:xfrm>
            <a:off x="6668875" y="5150297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1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0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bldLvl="0" animBg="1"/>
      <p:bldP spid="19" grpId="0" bldLvl="0" animBg="1"/>
      <p:bldP spid="21" grpId="0" bldLvl="0" animBg="1"/>
      <p:bldP spid="23" grpId="0" bldLvl="0" animBg="1"/>
      <p:bldP spid="25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6153" y="2966798"/>
            <a:ext cx="2200752" cy="22007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85647" y="857250"/>
            <a:ext cx="2143125" cy="2143125"/>
          </a:xfrm>
          <a:prstGeom prst="rect">
            <a:avLst/>
          </a:prstGeom>
        </p:spPr>
      </p:pic>
      <p:sp>
        <p:nvSpPr>
          <p:cNvPr id="8" name="Speech Bubble: Rectangle with Corners Rounded 7"/>
          <p:cNvSpPr/>
          <p:nvPr/>
        </p:nvSpPr>
        <p:spPr>
          <a:xfrm>
            <a:off x="1120616" y="1220359"/>
            <a:ext cx="5880259" cy="1205865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+ 2 = ?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473" y="2059561"/>
            <a:ext cx="1200530" cy="1205865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296211" y="5150297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2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60374" y="2966798"/>
            <a:ext cx="2200752" cy="2200752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2420432" y="5150297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3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84595" y="2966798"/>
            <a:ext cx="2200752" cy="2200752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4544654" y="5150297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1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1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08816" y="2966798"/>
            <a:ext cx="2200752" cy="2200752"/>
          </a:xfrm>
          <a:prstGeom prst="rect">
            <a:avLst/>
          </a:prstGeom>
        </p:spPr>
      </p:pic>
      <p:sp>
        <p:nvSpPr>
          <p:cNvPr id="25" name="Rectangle: Rounded Corners 24"/>
          <p:cNvSpPr/>
          <p:nvPr/>
        </p:nvSpPr>
        <p:spPr>
          <a:xfrm>
            <a:off x="6668875" y="5150297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1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4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bldLvl="0" animBg="1"/>
      <p:bldP spid="19" grpId="0" bldLvl="0" animBg="1"/>
      <p:bldP spid="21" grpId="0" bldLvl="0" animBg="1"/>
      <p:bldP spid="23" grpId="0" bldLvl="0" animBg="1"/>
      <p:bldP spid="25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53" y="2966798"/>
            <a:ext cx="2200752" cy="22007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647" y="857250"/>
            <a:ext cx="2143125" cy="2143125"/>
          </a:xfrm>
          <a:prstGeom prst="rect">
            <a:avLst/>
          </a:prstGeom>
        </p:spPr>
      </p:pic>
      <p:sp>
        <p:nvSpPr>
          <p:cNvPr id="8" name="Speech Bubble: Rectangle with Corners Rounded 7"/>
          <p:cNvSpPr/>
          <p:nvPr/>
        </p:nvSpPr>
        <p:spPr>
          <a:xfrm>
            <a:off x="1120616" y="1220359"/>
            <a:ext cx="5880259" cy="1205865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 + 0 = ?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3" y="2059561"/>
            <a:ext cx="1200530" cy="1205865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296211" y="5150297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1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374" y="2966798"/>
            <a:ext cx="2200752" cy="2200752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2420432" y="5150297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3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595" y="2966798"/>
            <a:ext cx="2200752" cy="2200752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4544654" y="5150297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1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4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816" y="2966798"/>
            <a:ext cx="2200752" cy="2200752"/>
          </a:xfrm>
          <a:prstGeom prst="rect">
            <a:avLst/>
          </a:prstGeom>
        </p:spPr>
      </p:pic>
      <p:sp>
        <p:nvSpPr>
          <p:cNvPr id="25" name="Rectangle: Rounded Corners 24"/>
          <p:cNvSpPr/>
          <p:nvPr/>
        </p:nvSpPr>
        <p:spPr>
          <a:xfrm>
            <a:off x="6668875" y="5150297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1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2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bldLvl="0" animBg="1"/>
      <p:bldP spid="19" grpId="0" bldLvl="0" animBg="1"/>
      <p:bldP spid="21" grpId="0" bldLvl="0" animBg="1"/>
      <p:bldP spid="23" grpId="0" bldLvl="0" animBg="1"/>
      <p:bldP spid="25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/>
          <p:nvPr/>
        </p:nvSpPr>
        <p:spPr>
          <a:xfrm>
            <a:off x="843280" y="2079625"/>
            <a:ext cx="7543800" cy="22453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sz="40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LÀM QUEN VỚI PHÉP CỘNG </a:t>
            </a:r>
          </a:p>
          <a:p>
            <a:pPr algn="ctr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sz="40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 CỘNG (tt)</a:t>
            </a:r>
            <a:endParaRPr sz="4000" b="1" dirty="0">
              <a:solidFill>
                <a:srgbClr val="A5002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angle 3"/>
          <p:cNvSpPr/>
          <p:nvPr/>
        </p:nvSpPr>
        <p:spPr>
          <a:xfrm>
            <a:off x="842963" y="381000"/>
            <a:ext cx="7543800" cy="7429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sz="32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 Ý: 2 TIẾT</a:t>
            </a:r>
            <a:endParaRPr sz="3200" b="1" dirty="0">
              <a:solidFill>
                <a:srgbClr val="0099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oan-1-Trang36-1a">
            <a:hlinkClick r:id="" action="ppaction://media"/>
            <a:extLst>
              <a:ext uri="{FF2B5EF4-FFF2-40B4-BE49-F238E27FC236}">
                <a16:creationId xmlns:a16="http://schemas.microsoft.com/office/drawing/2014/main" id="{AD9812EF-2FDD-4923-96C5-0ECE97D48403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609600"/>
            <a:ext cx="9144000" cy="539115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oan-1-Trang36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07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62200" y="2057400"/>
            <a:ext cx="22098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4191000" y="2209800"/>
            <a:ext cx="304800" cy="3048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99615" y="2882265"/>
            <a:ext cx="431228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sz="4000" dirty="0">
                <a:latin typeface="Arial" panose="020B0604020202020204" pitchFamily="34" charset="0"/>
              </a:rPr>
              <a:t>4  +  1  =  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52600" y="3505200"/>
            <a:ext cx="6563360" cy="7683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Bốn cộng một bằng năm</a:t>
            </a:r>
          </a:p>
        </p:txBody>
      </p:sp>
      <p:grpSp>
        <p:nvGrpSpPr>
          <p:cNvPr id="2" name="Group 16"/>
          <p:cNvGrpSpPr/>
          <p:nvPr/>
        </p:nvGrpSpPr>
        <p:grpSpPr>
          <a:xfrm>
            <a:off x="2438400" y="2209800"/>
            <a:ext cx="1447800" cy="304800"/>
            <a:chOff x="381000" y="1905000"/>
            <a:chExt cx="1447800" cy="304800"/>
          </a:xfrm>
        </p:grpSpPr>
        <p:sp>
          <p:nvSpPr>
            <p:cNvPr id="6" name="Oval 5"/>
            <p:cNvSpPr/>
            <p:nvPr/>
          </p:nvSpPr>
          <p:spPr bwMode="auto">
            <a:xfrm>
              <a:off x="381000" y="1905000"/>
              <a:ext cx="304800" cy="304800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" name="Oval 6"/>
            <p:cNvSpPr/>
            <p:nvPr/>
          </p:nvSpPr>
          <p:spPr bwMode="auto">
            <a:xfrm>
              <a:off x="762000" y="1905000"/>
              <a:ext cx="304800" cy="304800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" name="Oval 7"/>
            <p:cNvSpPr/>
            <p:nvPr/>
          </p:nvSpPr>
          <p:spPr bwMode="auto">
            <a:xfrm>
              <a:off x="1143000" y="1905000"/>
              <a:ext cx="304800" cy="304800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" name="Oval 15"/>
            <p:cNvSpPr/>
            <p:nvPr/>
          </p:nvSpPr>
          <p:spPr bwMode="auto">
            <a:xfrm>
              <a:off x="1524000" y="1905000"/>
              <a:ext cx="304800" cy="304800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/>
      <p:bldP spid="1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15. LAM QUEN PHEP CONG TT -2T"/>
  <p:tag name="ISPRING_ULTRA_SCORM_COURSE_ID" val="EFAD45B0-95F1-4988-8825-E60838387B7D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15. LAM QUEN PHEP CONG TT -2T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8A91F07-1E09-42A2-9308-1CC10ED33235}:29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0EC7DFA-7A9B-479D-B820-649E1C57704E}:31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0C844F5-9514-4F8B-9AAF-EA1C29829BDC}:29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6C984CE-390D-4359-AD32-1E643D0150B9}:3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4B89148-0BD9-43E2-99F6-7B677EB69603}:31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EE80A21-55AF-4757-AD47-B4B5D55D3FF7}:31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6CA479-AD17-4D21-9B2B-507B34507F56}:31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600DD81-30AC-46D3-A589-6823B945FBC9}:29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44EE1EE-646C-43E7-B749-4C9B6CCCF364}:3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6C7EF5D-8FAE-4F0E-958D-118E228324D5}:31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A3C99CB-A810-4A3F-8B94-1EAD86C64B85}:30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659AF76-5767-455B-BCBE-F5F799AB660F}:31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20BC556-BA2A-4D33-8D0C-D9D34086B832}:31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662080E-DE10-44D7-A436-F8D8BBDE18E7}:30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5BFF0DC-81E5-40DE-A9EE-5E7550AD1D3B}:30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8D61505-5DF3-42B8-9207-54C170288B07}:30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AF62659-C883-4E77-9A1F-4776E048E435}:31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3D7A5CD-EEE1-4B7E-9A55-B777C70C42F6}:29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1EED868-7C7B-41B1-9CF1-FBBCD8146949}:29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E324B23-D392-47A2-B7E9-F533D9D908A7}:300"/>
</p:tagLst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107</Words>
  <Application>Microsoft Office PowerPoint</Application>
  <PresentationFormat>On-screen Show (4:3)</PresentationFormat>
  <Paragraphs>31</Paragraphs>
  <Slides>20</Slides>
  <Notes>1</Notes>
  <HiddenSlides>0</HiddenSlides>
  <MMClips>8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20</vt:i4>
      </vt:variant>
    </vt:vector>
  </HeadingPairs>
  <TitlesOfParts>
    <vt:vector size="31" baseType="lpstr">
      <vt:lpstr>Arial</vt:lpstr>
      <vt:lpstr>Calibri</vt:lpstr>
      <vt:lpstr>Calibri Light</vt:lpstr>
      <vt:lpstr>Cambria</vt:lpstr>
      <vt:lpstr>Times New Roman</vt:lpstr>
      <vt:lpstr>1_Default Design</vt:lpstr>
      <vt:lpstr>Office Theme</vt:lpstr>
      <vt:lpstr>1_Office Theme</vt:lpstr>
      <vt:lpstr>2_Default Design</vt:lpstr>
      <vt:lpstr>3_Default Design</vt:lpstr>
      <vt:lpstr>2_Office Theme</vt:lpstr>
      <vt:lpstr>CHÀO MỪNG  QUÝ THẦY CÔ VÀ CÁC EM  HỌC SINH!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T_15. LAM QUEN PHEP CONG TT -2T</dc:title>
  <dc:creator>sir</dc:creator>
  <cp:lastModifiedBy>Administrator</cp:lastModifiedBy>
  <cp:revision>139</cp:revision>
  <dcterms:created xsi:type="dcterms:W3CDTF">2002-01-01T10:07:35Z</dcterms:created>
  <dcterms:modified xsi:type="dcterms:W3CDTF">2024-07-30T14:06:41Z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