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notesMasterIdLst>
    <p:notesMasterId r:id="rId18"/>
  </p:notesMasterIdLst>
  <p:sldIdLst>
    <p:sldId id="257" r:id="rId6"/>
    <p:sldId id="263" r:id="rId7"/>
    <p:sldId id="264" r:id="rId8"/>
    <p:sldId id="265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878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72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F28C8BC-32A5-41CA-88DD-3CEDC5A2D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12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25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51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64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68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01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711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3555">
                <a:solidFill>
                  <a:schemeClr val="tx1">
                    <a:tint val="75000"/>
                  </a:schemeClr>
                </a:solidFill>
              </a:defRPr>
            </a:lvl1pPr>
            <a:lvl2pPr marL="812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25600" indent="0">
              <a:buNone/>
              <a:defRPr sz="2845">
                <a:solidFill>
                  <a:schemeClr val="tx1">
                    <a:tint val="75000"/>
                  </a:schemeClr>
                </a:solidFill>
              </a:defRPr>
            </a:lvl3pPr>
            <a:lvl4pPr marL="2438400" indent="0">
              <a:buNone/>
              <a:defRPr sz="2490">
                <a:solidFill>
                  <a:schemeClr val="tx1">
                    <a:tint val="75000"/>
                  </a:schemeClr>
                </a:solidFill>
              </a:defRPr>
            </a:lvl4pPr>
            <a:lvl5pPr marL="3251200" indent="0">
              <a:buNone/>
              <a:defRPr sz="2490">
                <a:solidFill>
                  <a:schemeClr val="tx1">
                    <a:tint val="75000"/>
                  </a:schemeClr>
                </a:solidFill>
              </a:defRPr>
            </a:lvl5pPr>
            <a:lvl6pPr marL="4064000" indent="0">
              <a:buNone/>
              <a:defRPr sz="2490">
                <a:solidFill>
                  <a:schemeClr val="tx1">
                    <a:tint val="75000"/>
                  </a:schemeClr>
                </a:solidFill>
              </a:defRPr>
            </a:lvl6pPr>
            <a:lvl7pPr marL="4876800" indent="0">
              <a:buNone/>
              <a:defRPr sz="2490">
                <a:solidFill>
                  <a:schemeClr val="tx1">
                    <a:tint val="75000"/>
                  </a:schemeClr>
                </a:solidFill>
              </a:defRPr>
            </a:lvl7pPr>
            <a:lvl8pPr marL="5689600" indent="0">
              <a:buNone/>
              <a:defRPr sz="2490">
                <a:solidFill>
                  <a:schemeClr val="tx1">
                    <a:tint val="75000"/>
                  </a:schemeClr>
                </a:solidFill>
              </a:defRPr>
            </a:lvl8pPr>
            <a:lvl9pPr marL="6501765" indent="0">
              <a:buNone/>
              <a:defRPr sz="24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4975"/>
            </a:lvl1pPr>
            <a:lvl2pPr>
              <a:defRPr sz="4265"/>
            </a:lvl2pPr>
            <a:lvl3pPr>
              <a:defRPr sz="3555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4975"/>
            </a:lvl1pPr>
            <a:lvl2pPr>
              <a:defRPr sz="4265"/>
            </a:lvl2pPr>
            <a:lvl3pPr>
              <a:defRPr sz="3555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535113"/>
            <a:ext cx="5386917" cy="639763"/>
          </a:xfrm>
        </p:spPr>
        <p:txBody>
          <a:bodyPr anchor="b"/>
          <a:lstStyle>
            <a:lvl1pPr marL="0" indent="0">
              <a:buNone/>
              <a:defRPr sz="4265" b="1"/>
            </a:lvl1pPr>
            <a:lvl2pPr marL="812800" indent="0">
              <a:buNone/>
              <a:defRPr sz="3555" b="1"/>
            </a:lvl2pPr>
            <a:lvl3pPr marL="1625600" indent="0">
              <a:buNone/>
              <a:defRPr sz="3200" b="1"/>
            </a:lvl3pPr>
            <a:lvl4pPr marL="2438400" indent="0">
              <a:buNone/>
              <a:defRPr sz="2845" b="1"/>
            </a:lvl4pPr>
            <a:lvl5pPr marL="3251200" indent="0">
              <a:buNone/>
              <a:defRPr sz="2845" b="1"/>
            </a:lvl5pPr>
            <a:lvl6pPr marL="4064000" indent="0">
              <a:buNone/>
              <a:defRPr sz="2845" b="1"/>
            </a:lvl6pPr>
            <a:lvl7pPr marL="4876800" indent="0">
              <a:buNone/>
              <a:defRPr sz="2845" b="1"/>
            </a:lvl7pPr>
            <a:lvl8pPr marL="5689600" indent="0">
              <a:buNone/>
              <a:defRPr sz="2845" b="1"/>
            </a:lvl8pPr>
            <a:lvl9pPr marL="6501765" indent="0">
              <a:buNone/>
              <a:defRPr sz="284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174875"/>
            <a:ext cx="5386917" cy="3951288"/>
          </a:xfrm>
        </p:spPr>
        <p:txBody>
          <a:bodyPr/>
          <a:lstStyle>
            <a:lvl1pPr>
              <a:defRPr sz="4265"/>
            </a:lvl1pPr>
            <a:lvl2pPr>
              <a:defRPr sz="3555"/>
            </a:lvl2pPr>
            <a:lvl3pPr>
              <a:defRPr sz="3200"/>
            </a:lvl3pPr>
            <a:lvl4pPr>
              <a:defRPr sz="2845"/>
            </a:lvl4pPr>
            <a:lvl5pPr>
              <a:defRPr sz="2845"/>
            </a:lvl5pPr>
            <a:lvl6pPr>
              <a:defRPr sz="2845"/>
            </a:lvl6pPr>
            <a:lvl7pPr>
              <a:defRPr sz="2845"/>
            </a:lvl7pPr>
            <a:lvl8pPr>
              <a:defRPr sz="2845"/>
            </a:lvl8pPr>
            <a:lvl9pPr>
              <a:defRPr sz="284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3"/>
          </a:xfrm>
        </p:spPr>
        <p:txBody>
          <a:bodyPr anchor="b"/>
          <a:lstStyle>
            <a:lvl1pPr marL="0" indent="0">
              <a:buNone/>
              <a:defRPr sz="4265" b="1"/>
            </a:lvl1pPr>
            <a:lvl2pPr marL="812800" indent="0">
              <a:buNone/>
              <a:defRPr sz="3555" b="1"/>
            </a:lvl2pPr>
            <a:lvl3pPr marL="1625600" indent="0">
              <a:buNone/>
              <a:defRPr sz="3200" b="1"/>
            </a:lvl3pPr>
            <a:lvl4pPr marL="2438400" indent="0">
              <a:buNone/>
              <a:defRPr sz="2845" b="1"/>
            </a:lvl4pPr>
            <a:lvl5pPr marL="3251200" indent="0">
              <a:buNone/>
              <a:defRPr sz="2845" b="1"/>
            </a:lvl5pPr>
            <a:lvl6pPr marL="4064000" indent="0">
              <a:buNone/>
              <a:defRPr sz="2845" b="1"/>
            </a:lvl6pPr>
            <a:lvl7pPr marL="4876800" indent="0">
              <a:buNone/>
              <a:defRPr sz="2845" b="1"/>
            </a:lvl7pPr>
            <a:lvl8pPr marL="5689600" indent="0">
              <a:buNone/>
              <a:defRPr sz="2845" b="1"/>
            </a:lvl8pPr>
            <a:lvl9pPr marL="6501765" indent="0">
              <a:buNone/>
              <a:defRPr sz="284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4265"/>
            </a:lvl1pPr>
            <a:lvl2pPr>
              <a:defRPr sz="3555"/>
            </a:lvl2pPr>
            <a:lvl3pPr>
              <a:defRPr sz="3200"/>
            </a:lvl3pPr>
            <a:lvl4pPr>
              <a:defRPr sz="2845"/>
            </a:lvl4pPr>
            <a:lvl5pPr>
              <a:defRPr sz="2845"/>
            </a:lvl5pPr>
            <a:lvl6pPr>
              <a:defRPr sz="2845"/>
            </a:lvl6pPr>
            <a:lvl7pPr>
              <a:defRPr sz="2845"/>
            </a:lvl7pPr>
            <a:lvl8pPr>
              <a:defRPr sz="2845"/>
            </a:lvl8pPr>
            <a:lvl9pPr>
              <a:defRPr sz="284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355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8" cy="5853113"/>
          </a:xfrm>
        </p:spPr>
        <p:txBody>
          <a:bodyPr/>
          <a:lstStyle>
            <a:lvl1pPr>
              <a:defRPr sz="5690"/>
            </a:lvl1pPr>
            <a:lvl2pPr>
              <a:defRPr sz="4975"/>
            </a:lvl2pPr>
            <a:lvl3pPr>
              <a:defRPr sz="4265"/>
            </a:lvl3pPr>
            <a:lvl4pPr>
              <a:defRPr sz="3555"/>
            </a:lvl4pPr>
            <a:lvl5pPr>
              <a:defRPr sz="3555"/>
            </a:lvl5pPr>
            <a:lvl6pPr>
              <a:defRPr sz="3555"/>
            </a:lvl6pPr>
            <a:lvl7pPr>
              <a:defRPr sz="3555"/>
            </a:lvl7pPr>
            <a:lvl8pPr>
              <a:defRPr sz="3555"/>
            </a:lvl8pPr>
            <a:lvl9pPr>
              <a:defRPr sz="35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2490"/>
            </a:lvl1pPr>
            <a:lvl2pPr marL="812800" indent="0">
              <a:buNone/>
              <a:defRPr sz="2135"/>
            </a:lvl2pPr>
            <a:lvl3pPr marL="1625600" indent="0">
              <a:buNone/>
              <a:defRPr sz="1775"/>
            </a:lvl3pPr>
            <a:lvl4pPr marL="2438400" indent="0">
              <a:buNone/>
              <a:defRPr sz="1600"/>
            </a:lvl4pPr>
            <a:lvl5pPr marL="3251200" indent="0">
              <a:buNone/>
              <a:defRPr sz="1600"/>
            </a:lvl5pPr>
            <a:lvl6pPr marL="4064000" indent="0">
              <a:buNone/>
              <a:defRPr sz="1600"/>
            </a:lvl6pPr>
            <a:lvl7pPr marL="4876800" indent="0">
              <a:buNone/>
              <a:defRPr sz="1600"/>
            </a:lvl7pPr>
            <a:lvl8pPr marL="5689600" indent="0">
              <a:buNone/>
              <a:defRPr sz="1600"/>
            </a:lvl8pPr>
            <a:lvl9pPr marL="6501765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355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5690"/>
            </a:lvl1pPr>
            <a:lvl2pPr marL="812800" indent="0">
              <a:buNone/>
              <a:defRPr sz="4975"/>
            </a:lvl2pPr>
            <a:lvl3pPr marL="1625600" indent="0">
              <a:buNone/>
              <a:defRPr sz="4265"/>
            </a:lvl3pPr>
            <a:lvl4pPr marL="2438400" indent="0">
              <a:buNone/>
              <a:defRPr sz="3555"/>
            </a:lvl4pPr>
            <a:lvl5pPr marL="3251200" indent="0">
              <a:buNone/>
              <a:defRPr sz="3555"/>
            </a:lvl5pPr>
            <a:lvl6pPr marL="4064000" indent="0">
              <a:buNone/>
              <a:defRPr sz="3555"/>
            </a:lvl6pPr>
            <a:lvl7pPr marL="4876800" indent="0">
              <a:buNone/>
              <a:defRPr sz="3555"/>
            </a:lvl7pPr>
            <a:lvl8pPr marL="5689600" indent="0">
              <a:buNone/>
              <a:defRPr sz="3555"/>
            </a:lvl8pPr>
            <a:lvl9pPr marL="6501765" indent="0">
              <a:buNone/>
              <a:defRPr sz="355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2490"/>
            </a:lvl1pPr>
            <a:lvl2pPr marL="812800" indent="0">
              <a:buNone/>
              <a:defRPr sz="2135"/>
            </a:lvl2pPr>
            <a:lvl3pPr marL="1625600" indent="0">
              <a:buNone/>
              <a:defRPr sz="1775"/>
            </a:lvl3pPr>
            <a:lvl4pPr marL="2438400" indent="0">
              <a:buNone/>
              <a:defRPr sz="1600"/>
            </a:lvl4pPr>
            <a:lvl5pPr marL="3251200" indent="0">
              <a:buNone/>
              <a:defRPr sz="1600"/>
            </a:lvl5pPr>
            <a:lvl6pPr marL="4064000" indent="0">
              <a:buNone/>
              <a:defRPr sz="1600"/>
            </a:lvl6pPr>
            <a:lvl7pPr marL="4876800" indent="0">
              <a:buNone/>
              <a:defRPr sz="1600"/>
            </a:lvl7pPr>
            <a:lvl8pPr marL="5689600" indent="0">
              <a:buNone/>
              <a:defRPr sz="1600"/>
            </a:lvl8pPr>
            <a:lvl9pPr marL="6501765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625600" rtl="0" eaLnBrk="1" latinLnBrk="0" hangingPunct="1">
        <a:spcBef>
          <a:spcPct val="0"/>
        </a:spcBef>
        <a:buNone/>
        <a:defRPr sz="78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09600" indent="-609600" algn="l" defTabSz="1625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5690" kern="1200">
          <a:solidFill>
            <a:schemeClr val="tx1"/>
          </a:solidFill>
          <a:latin typeface="+mn-lt"/>
          <a:ea typeface="+mn-ea"/>
          <a:cs typeface="+mn-cs"/>
        </a:defRPr>
      </a:lvl1pPr>
      <a:lvl2pPr marL="1320800" indent="-508000" algn="l" defTabSz="1625600" rtl="0" eaLnBrk="1" latinLnBrk="0" hangingPunct="1">
        <a:spcBef>
          <a:spcPct val="20000"/>
        </a:spcBef>
        <a:buFont typeface="Arial" panose="020B0604020202020204" pitchFamily="34" charset="0"/>
        <a:buChar char="–"/>
        <a:defRPr sz="4975" kern="1200">
          <a:solidFill>
            <a:schemeClr val="tx1"/>
          </a:solidFill>
          <a:latin typeface="+mn-lt"/>
          <a:ea typeface="+mn-ea"/>
          <a:cs typeface="+mn-cs"/>
        </a:defRPr>
      </a:lvl2pPr>
      <a:lvl3pPr marL="2032000" indent="-406400" algn="l" defTabSz="1625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3pPr>
      <a:lvl4pPr marL="2844800" indent="-406400" algn="l" defTabSz="16256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555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indent="-406400" algn="l" defTabSz="1625600" rtl="0" eaLnBrk="1" latinLnBrk="0" hangingPunct="1">
        <a:spcBef>
          <a:spcPct val="20000"/>
        </a:spcBef>
        <a:buFont typeface="Arial" panose="020B0604020202020204" pitchFamily="34" charset="0"/>
        <a:buChar char="»"/>
        <a:defRPr sz="3555" kern="1200">
          <a:solidFill>
            <a:schemeClr val="tx1"/>
          </a:solidFill>
          <a:latin typeface="+mn-lt"/>
          <a:ea typeface="+mn-ea"/>
          <a:cs typeface="+mn-cs"/>
        </a:defRPr>
      </a:lvl5pPr>
      <a:lvl6pPr marL="4470400" indent="-406400" algn="l" defTabSz="1625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555" kern="1200">
          <a:solidFill>
            <a:schemeClr val="tx1"/>
          </a:solidFill>
          <a:latin typeface="+mn-lt"/>
          <a:ea typeface="+mn-ea"/>
          <a:cs typeface="+mn-cs"/>
        </a:defRPr>
      </a:lvl6pPr>
      <a:lvl7pPr marL="5283200" indent="-406400" algn="l" defTabSz="1625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555" kern="1200">
          <a:solidFill>
            <a:schemeClr val="tx1"/>
          </a:solidFill>
          <a:latin typeface="+mn-lt"/>
          <a:ea typeface="+mn-ea"/>
          <a:cs typeface="+mn-cs"/>
        </a:defRPr>
      </a:lvl7pPr>
      <a:lvl8pPr marL="6096000" indent="-406400" algn="l" defTabSz="1625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555" kern="1200">
          <a:solidFill>
            <a:schemeClr val="tx1"/>
          </a:solidFill>
          <a:latin typeface="+mn-lt"/>
          <a:ea typeface="+mn-ea"/>
          <a:cs typeface="+mn-cs"/>
        </a:defRPr>
      </a:lvl8pPr>
      <a:lvl9pPr marL="6908165" indent="-406400" algn="l" defTabSz="1625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5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60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800" algn="l" defTabSz="162560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600" algn="l" defTabSz="162560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400" algn="l" defTabSz="162560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200" algn="l" defTabSz="162560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4000" algn="l" defTabSz="162560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800" algn="l" defTabSz="162560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600" algn="l" defTabSz="162560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1765" algn="l" defTabSz="162560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jpeg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13" Type="http://schemas.openxmlformats.org/officeDocument/2006/relationships/image" Target="../media/image11.png"/><Relationship Id="rId3" Type="http://schemas.openxmlformats.org/officeDocument/2006/relationships/audio" Target="../media/media1.mp3"/><Relationship Id="rId7" Type="http://schemas.openxmlformats.org/officeDocument/2006/relationships/image" Target="../media/image5.GIF"/><Relationship Id="rId12" Type="http://schemas.openxmlformats.org/officeDocument/2006/relationships/image" Target="../media/image10.png"/><Relationship Id="rId2" Type="http://schemas.microsoft.com/office/2007/relationships/media" Target="../media/media1.mp3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notesSlide" Target="../notesSlides/notesSlide2.xml"/><Relationship Id="rId10" Type="http://schemas.openxmlformats.org/officeDocument/2006/relationships/image" Target="../media/image8.GIF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7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13" Type="http://schemas.openxmlformats.org/officeDocument/2006/relationships/image" Target="../media/image13.png"/><Relationship Id="rId3" Type="http://schemas.openxmlformats.org/officeDocument/2006/relationships/audio" Target="../media/audio2.wav"/><Relationship Id="rId7" Type="http://schemas.openxmlformats.org/officeDocument/2006/relationships/image" Target="../media/image6.GIF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6" Type="http://schemas.openxmlformats.org/officeDocument/2006/relationships/image" Target="../media/image5.GIF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audio" Target="../media/audio3.wav"/><Relationship Id="rId9" Type="http://schemas.openxmlformats.org/officeDocument/2006/relationships/image" Target="../media/image8.GIF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13" Type="http://schemas.openxmlformats.org/officeDocument/2006/relationships/image" Target="../media/image13.png"/><Relationship Id="rId3" Type="http://schemas.openxmlformats.org/officeDocument/2006/relationships/audio" Target="../media/audio2.wav"/><Relationship Id="rId7" Type="http://schemas.openxmlformats.org/officeDocument/2006/relationships/image" Target="../media/image6.GIF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Relationship Id="rId6" Type="http://schemas.openxmlformats.org/officeDocument/2006/relationships/image" Target="../media/image5.GIF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audio" Target="../media/audio3.wav"/><Relationship Id="rId9" Type="http://schemas.openxmlformats.org/officeDocument/2006/relationships/image" Target="../media/image8.GIF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7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9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"/>
            <a:ext cx="12192000" cy="685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2209800" y="1282890"/>
            <a:ext cx="7772400" cy="29718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CHÀO MỪNG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QUÝ THẦY CÔ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VÀ CÁC EM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HỌC SINH!</a:t>
            </a: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2630" y="295275"/>
            <a:ext cx="8207375" cy="5903595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 flipV="1">
            <a:off x="4869180" y="2153285"/>
            <a:ext cx="1019810" cy="2962910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/>
          <p:cNvCxnSpPr/>
          <p:nvPr/>
        </p:nvCxnSpPr>
        <p:spPr>
          <a:xfrm flipH="1" flipV="1">
            <a:off x="4371340" y="2019935"/>
            <a:ext cx="777240" cy="3496945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8536305" y="5492750"/>
            <a:ext cx="3291205" cy="99568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34    49    55    68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1295" y="962025"/>
            <a:ext cx="9248775" cy="4933950"/>
          </a:xfrm>
          <a:prstGeom prst="rect">
            <a:avLst/>
          </a:prstGeom>
        </p:spPr>
      </p:pic>
      <p:sp>
        <p:nvSpPr>
          <p:cNvPr id="3" name="Rectangles 2"/>
          <p:cNvSpPr/>
          <p:nvPr/>
        </p:nvSpPr>
        <p:spPr>
          <a:xfrm>
            <a:off x="3423920" y="4933950"/>
            <a:ext cx="777240" cy="64389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4" name="Rectangles 3"/>
          <p:cNvSpPr/>
          <p:nvPr/>
        </p:nvSpPr>
        <p:spPr>
          <a:xfrm>
            <a:off x="7533640" y="4933950"/>
            <a:ext cx="777240" cy="64389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3517900" y="2061210"/>
            <a:ext cx="50927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  <p:transition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048" y="3517890"/>
            <a:ext cx="356077" cy="333976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283" y="3403600"/>
            <a:ext cx="368300" cy="345440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853" y="4694267"/>
            <a:ext cx="233400" cy="2189132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009" y="1821754"/>
            <a:ext cx="1042371" cy="72386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84698" y="3530601"/>
            <a:ext cx="448735" cy="75776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481" y="3020406"/>
            <a:ext cx="460071" cy="77691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498" y="3181277"/>
            <a:ext cx="3310565" cy="24829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1" y="1491577"/>
            <a:ext cx="1939609" cy="292608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02875" y="5793398"/>
            <a:ext cx="1563744" cy="9753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6400" y="755211"/>
            <a:ext cx="5384800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en-US" sz="5335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FISHING GAME</a:t>
            </a:r>
            <a:endParaRPr lang="vi-VN" sz="5335" b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6985" y="3425360"/>
            <a:ext cx="1563744" cy="975361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89847" y="4180840"/>
            <a:ext cx="1563744" cy="975361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6985" y="5829134"/>
            <a:ext cx="1563744" cy="975361"/>
          </a:xfrm>
          <a:prstGeom prst="rect">
            <a:avLst/>
          </a:prstGeom>
        </p:spPr>
      </p:pic>
      <p:sp>
        <p:nvSpPr>
          <p:cNvPr id="2" name="Arrow: Pentagon 1"/>
          <p:cNvSpPr/>
          <p:nvPr/>
        </p:nvSpPr>
        <p:spPr>
          <a:xfrm>
            <a:off x="3860801" y="4180839"/>
            <a:ext cx="4223897" cy="1644232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8800" b="1">
                <a:solidFill>
                  <a:srgbClr val="FF0000"/>
                </a:solidFill>
                <a:latin typeface="Calibri" panose="020F0502020204030204"/>
              </a:rPr>
              <a:t>GO</a:t>
            </a:r>
          </a:p>
        </p:txBody>
      </p:sp>
      <p:pic>
        <p:nvPicPr>
          <p:cNvPr id="3" name="introcauca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902664" y="-980963"/>
            <a:ext cx="812800" cy="812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284E-6 L 0.01024 -1.7284E-6 L 0.01024 0.33025 L 2.77778E-6 0.33025 L 2.77778E-6 -1.7284E-6 Z " pathEditMode="relative" rAng="0" ptsTypes="AAAAA">
                                      <p:cBhvr>
                                        <p:cTn id="15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08642E-6 L 0.53923 -3.08642E-6 L 0.53923 0.0179 L 4.72222E-6 0.0179 L 4.72222E-6 -3.08642E-6 Z " pathEditMode="relative" rAng="0" ptsTypes="AAAAA">
                                      <p:cBhvr>
                                        <p:cTn id="17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8025E-6 L 0.01024 -3.58025E-6 L 0.01024 0.33025 L 3.61111E-6 0.33025 L 3.61111E-6 -3.58025E-6 Z " pathEditMode="relative" rAng="0" ptsTypes="AAAAA">
                                      <p:cBhvr>
                                        <p:cTn id="19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4.69136E-6 L 3.33333E-6 -0.07223 " pathEditMode="relative" rAng="0" ptsTypes="AA">
                                      <p:cBhvr>
                                        <p:cTn id="2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9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9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7" grpId="1"/>
      <p:bldP spid="2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91048" y="3517890"/>
            <a:ext cx="356077" cy="333976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1283" y="3403600"/>
            <a:ext cx="368300" cy="345440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2853" y="4694267"/>
            <a:ext cx="233400" cy="2189132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38009" y="1821754"/>
            <a:ext cx="1042371" cy="72386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8084698" y="3530601"/>
            <a:ext cx="448735" cy="75776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49481" y="3020406"/>
            <a:ext cx="460071" cy="77691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35498" y="3181277"/>
            <a:ext cx="3310565" cy="24829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1" y="1491577"/>
            <a:ext cx="1939609" cy="2926080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-2844800" y="5156201"/>
            <a:ext cx="2844800" cy="1510959"/>
            <a:chOff x="-2312095" y="2265304"/>
            <a:chExt cx="2133600" cy="1133219"/>
          </a:xfrm>
        </p:grpSpPr>
        <p:sp>
          <p:nvSpPr>
            <p:cNvPr id="3" name="Speech Bubble: Rectangle with Corners Rounded 2"/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219200"/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 8 cm</a:t>
              </a:r>
              <a:endPara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002" y="1214967"/>
            <a:ext cx="3588591" cy="1828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6400" y="381000"/>
            <a:ext cx="5181600" cy="1404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>
              <a:defRPr/>
            </a:pPr>
            <a:r>
              <a:rPr lang="en-US" sz="4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Nhãn vở dài bao nhiêu cm?</a:t>
            </a:r>
            <a:endParaRPr lang="en-US" sz="4265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 flipH="1">
            <a:off x="7212965" y="456562"/>
            <a:ext cx="2072640" cy="1035052"/>
            <a:chOff x="-1732975" y="2265304"/>
            <a:chExt cx="1554480" cy="776289"/>
          </a:xfrm>
        </p:grpSpPr>
        <p:sp>
          <p:nvSpPr>
            <p:cNvPr id="37" name="Speech Bubble: Rectangle with Corners Rounded 36"/>
            <p:cNvSpPr/>
            <p:nvPr/>
          </p:nvSpPr>
          <p:spPr>
            <a:xfrm>
              <a:off x="-1732975" y="2265304"/>
              <a:ext cx="1554480" cy="274320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200">
                <a:defRPr/>
              </a:pPr>
              <a:r>
                <a:rPr lang="en-US" sz="1865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C.right</a:t>
              </a:r>
              <a:endParaRPr lang="vi-VN" sz="1865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69095" y="2584393"/>
              <a:ext cx="733003" cy="457200"/>
            </a:xfrm>
            <a:prstGeom prst="rect">
              <a:avLst/>
            </a:prstGeom>
          </p:spPr>
        </p:pic>
      </p:grpSp>
      <p:grpSp>
        <p:nvGrpSpPr>
          <p:cNvPr id="39" name="Group 38"/>
          <p:cNvGrpSpPr/>
          <p:nvPr/>
        </p:nvGrpSpPr>
        <p:grpSpPr>
          <a:xfrm>
            <a:off x="-2844800" y="2889762"/>
            <a:ext cx="2844800" cy="1510959"/>
            <a:chOff x="-2312095" y="2265304"/>
            <a:chExt cx="2133600" cy="1133219"/>
          </a:xfrm>
        </p:grpSpPr>
        <p:sp>
          <p:nvSpPr>
            <p:cNvPr id="40" name="Speech Bubble: Rectangle with Corners Rounded 39"/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219200">
                <a:defRPr/>
              </a:pP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A. 9 cm</a:t>
              </a:r>
              <a:endPara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4" name="Group 43"/>
          <p:cNvGrpSpPr/>
          <p:nvPr/>
        </p:nvGrpSpPr>
        <p:grpSpPr>
          <a:xfrm flipH="1">
            <a:off x="12206515" y="3645242"/>
            <a:ext cx="2844800" cy="1510959"/>
            <a:chOff x="-2312095" y="2265304"/>
            <a:chExt cx="2133600" cy="1133219"/>
          </a:xfrm>
        </p:grpSpPr>
        <p:sp>
          <p:nvSpPr>
            <p:cNvPr id="45" name="Speech Bubble: Rectangle with Corners Rounded 44"/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200">
                <a:defRPr/>
              </a:pP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D.11 cm</a:t>
              </a:r>
              <a:endPara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7" name="Group 46"/>
          <p:cNvGrpSpPr/>
          <p:nvPr/>
        </p:nvGrpSpPr>
        <p:grpSpPr>
          <a:xfrm flipH="1">
            <a:off x="12206515" y="5169242"/>
            <a:ext cx="2844800" cy="1510959"/>
            <a:chOff x="-2312095" y="2265304"/>
            <a:chExt cx="2133600" cy="1133219"/>
          </a:xfrm>
        </p:grpSpPr>
        <p:sp>
          <p:nvSpPr>
            <p:cNvPr id="48" name="Speech Bubble: Rectangle with Corners Rounded 47"/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200">
                <a:defRPr/>
              </a:pP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B.12 cm</a:t>
              </a:r>
              <a:endPara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14945" y="0"/>
            <a:ext cx="4210050" cy="27432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284E-6 L 0.01024 -1.7284E-6 L 0.01024 0.33025 L 2.77778E-6 0.33025 L 2.77778E-6 -1.7284E-6 Z " pathEditMode="relative" rAng="0" ptsTypes="AAAAA">
                                      <p:cBhvr>
                                        <p:cTn id="13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08642E-6 L 0.53923 -3.08642E-6 L 0.53923 0.0179 L 4.72222E-6 0.0179 L 4.72222E-6 -3.08642E-6 Z " pathEditMode="relative" rAng="0" ptsTypes="AAAAA">
                                      <p:cBhvr>
                                        <p:cTn id="15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8025E-6 L 0.01024 -3.58025E-6 L 0.01024 0.33025 L 3.61111E-6 0.33025 L 3.61111E-6 -3.58025E-6 Z " pathEditMode="relative" rAng="0" ptsTypes="AAAAA">
                                      <p:cBhvr>
                                        <p:cTn id="17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91048" y="3517890"/>
            <a:ext cx="356077" cy="333976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1283" y="3403600"/>
            <a:ext cx="368300" cy="345440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2853" y="4694267"/>
            <a:ext cx="233400" cy="2189132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38009" y="1821754"/>
            <a:ext cx="1042371" cy="72386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8084698" y="3530601"/>
            <a:ext cx="448735" cy="75776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49481" y="3020406"/>
            <a:ext cx="460071" cy="77691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35498" y="3181277"/>
            <a:ext cx="3310565" cy="24829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1" y="1491577"/>
            <a:ext cx="1939609" cy="2926080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 flipH="1">
            <a:off x="12192000" y="5143842"/>
            <a:ext cx="2844800" cy="1510959"/>
            <a:chOff x="-2312095" y="2265304"/>
            <a:chExt cx="2133600" cy="1133219"/>
          </a:xfrm>
        </p:grpSpPr>
        <p:sp>
          <p:nvSpPr>
            <p:cNvPr id="3" name="Speech Bubble: Rectangle with Corners Rounded 2"/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200">
                <a:defRPr/>
              </a:pP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D.14</a:t>
              </a:r>
              <a:endPara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002" y="1214967"/>
            <a:ext cx="3588591" cy="1828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6400" y="381000"/>
            <a:ext cx="5181600" cy="1404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>
              <a:defRPr/>
            </a:pPr>
            <a:r>
              <a:rPr lang="en-US" sz="4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 màu dài bao nhiêu cm?</a:t>
            </a:r>
            <a:endParaRPr lang="en-US" sz="4265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 flipH="1">
            <a:off x="7274560" y="419097"/>
            <a:ext cx="2072640" cy="1035052"/>
            <a:chOff x="-1732975" y="2265304"/>
            <a:chExt cx="1554480" cy="776289"/>
          </a:xfrm>
        </p:grpSpPr>
        <p:sp>
          <p:nvSpPr>
            <p:cNvPr id="37" name="Speech Bubble: Rectangle with Corners Rounded 36"/>
            <p:cNvSpPr/>
            <p:nvPr/>
          </p:nvSpPr>
          <p:spPr>
            <a:xfrm>
              <a:off x="-1732975" y="2265304"/>
              <a:ext cx="1554480" cy="274320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200">
                <a:defRPr/>
              </a:pPr>
              <a:r>
                <a:rPr lang="en-US" sz="1865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D.right</a:t>
              </a:r>
              <a:endParaRPr lang="vi-VN" sz="1865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69095" y="2584393"/>
              <a:ext cx="733003" cy="457200"/>
            </a:xfrm>
            <a:prstGeom prst="rect">
              <a:avLst/>
            </a:prstGeom>
          </p:spPr>
        </p:pic>
      </p:grpSp>
      <p:grpSp>
        <p:nvGrpSpPr>
          <p:cNvPr id="39" name="Group 38"/>
          <p:cNvGrpSpPr/>
          <p:nvPr/>
        </p:nvGrpSpPr>
        <p:grpSpPr>
          <a:xfrm>
            <a:off x="-2844800" y="3238842"/>
            <a:ext cx="2844800" cy="1510959"/>
            <a:chOff x="-2312095" y="2265304"/>
            <a:chExt cx="2133600" cy="1133219"/>
          </a:xfrm>
        </p:grpSpPr>
        <p:sp>
          <p:nvSpPr>
            <p:cNvPr id="40" name="Speech Bubble: Rectangle with Corners Rounded 39"/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219200">
                <a:defRPr/>
              </a:pP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A.10</a:t>
              </a:r>
              <a:endPara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4" name="Group 43"/>
          <p:cNvGrpSpPr/>
          <p:nvPr/>
        </p:nvGrpSpPr>
        <p:grpSpPr>
          <a:xfrm flipH="1">
            <a:off x="12192000" y="3645242"/>
            <a:ext cx="2844800" cy="1510959"/>
            <a:chOff x="-2312095" y="2265304"/>
            <a:chExt cx="2133600" cy="1133219"/>
          </a:xfrm>
        </p:grpSpPr>
        <p:sp>
          <p:nvSpPr>
            <p:cNvPr id="45" name="Speech Bubble: Rectangle with Corners Rounded 44"/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200">
                <a:defRPr/>
              </a:pP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B.13</a:t>
              </a:r>
              <a:endPara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7" name="Group 46"/>
          <p:cNvGrpSpPr/>
          <p:nvPr/>
        </p:nvGrpSpPr>
        <p:grpSpPr>
          <a:xfrm>
            <a:off x="-2844800" y="5257801"/>
            <a:ext cx="2844800" cy="1510959"/>
            <a:chOff x="-2312095" y="2265304"/>
            <a:chExt cx="2133600" cy="1133219"/>
          </a:xfrm>
        </p:grpSpPr>
        <p:sp>
          <p:nvSpPr>
            <p:cNvPr id="48" name="Speech Bubble: Rectangle with Corners Rounded 47"/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219200">
                <a:defRPr/>
              </a:pP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C.11</a:t>
              </a:r>
              <a:endPara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86550" y="603250"/>
            <a:ext cx="5505450" cy="13525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284E-6 L 0.01024 -1.7284E-6 L 0.01024 0.33025 L 2.77778E-6 0.33025 L 2.77778E-6 -1.7284E-6 Z " pathEditMode="relative" rAng="0" ptsTypes="AAAAA">
                                      <p:cBhvr>
                                        <p:cTn id="13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08642E-6 L 0.53923 -3.08642E-6 L 0.53923 0.0179 L 4.72222E-6 0.0179 L 4.72222E-6 -3.08642E-6 Z " pathEditMode="relative" rAng="0" ptsTypes="AAAAA">
                                      <p:cBhvr>
                                        <p:cTn id="15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8025E-6 L 0.01024 -3.58025E-6 L 0.01024 0.33025 L 3.61111E-6 0.33025 L 3.61111E-6 -3.58025E-6 Z " pathEditMode="relative" rAng="0" ptsTypes="AAAAA">
                                      <p:cBhvr>
                                        <p:cTn id="17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26640" y="1189990"/>
            <a:ext cx="804799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ôn lại những gì đã học</a:t>
            </a:r>
          </a:p>
          <a:p>
            <a:pPr algn="ctr"/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 tiết)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0260" y="413385"/>
            <a:ext cx="8127365" cy="58375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8755" y="459740"/>
            <a:ext cx="7296150" cy="574484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330" y="73660"/>
            <a:ext cx="9704705" cy="5059680"/>
          </a:xfrm>
          <a:prstGeom prst="rect">
            <a:avLst/>
          </a:prstGeom>
        </p:spPr>
      </p:pic>
      <p:sp>
        <p:nvSpPr>
          <p:cNvPr id="3" name="Flowchart: Alternate Process 2"/>
          <p:cNvSpPr/>
          <p:nvPr/>
        </p:nvSpPr>
        <p:spPr>
          <a:xfrm>
            <a:off x="1298575" y="5334635"/>
            <a:ext cx="8427720" cy="1214755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99&gt;88, 76&gt;56, 49&gt;13, 88&gt;49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180" y="1758315"/>
            <a:ext cx="10615295" cy="241808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3278505" y="2493645"/>
            <a:ext cx="59499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9671685" y="2584450"/>
            <a:ext cx="59499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5420995" y="2584450"/>
            <a:ext cx="59499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7546340" y="2584450"/>
            <a:ext cx="59499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095" y="861060"/>
            <a:ext cx="8534400" cy="423735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8682355" y="1958975"/>
            <a:ext cx="2804795" cy="5467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Gồm 2 chục và 8 đơn vị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682355" y="2505710"/>
            <a:ext cx="2804795" cy="5467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Gồm 4 chục và 1 đơn vị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682355" y="3052445"/>
            <a:ext cx="2804795" cy="5467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Gồm 5 chục và 5 đơn vị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2355" y="3725545"/>
            <a:ext cx="2804795" cy="5467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Gồm 7 chục và 0 đơn vị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682355" y="4345305"/>
            <a:ext cx="2804795" cy="5467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Gồm 9 chục và 9 đơn vị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16- Em ôn lại những gì đã học - T119-120"/>
  <p:tag name="ISPRING_ULTRA_SCORM_COURSE_ID" val="F1AED5BE-443F-459D-8AE9-A0F9A34ACCFC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16- Em ôn lại những gì đã học - T119-12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039147E-8EBA-446B-AACF-F0D15AB35FE8}:27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F348FBB-D93E-4D91-8EF1-AE1C8AEF9B49}:27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6D402A8-F4DA-4AB1-8040-3D8265DEBEE4}:27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E8E8149-A87C-4C36-BA2F-9312F43DD989}:27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17C36A8-B058-4D5B-A924-376CAEBB6D97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9AAD75D-1E9F-417B-B5CF-A984C36E54C6}:26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45A46FA-2E38-477E-B847-39314C54E785}:26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7304D6D-9128-42E1-82A5-04310A8B2483}:26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9918598-2309-422B-ABF0-B883EE710D9C}:26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379EBD1-8724-4554-9CAF-A35E89C24C3F}:26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7B65D17-7A39-4BB7-85BC-6E34178AFA0A}:27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E3CA504-0713-413F-9CA7-5E52E5B531FD}:271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</Words>
  <Application>Microsoft Office PowerPoint</Application>
  <PresentationFormat>Widescreen</PresentationFormat>
  <Paragraphs>33</Paragraphs>
  <Slides>12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Arial</vt:lpstr>
      <vt:lpstr>Calibri</vt:lpstr>
      <vt:lpstr>Calibri Light</vt:lpstr>
      <vt:lpstr>Cambria</vt:lpstr>
      <vt:lpstr>Times New Roman</vt:lpstr>
      <vt:lpstr>1_Office Theme</vt:lpstr>
      <vt:lpstr>2_Office Theme</vt:lpstr>
      <vt:lpstr>Default Design</vt:lpstr>
      <vt:lpstr>1_Default Design</vt:lpstr>
      <vt:lpstr>3_Office Theme</vt:lpstr>
      <vt:lpstr>CHÀO MỪNG  QUÝ THẦY CÔ VÀ CÁC EM  HỌC SINH!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T_16- Em ôn lại những gì đã học - T119-120</dc:title>
  <dc:creator/>
  <cp:lastModifiedBy>Administrator</cp:lastModifiedBy>
  <cp:revision>4</cp:revision>
  <dcterms:created xsi:type="dcterms:W3CDTF">2020-10-02T15:22:00Z</dcterms:created>
  <dcterms:modified xsi:type="dcterms:W3CDTF">2024-08-01T14:11:33Z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