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75" r:id="rId4"/>
  </p:sldMasterIdLst>
  <p:notesMasterIdLst>
    <p:notesMasterId r:id="rId17"/>
  </p:notesMasterIdLst>
  <p:sldIdLst>
    <p:sldId id="259" r:id="rId5"/>
    <p:sldId id="265" r:id="rId6"/>
    <p:sldId id="266" r:id="rId7"/>
    <p:sldId id="267" r:id="rId8"/>
    <p:sldId id="268" r:id="rId9"/>
    <p:sldId id="269" r:id="rId10"/>
    <p:sldId id="273" r:id="rId11"/>
    <p:sldId id="272" r:id="rId12"/>
    <p:sldId id="275" r:id="rId13"/>
    <p:sldId id="276" r:id="rId14"/>
    <p:sldId id="277" r:id="rId15"/>
    <p:sldId id="278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25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1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2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GIF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21" Type="http://schemas.openxmlformats.org/officeDocument/2006/relationships/image" Target="../media/image21.png"/><Relationship Id="rId7" Type="http://schemas.openxmlformats.org/officeDocument/2006/relationships/image" Target="../media/image6.png"/><Relationship Id="rId12" Type="http://schemas.openxmlformats.org/officeDocument/2006/relationships/image" Target="../media/image15.GIF"/><Relationship Id="rId17" Type="http://schemas.openxmlformats.org/officeDocument/2006/relationships/image" Target="../media/image18.GIF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7.GIF"/><Relationship Id="rId20" Type="http://schemas.openxmlformats.org/officeDocument/2006/relationships/image" Target="../media/image20.png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14.GIF"/><Relationship Id="rId5" Type="http://schemas.openxmlformats.org/officeDocument/2006/relationships/image" Target="../media/image4.png"/><Relationship Id="rId15" Type="http://schemas.openxmlformats.org/officeDocument/2006/relationships/image" Target="../media/image12.GIF"/><Relationship Id="rId10" Type="http://schemas.openxmlformats.org/officeDocument/2006/relationships/image" Target="../media/image13.GIF"/><Relationship Id="rId19" Type="http://schemas.openxmlformats.org/officeDocument/2006/relationships/slide" Target="slide1.xml"/><Relationship Id="rId4" Type="http://schemas.openxmlformats.org/officeDocument/2006/relationships/audio" Target="../media/audio3.wav"/><Relationship Id="rId9" Type="http://schemas.openxmlformats.org/officeDocument/2006/relationships/image" Target="../media/image8.GIF"/><Relationship Id="rId14" Type="http://schemas.openxmlformats.org/officeDocument/2006/relationships/image" Target="../media/image11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4.wav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6" Type="http://schemas.openxmlformats.org/officeDocument/2006/relationships/image" Target="../media/image23.jpeg"/><Relationship Id="rId5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4.wav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6" Type="http://schemas.openxmlformats.org/officeDocument/2006/relationships/slide" Target="slide1.xml"/><Relationship Id="rId5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9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12192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2209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23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7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133350"/>
            <a:ext cx="9067800" cy="2486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045" y="2777490"/>
            <a:ext cx="6609715" cy="39833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3517900" y="2061210"/>
            <a:ext cx="50927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304368" y="2577657"/>
            <a:ext cx="98374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XÂY NHÀ CHO THỎ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" action="ppaction://noaction"/>
          </p:cNvPr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4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1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3632" y="461342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Đúng</a:t>
            </a:r>
          </a:p>
        </p:txBody>
      </p:sp>
      <p:sp>
        <p:nvSpPr>
          <p:cNvPr id="9" name="Rectangle 8"/>
          <p:cNvSpPr/>
          <p:nvPr/>
        </p:nvSpPr>
        <p:spPr>
          <a:xfrm>
            <a:off x="902678" y="4661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725209"/>
            <a:ext cx="2517363" cy="10544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18135" y="446742"/>
            <a:ext cx="363884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21&gt;16?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Đúng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Sai</a:t>
            </a: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&lt; 65</a:t>
            </a: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" y="5403210"/>
            <a:ext cx="2353706" cy="142920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649029" y="4819295"/>
            <a:ext cx="2893574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Đúng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75542" y="4784608"/>
            <a:ext cx="2498062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Sai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>
            <a:fillRect/>
          </a:stretch>
        </p:blipFill>
        <p:spPr bwMode="auto">
          <a:xfrm>
            <a:off x="4177081" y="419663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>
            <a:fillRect/>
          </a:stretch>
        </p:blipFill>
        <p:spPr bwMode="auto">
          <a:xfrm>
            <a:off x="9754765" y="404596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798679" y="476587"/>
            <a:ext cx="461416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&gt; 20?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26640" y="1189990"/>
            <a:ext cx="80479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vui học toán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o-choi-doc-so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91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466725"/>
            <a:ext cx="8915400" cy="56813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7- Em vui học toán - T122 - 123"/>
  <p:tag name="ISPRING_ULTRA_SCORM_COURSE_ID" val="CFC47DE1-62D4-4DD0-BEAA-209EEEB310C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7- Em vui học toán - T122 - 12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48A62E-4582-49D3-B8EF-F18DCE3F951F}:2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B0D6A6-F99F-4D92-B55D-CEC67B0BA9BA}:27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4BCDA6-A1D3-426B-8DB4-73B9946ED379}:2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A1C27D-312C-4B07-B0A9-FBADB1FF1DDE}:2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B8A107-4AC4-47A9-B508-238207B27806}: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972D93-7862-434B-8329-13FFDEC37588}:26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DF4037-8699-4A91-A4B0-7C71A5FA4B27}:26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C9C846-5C2D-47CE-89A6-9751D1C5EB74}: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06D695-EEB0-4BC1-A5AE-1B1A103F2AA9}:2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85A48F-01C2-466A-9A2C-EA0F1B8856FD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FAC13C-CCF9-4291-92B9-6C7D9283A0A1}:2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8BA87D-2C49-45CA-AD3A-5A2929ECB9A9}:27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Widescreen</PresentationFormat>
  <Paragraphs>14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Times New Roman</vt:lpstr>
      <vt:lpstr>1_Office Theme</vt:lpstr>
      <vt:lpstr>3_Office Theme</vt:lpstr>
      <vt:lpstr>4_Office Theme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T_17- Em vui học toán - T122 - 123</dc:title>
  <dc:creator/>
  <cp:lastModifiedBy>Administrator</cp:lastModifiedBy>
  <cp:revision>3</cp:revision>
  <dcterms:created xsi:type="dcterms:W3CDTF">2020-10-02T14:39:53Z</dcterms:created>
  <dcterms:modified xsi:type="dcterms:W3CDTF">2024-08-01T14:12:40Z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