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</p:sldMasterIdLst>
  <p:notesMasterIdLst>
    <p:notesMasterId r:id="rId23"/>
  </p:notesMasterIdLst>
  <p:sldIdLst>
    <p:sldId id="311" r:id="rId5"/>
    <p:sldId id="304" r:id="rId6"/>
    <p:sldId id="312" r:id="rId7"/>
    <p:sldId id="305" r:id="rId8"/>
    <p:sldId id="306" r:id="rId9"/>
    <p:sldId id="307" r:id="rId10"/>
    <p:sldId id="308" r:id="rId11"/>
    <p:sldId id="309" r:id="rId12"/>
    <p:sldId id="297" r:id="rId13"/>
    <p:sldId id="298" r:id="rId14"/>
    <p:sldId id="294" r:id="rId15"/>
    <p:sldId id="295" r:id="rId16"/>
    <p:sldId id="291" r:id="rId17"/>
    <p:sldId id="313" r:id="rId18"/>
    <p:sldId id="293" r:id="rId19"/>
    <p:sldId id="315" r:id="rId20"/>
    <p:sldId id="299" r:id="rId21"/>
    <p:sldId id="316" r:id="rId22"/>
  </p:sldIdLst>
  <p:sldSz cx="9144000" cy="6858000" type="screen4x3"/>
  <p:notesSz cx="6858000" cy="9144000"/>
  <p:custDataLst>
    <p:tags r:id="rId24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B2B2B2"/>
    <a:srgbClr val="808080"/>
    <a:srgbClr val="3333FF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6219DA-5F68-48D4-A22C-42339AE5D174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C0B1FE-EE63-4F29-A15C-C44709F230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72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C0B1FE-EE63-4F29-A15C-C44709F2303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757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.xml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video" Target="../media/media5.mp4"/><Relationship Id="rId2" Type="http://schemas.microsoft.com/office/2007/relationships/media" Target="../media/media5.mp4"/><Relationship Id="rId1" Type="http://schemas.openxmlformats.org/officeDocument/2006/relationships/tags" Target="../tags/tag15.xml"/><Relationship Id="rId5" Type="http://schemas.openxmlformats.org/officeDocument/2006/relationships/image" Target="../media/image31.png"/><Relationship Id="rId4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video" Target="../media/media6.mp4"/><Relationship Id="rId2" Type="http://schemas.microsoft.com/office/2007/relationships/media" Target="../media/media6.mp4"/><Relationship Id="rId1" Type="http://schemas.openxmlformats.org/officeDocument/2006/relationships/tags" Target="../tags/tag17.xml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audio" Target="../media/media1.mp3"/><Relationship Id="rId7" Type="http://schemas.openxmlformats.org/officeDocument/2006/relationships/audio" Target="../media/audio2.wav"/><Relationship Id="rId2" Type="http://schemas.microsoft.com/office/2007/relationships/media" Target="../media/media1.mp3"/><Relationship Id="rId1" Type="http://schemas.openxmlformats.org/officeDocument/2006/relationships/tags" Target="../tags/tag3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5.png"/><Relationship Id="rId5" Type="http://schemas.openxmlformats.org/officeDocument/2006/relationships/audio" Target="../media/media2.mp3"/><Relationship Id="rId10" Type="http://schemas.openxmlformats.org/officeDocument/2006/relationships/image" Target="../media/image4.GIF"/><Relationship Id="rId4" Type="http://schemas.microsoft.com/office/2007/relationships/media" Target="../media/media2.mp3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GIF"/><Relationship Id="rId3" Type="http://schemas.openxmlformats.org/officeDocument/2006/relationships/audio" Target="../media/media3.mp3"/><Relationship Id="rId7" Type="http://schemas.openxmlformats.org/officeDocument/2006/relationships/image" Target="../media/image9.png"/><Relationship Id="rId12" Type="http://schemas.openxmlformats.org/officeDocument/2006/relationships/image" Target="../media/image12.png"/><Relationship Id="rId2" Type="http://schemas.microsoft.com/office/2007/relationships/media" Target="../media/media3.mp3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5.png"/><Relationship Id="rId5" Type="http://schemas.openxmlformats.org/officeDocument/2006/relationships/audio" Target="../media/media1.mp3"/><Relationship Id="rId10" Type="http://schemas.openxmlformats.org/officeDocument/2006/relationships/image" Target="../media/image4.GIF"/><Relationship Id="rId4" Type="http://schemas.microsoft.com/office/2007/relationships/media" Target="../media/media1.mp3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7.GIF"/><Relationship Id="rId3" Type="http://schemas.openxmlformats.org/officeDocument/2006/relationships/audio" Target="../media/media3.mp3"/><Relationship Id="rId7" Type="http://schemas.openxmlformats.org/officeDocument/2006/relationships/image" Target="../media/image13.png"/><Relationship Id="rId12" Type="http://schemas.openxmlformats.org/officeDocument/2006/relationships/image" Target="../media/image12.png"/><Relationship Id="rId2" Type="http://schemas.microsoft.com/office/2007/relationships/media" Target="../media/media3.mp3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5.png"/><Relationship Id="rId5" Type="http://schemas.openxmlformats.org/officeDocument/2006/relationships/audio" Target="../media/media1.mp3"/><Relationship Id="rId10" Type="http://schemas.openxmlformats.org/officeDocument/2006/relationships/image" Target="../media/image4.GIF"/><Relationship Id="rId4" Type="http://schemas.microsoft.com/office/2007/relationships/media" Target="../media/media1.mp3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7.GIF"/><Relationship Id="rId3" Type="http://schemas.openxmlformats.org/officeDocument/2006/relationships/audio" Target="../media/media3.mp3"/><Relationship Id="rId7" Type="http://schemas.openxmlformats.org/officeDocument/2006/relationships/image" Target="../media/image16.png"/><Relationship Id="rId12" Type="http://schemas.openxmlformats.org/officeDocument/2006/relationships/image" Target="../media/image12.png"/><Relationship Id="rId2" Type="http://schemas.microsoft.com/office/2007/relationships/media" Target="../media/media3.mp3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5.png"/><Relationship Id="rId5" Type="http://schemas.openxmlformats.org/officeDocument/2006/relationships/audio" Target="../media/media1.mp3"/><Relationship Id="rId10" Type="http://schemas.openxmlformats.org/officeDocument/2006/relationships/image" Target="../media/image4.GIF"/><Relationship Id="rId4" Type="http://schemas.microsoft.com/office/2007/relationships/media" Target="../media/media1.mp3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7.GIF"/><Relationship Id="rId3" Type="http://schemas.openxmlformats.org/officeDocument/2006/relationships/audio" Target="../media/media3.mp3"/><Relationship Id="rId7" Type="http://schemas.openxmlformats.org/officeDocument/2006/relationships/image" Target="../media/image19.png"/><Relationship Id="rId12" Type="http://schemas.openxmlformats.org/officeDocument/2006/relationships/image" Target="../media/image12.png"/><Relationship Id="rId2" Type="http://schemas.microsoft.com/office/2007/relationships/media" Target="../media/media3.mp3"/><Relationship Id="rId1" Type="http://schemas.openxmlformats.org/officeDocument/2006/relationships/tags" Target="../tags/tag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5.png"/><Relationship Id="rId5" Type="http://schemas.openxmlformats.org/officeDocument/2006/relationships/audio" Target="../media/media1.mp3"/><Relationship Id="rId10" Type="http://schemas.openxmlformats.org/officeDocument/2006/relationships/image" Target="../media/image4.GIF"/><Relationship Id="rId4" Type="http://schemas.microsoft.com/office/2007/relationships/media" Target="../media/media1.mp3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25.GIF"/><Relationship Id="rId18" Type="http://schemas.openxmlformats.org/officeDocument/2006/relationships/image" Target="../media/image7.GIF"/><Relationship Id="rId3" Type="http://schemas.openxmlformats.org/officeDocument/2006/relationships/audio" Target="../media/media3.mp3"/><Relationship Id="rId7" Type="http://schemas.openxmlformats.org/officeDocument/2006/relationships/audio" Target="../media/media1.mp3"/><Relationship Id="rId12" Type="http://schemas.openxmlformats.org/officeDocument/2006/relationships/image" Target="../media/image4.GIF"/><Relationship Id="rId17" Type="http://schemas.openxmlformats.org/officeDocument/2006/relationships/image" Target="../media/image12.png"/><Relationship Id="rId2" Type="http://schemas.microsoft.com/office/2007/relationships/media" Target="../media/media3.mp3"/><Relationship Id="rId16" Type="http://schemas.openxmlformats.org/officeDocument/2006/relationships/image" Target="../media/image5.png"/><Relationship Id="rId1" Type="http://schemas.openxmlformats.org/officeDocument/2006/relationships/tags" Target="../tags/tag9.xml"/><Relationship Id="rId6" Type="http://schemas.microsoft.com/office/2007/relationships/media" Target="../media/media1.mp3"/><Relationship Id="rId11" Type="http://schemas.openxmlformats.org/officeDocument/2006/relationships/image" Target="../media/image24.png"/><Relationship Id="rId5" Type="http://schemas.openxmlformats.org/officeDocument/2006/relationships/audio" Target="../media/media4.mp3"/><Relationship Id="rId15" Type="http://schemas.openxmlformats.org/officeDocument/2006/relationships/image" Target="../media/image8.GIF"/><Relationship Id="rId10" Type="http://schemas.openxmlformats.org/officeDocument/2006/relationships/image" Target="../media/image23.png"/><Relationship Id="rId4" Type="http://schemas.microsoft.com/office/2007/relationships/media" Target="../media/media4.mp3"/><Relationship Id="rId9" Type="http://schemas.openxmlformats.org/officeDocument/2006/relationships/image" Target="../media/image22.png"/><Relationship Id="rId14" Type="http://schemas.openxmlformats.org/officeDocument/2006/relationships/image" Target="../media/image2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9144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85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30" y="267335"/>
            <a:ext cx="8013700" cy="3009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456565" y="3674745"/>
            <a:ext cx="25152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3 + 1 = 4</a:t>
            </a:r>
          </a:p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3 + 2 = 5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3214370" y="3674745"/>
            <a:ext cx="244538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4 + 1 = 5</a:t>
            </a:r>
          </a:p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4 + 2 = 6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5689600" y="3674745"/>
            <a:ext cx="254762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5 + 0 = 5</a:t>
            </a:r>
          </a:p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5 + 1 = 6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3639820" y="5272405"/>
            <a:ext cx="275399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2 + 3 = 5</a:t>
            </a:r>
          </a:p>
          <a:p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6 + 0 = 6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30" y="1956435"/>
            <a:ext cx="8521700" cy="26917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 Box 2"/>
          <p:cNvSpPr txBox="1"/>
          <p:nvPr/>
        </p:nvSpPr>
        <p:spPr>
          <a:xfrm>
            <a:off x="2027555" y="2867660"/>
            <a:ext cx="8870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3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2027555" y="3332480"/>
            <a:ext cx="8870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5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2027555" y="3708400"/>
            <a:ext cx="8870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6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5077460" y="2810510"/>
            <a:ext cx="9423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5077460" y="3332480"/>
            <a:ext cx="9423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4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5077460" y="3708400"/>
            <a:ext cx="9423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6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7947660" y="2867660"/>
            <a:ext cx="9423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7947660" y="3332480"/>
            <a:ext cx="9423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7947660" y="3708400"/>
            <a:ext cx="9423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6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C:\Users\Admin\Downloads\Screenshot_2020-08-14 CloudBook(2).png"/>
          <p:cNvPicPr>
            <a:picLocks noChangeAspect="1"/>
          </p:cNvPicPr>
          <p:nvPr/>
        </p:nvPicPr>
        <p:blipFill>
          <a:blip r:embed="rId3"/>
          <a:srcRect l="4922" r="10155"/>
          <a:stretch>
            <a:fillRect/>
          </a:stretch>
        </p:blipFill>
        <p:spPr>
          <a:xfrm>
            <a:off x="914400" y="838200"/>
            <a:ext cx="7559675" cy="4724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2932113" y="3733800"/>
            <a:ext cx="533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95600" y="4338638"/>
            <a:ext cx="5334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0" y="3429000"/>
            <a:ext cx="533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86600" y="3810000"/>
            <a:ext cx="533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2800" y="4343400"/>
            <a:ext cx="533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/>
          <p:nvPr/>
        </p:nvSpPr>
        <p:spPr>
          <a:xfrm>
            <a:off x="381000" y="914400"/>
            <a:ext cx="7543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Nêu phép tính thích hợp với mỗi tranh vẽ: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171" name="Picture 3" descr="C:\Users\Admin\Downloads\Screenshot_2020-08-14 CloudBook(3).png"/>
          <p:cNvPicPr>
            <a:picLocks noChangeAspect="1"/>
          </p:cNvPicPr>
          <p:nvPr/>
        </p:nvPicPr>
        <p:blipFill>
          <a:blip r:embed="rId3"/>
          <a:srcRect l="6154" r="6462"/>
          <a:stretch>
            <a:fillRect/>
          </a:stretch>
        </p:blipFill>
        <p:spPr>
          <a:xfrm>
            <a:off x="914400" y="1828800"/>
            <a:ext cx="7104063" cy="3276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078288" y="4572000"/>
            <a:ext cx="5334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+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81600" y="4567238"/>
            <a:ext cx="533400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an-bo-sua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391160"/>
            <a:ext cx="9144000" cy="56095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71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 descr="C:\Users\Admin\Downloads\Screenshot_2020-08-14 CloudBook(4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" y="1076325"/>
            <a:ext cx="7905750" cy="426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5" name="TextBox 2"/>
          <p:cNvSpPr txBox="1"/>
          <p:nvPr/>
        </p:nvSpPr>
        <p:spPr>
          <a:xfrm>
            <a:off x="914400" y="2068513"/>
            <a:ext cx="685800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dirty="0">
                <a:latin typeface="Arial" panose="020B0604020202020204" pitchFamily="34" charset="0"/>
              </a:rPr>
              <a:t>b)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90925" y="4478655"/>
            <a:ext cx="2514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4    +    1       5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an-vit-boi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658495"/>
            <a:ext cx="9144000" cy="534225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\Downloads\Screenshot_2020-08-14 CloudBook(5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475" y="1073150"/>
            <a:ext cx="8255000" cy="5327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712210" y="5147945"/>
            <a:ext cx="2514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4    +    2       6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9143999" cy="68579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505" y="4866968"/>
            <a:ext cx="1979255" cy="14250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16833" y="986135"/>
            <a:ext cx="480259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VƯỢT CHƯỚNG</a:t>
            </a:r>
          </a:p>
          <a:p>
            <a:pPr algn="ctr"/>
            <a:r>
              <a:rPr lang="en-US" sz="54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NGẠI VẬT</a:t>
            </a:r>
          </a:p>
        </p:txBody>
      </p:sp>
      <p:pic>
        <p:nvPicPr>
          <p:cNvPr id="3" name="Car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67200" y="7271659"/>
            <a:ext cx="609600" cy="609600"/>
          </a:xfrm>
          <a:prstGeom prst="rect">
            <a:avLst/>
          </a:prstGeom>
        </p:spPr>
      </p:pic>
      <p:pic>
        <p:nvPicPr>
          <p:cNvPr id="6" name="Bike Rides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324600" y="7271656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29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0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uiExpand="1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Diagonal Corner Rectangle 4"/>
          <p:cNvSpPr/>
          <p:nvPr/>
        </p:nvSpPr>
        <p:spPr>
          <a:xfrm>
            <a:off x="101756" y="1056068"/>
            <a:ext cx="8900576" cy="4700788"/>
          </a:xfrm>
          <a:prstGeom prst="snip2Diag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3600"/>
              <a:t>CÁCH CHƠI</a:t>
            </a:r>
          </a:p>
          <a:p>
            <a:r>
              <a:rPr lang="en-US" sz="2400"/>
              <a:t>Bước 1: Bấm vào màn hình ra câu hỏi</a:t>
            </a:r>
          </a:p>
          <a:p>
            <a:r>
              <a:rPr lang="en-US" sz="2400"/>
              <a:t>Bước 2: Bấm tiếp vào màn hình ra đáp án</a:t>
            </a:r>
          </a:p>
          <a:p>
            <a:r>
              <a:rPr lang="en-US" sz="2400"/>
              <a:t>Bước 3: Bấm vào chiếc xe của xì trum để vượt chướng ngại vật.</a:t>
            </a:r>
          </a:p>
          <a:p>
            <a:r>
              <a:rPr lang="en-US" sz="2400">
                <a:solidFill>
                  <a:srgbClr val="FF0000"/>
                </a:solidFill>
              </a:rPr>
              <a:t>Trường hợp học sinh không có đáp án.</a:t>
            </a:r>
          </a:p>
          <a:p>
            <a:r>
              <a:rPr lang="en-US" sz="2400"/>
              <a:t>Bước 1: Bấm vào xì trum thảm bay sẽ ra đáp án.</a:t>
            </a:r>
          </a:p>
          <a:p>
            <a:r>
              <a:rPr lang="en-US" sz="2400"/>
              <a:t>Bước 2: Bấm tiếp vào màn hình để ra đáp án cuối cùng.</a:t>
            </a:r>
          </a:p>
          <a:p>
            <a:r>
              <a:rPr lang="en-US" sz="2400"/>
              <a:t>Bước 3: Bấm vào chiếc xe của xì trum để vượt chướng ngại vật.</a:t>
            </a:r>
          </a:p>
          <a:p>
            <a:r>
              <a:rPr lang="en-US" sz="2400">
                <a:solidFill>
                  <a:srgbClr val="FF0000"/>
                </a:solidFill>
              </a:rPr>
              <a:t>Mẹo vặt : </a:t>
            </a:r>
            <a:r>
              <a:rPr lang="en-US" sz="2400">
                <a:solidFill>
                  <a:schemeClr val="bg1">
                    <a:lumMod val="85000"/>
                  </a:schemeClr>
                </a:solidFill>
              </a:rPr>
              <a:t>Bấm vào xì trum thảm bay sẽ mất đáp án mà xì trum thảm bay đưa ra, không bấm qua vòng cũng tự mất.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6" y="597862"/>
            <a:ext cx="1688407" cy="15490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56489" y="5370490"/>
            <a:ext cx="1487510" cy="148751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9143999" cy="6857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804" y="5695392"/>
            <a:ext cx="1232838" cy="7044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505" y="4866968"/>
            <a:ext cx="1979255" cy="1425063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67200" y="7010397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318" y="4326391"/>
            <a:ext cx="1274174" cy="621846"/>
          </a:xfrm>
          <a:prstGeom prst="rect">
            <a:avLst/>
          </a:prstGeom>
        </p:spPr>
      </p:pic>
      <p:pic>
        <p:nvPicPr>
          <p:cNvPr id="6" name="Car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410195" y="7010398"/>
            <a:ext cx="609600" cy="6096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04800" y="292707"/>
            <a:ext cx="8572500" cy="1600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+ 4 = 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04800" y="2045304"/>
            <a:ext cx="8572500" cy="13009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30" y="3802117"/>
            <a:ext cx="1415159" cy="1298335"/>
          </a:xfrm>
          <a:prstGeom prst="rect">
            <a:avLst/>
          </a:prstGeom>
        </p:spPr>
      </p:pic>
      <p:sp>
        <p:nvSpPr>
          <p:cNvPr id="16" name="Oval Callout 15"/>
          <p:cNvSpPr/>
          <p:nvPr/>
        </p:nvSpPr>
        <p:spPr>
          <a:xfrm>
            <a:off x="889397" y="3240630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sp>
        <p:nvSpPr>
          <p:cNvPr id="9" name="Rectangular Callout 8"/>
          <p:cNvSpPr/>
          <p:nvPr/>
        </p:nvSpPr>
        <p:spPr>
          <a:xfrm>
            <a:off x="1021976" y="3429000"/>
            <a:ext cx="4764227" cy="897391"/>
          </a:xfrm>
          <a:prstGeom prst="wedgeRectCallout">
            <a:avLst>
              <a:gd name="adj1" fmla="val -51988"/>
              <a:gd name="adj2" fmla="val 38525"/>
            </a:avLst>
          </a:prstGeom>
          <a:solidFill>
            <a:srgbClr val="C5DCEF">
              <a:alpha val="75000"/>
            </a:srgbClr>
          </a:solidFill>
          <a:ln>
            <a:solidFill>
              <a:srgbClr val="A5C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2 Chân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0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 bldLvl="0" animBg="1"/>
      <p:bldP spid="11" grpId="1" bldLvl="0" animBg="1"/>
      <p:bldP spid="17" grpId="0" bldLvl="0" animBg="1"/>
      <p:bldP spid="17" grpId="1" bldLvl="0" animBg="1"/>
      <p:bldP spid="16" grpId="0" bldLvl="0" animBg="1"/>
      <p:bldP spid="16" grpId="1" bldLvl="0" animBg="1"/>
      <p:bldP spid="9" grpId="0" bldLvl="0" animBg="1"/>
      <p:bldP spid="9" grpId="1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9143999" cy="685799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246" y="5638460"/>
            <a:ext cx="745340" cy="7453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505" y="4866968"/>
            <a:ext cx="1979255" cy="1425063"/>
          </a:xfrm>
          <a:prstGeom prst="rect">
            <a:avLst/>
          </a:prstGeom>
        </p:spPr>
      </p:pic>
      <p:pic>
        <p:nvPicPr>
          <p:cNvPr id="8" name="yeah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67200" y="7010399"/>
            <a:ext cx="6096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318" y="4326391"/>
            <a:ext cx="1274174" cy="621846"/>
          </a:xfrm>
          <a:prstGeom prst="rect">
            <a:avLst/>
          </a:prstGeom>
        </p:spPr>
      </p:pic>
      <p:pic>
        <p:nvPicPr>
          <p:cNvPr id="9" name="Car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312224" y="6977740"/>
            <a:ext cx="609600" cy="609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04800" y="292707"/>
            <a:ext cx="8572500" cy="1600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+ 2 = 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04800" y="2045304"/>
            <a:ext cx="8572500" cy="13009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30" y="3802117"/>
            <a:ext cx="1415159" cy="1298335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889397" y="3240630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sp>
        <p:nvSpPr>
          <p:cNvPr id="18" name="Rectangular Callout 17"/>
          <p:cNvSpPr/>
          <p:nvPr/>
        </p:nvSpPr>
        <p:spPr>
          <a:xfrm>
            <a:off x="1021976" y="3429000"/>
            <a:ext cx="4764227" cy="897391"/>
          </a:xfrm>
          <a:prstGeom prst="wedgeRectCallout">
            <a:avLst>
              <a:gd name="adj1" fmla="val -51988"/>
              <a:gd name="adj2" fmla="val 38525"/>
            </a:avLst>
          </a:prstGeom>
          <a:solidFill>
            <a:srgbClr val="C5DCEF">
              <a:alpha val="75000"/>
            </a:srgbClr>
          </a:solidFill>
          <a:ln>
            <a:solidFill>
              <a:srgbClr val="A5C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Đáp án số 2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3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0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bldLvl="0" animBg="1"/>
      <p:bldP spid="14" grpId="0" bldLvl="0" animBg="1"/>
      <p:bldP spid="14" grpId="1" bldLvl="0" animBg="1"/>
      <p:bldP spid="17" grpId="0" bldLvl="0" animBg="1"/>
      <p:bldP spid="17" grpId="1" bldLvl="0" animBg="1"/>
      <p:bldP spid="18" grpId="0" bldLvl="0" animBg="1"/>
      <p:bldP spid="18" grpId="1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9143999" cy="685799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248" y="5506522"/>
            <a:ext cx="1438648" cy="11338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505" y="4866968"/>
            <a:ext cx="1979255" cy="1425063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67200" y="7271656"/>
            <a:ext cx="6096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318" y="4326391"/>
            <a:ext cx="1274174" cy="621846"/>
          </a:xfrm>
          <a:prstGeom prst="rect">
            <a:avLst/>
          </a:prstGeom>
        </p:spPr>
      </p:pic>
      <p:pic>
        <p:nvPicPr>
          <p:cNvPr id="3" name="Car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205096" y="7271656"/>
            <a:ext cx="609600" cy="609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04800" y="292707"/>
            <a:ext cx="8572500" cy="1600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+ 3 = 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04800" y="2045304"/>
            <a:ext cx="8572500" cy="13009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30" y="3802117"/>
            <a:ext cx="1415159" cy="1298335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889397" y="3240630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sp>
        <p:nvSpPr>
          <p:cNvPr id="18" name="Rectangular Callout 17"/>
          <p:cNvSpPr/>
          <p:nvPr/>
        </p:nvSpPr>
        <p:spPr>
          <a:xfrm>
            <a:off x="1021976" y="3429000"/>
            <a:ext cx="4764227" cy="897391"/>
          </a:xfrm>
          <a:prstGeom prst="wedgeRectCallout">
            <a:avLst>
              <a:gd name="adj1" fmla="val -51988"/>
              <a:gd name="adj2" fmla="val 38525"/>
            </a:avLst>
          </a:prstGeom>
          <a:solidFill>
            <a:srgbClr val="C5DCEF">
              <a:alpha val="75000"/>
            </a:srgbClr>
          </a:solidFill>
          <a:ln>
            <a:solidFill>
              <a:srgbClr val="A5C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Đáp án số 3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bldLvl="0" animBg="1"/>
      <p:bldP spid="14" grpId="0" bldLvl="0" animBg="1"/>
      <p:bldP spid="14" grpId="1" bldLvl="0" animBg="1"/>
      <p:bldP spid="17" grpId="0" bldLvl="0" animBg="1"/>
      <p:bldP spid="17" grpId="1" bldLvl="0" animBg="1"/>
      <p:bldP spid="18" grpId="0" bldLvl="0" animBg="1"/>
      <p:bldP spid="18" grpId="1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9143999" cy="685799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749" y="5558908"/>
            <a:ext cx="1329851" cy="11285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505" y="4866968"/>
            <a:ext cx="1979255" cy="1425063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67200" y="7271656"/>
            <a:ext cx="6096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318" y="4326391"/>
            <a:ext cx="1274174" cy="621846"/>
          </a:xfrm>
          <a:prstGeom prst="rect">
            <a:avLst/>
          </a:prstGeom>
        </p:spPr>
      </p:pic>
      <p:pic>
        <p:nvPicPr>
          <p:cNvPr id="3" name="Car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151800" y="7245140"/>
            <a:ext cx="609600" cy="609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04800" y="292707"/>
            <a:ext cx="8572500" cy="1600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+ 3 = 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04800" y="2045304"/>
            <a:ext cx="8572500" cy="13009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30" y="3802117"/>
            <a:ext cx="1415159" cy="1298335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889397" y="3240630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sp>
        <p:nvSpPr>
          <p:cNvPr id="18" name="Rectangular Callout 17"/>
          <p:cNvSpPr/>
          <p:nvPr/>
        </p:nvSpPr>
        <p:spPr>
          <a:xfrm>
            <a:off x="1021976" y="3429000"/>
            <a:ext cx="4764227" cy="897391"/>
          </a:xfrm>
          <a:prstGeom prst="wedgeRectCallout">
            <a:avLst>
              <a:gd name="adj1" fmla="val -51988"/>
              <a:gd name="adj2" fmla="val 38525"/>
            </a:avLst>
          </a:prstGeom>
          <a:solidFill>
            <a:srgbClr val="C5DCEF">
              <a:alpha val="75000"/>
            </a:srgbClr>
          </a:solidFill>
          <a:ln>
            <a:solidFill>
              <a:srgbClr val="A5C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Đáp án số 4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bldLvl="0" animBg="1"/>
      <p:bldP spid="14" grpId="0" bldLvl="0" animBg="1"/>
      <p:bldP spid="14" grpId="1" bldLvl="0" animBg="1"/>
      <p:bldP spid="17" grpId="0" bldLvl="0" animBg="1"/>
      <p:bldP spid="17" grpId="1" bldLvl="0" animBg="1"/>
      <p:bldP spid="18" grpId="0" bldLvl="0" animBg="1"/>
      <p:bldP spid="18" grpId="1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9143999" cy="685799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771" y="5579499"/>
            <a:ext cx="923420" cy="8505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505" y="4866968"/>
            <a:ext cx="1979255" cy="14250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95816" y="5013261"/>
            <a:ext cx="627475" cy="77752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414" y="5440872"/>
            <a:ext cx="645769" cy="1103841"/>
          </a:xfrm>
          <a:prstGeom prst="rect">
            <a:avLst/>
          </a:prstGeom>
        </p:spPr>
      </p:pic>
      <p:sp>
        <p:nvSpPr>
          <p:cNvPr id="14" name="Wave 13"/>
          <p:cNvSpPr/>
          <p:nvPr/>
        </p:nvSpPr>
        <p:spPr>
          <a:xfrm>
            <a:off x="1048871" y="2767011"/>
            <a:ext cx="3832411" cy="812169"/>
          </a:xfrm>
          <a:prstGeom prst="wave">
            <a:avLst>
              <a:gd name="adj1" fmla="val 6529"/>
              <a:gd name="adj2" fmla="val 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1">
              <a:avLst/>
            </a:prstTxWarp>
          </a:bodyPr>
          <a:lstStyle/>
          <a:p>
            <a:r>
              <a:rPr lang="en-US" sz="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</a:rPr>
              <a:t>CHÀO MỪNG TÍ XÌ TRUM VỀ NHÀ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61927" y="4714569"/>
            <a:ext cx="826878" cy="826878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4267200" y="7173685"/>
            <a:ext cx="609600" cy="6096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318" y="4326391"/>
            <a:ext cx="1274174" cy="621846"/>
          </a:xfrm>
          <a:prstGeom prst="rect">
            <a:avLst/>
          </a:prstGeom>
        </p:spPr>
      </p:pic>
      <p:pic>
        <p:nvPicPr>
          <p:cNvPr id="8" name="Skip To My Lou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013095" y="7212951"/>
            <a:ext cx="609600" cy="609600"/>
          </a:xfrm>
          <a:prstGeom prst="rect">
            <a:avLst/>
          </a:prstGeom>
        </p:spPr>
      </p:pic>
      <p:pic>
        <p:nvPicPr>
          <p:cNvPr id="9" name="Car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456644" y="7212951"/>
            <a:ext cx="609600" cy="6096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04800" y="292707"/>
            <a:ext cx="8572500" cy="1600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+ 3 = 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04800" y="2045304"/>
            <a:ext cx="8572500" cy="13009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30" y="3802117"/>
            <a:ext cx="1415159" cy="1298335"/>
          </a:xfrm>
          <a:prstGeom prst="rect">
            <a:avLst/>
          </a:prstGeom>
        </p:spPr>
      </p:pic>
      <p:sp>
        <p:nvSpPr>
          <p:cNvPr id="23" name="Oval Callout 22"/>
          <p:cNvSpPr/>
          <p:nvPr/>
        </p:nvSpPr>
        <p:spPr>
          <a:xfrm>
            <a:off x="889397" y="3240630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sp>
        <p:nvSpPr>
          <p:cNvPr id="20" name="Rectangular Callout 19"/>
          <p:cNvSpPr/>
          <p:nvPr/>
        </p:nvSpPr>
        <p:spPr>
          <a:xfrm>
            <a:off x="1021976" y="3429000"/>
            <a:ext cx="4764227" cy="897391"/>
          </a:xfrm>
          <a:prstGeom prst="wedgeRectCallout">
            <a:avLst>
              <a:gd name="adj1" fmla="val -51988"/>
              <a:gd name="adj2" fmla="val 38525"/>
            </a:avLst>
          </a:prstGeom>
          <a:solidFill>
            <a:srgbClr val="C5DCEF">
              <a:alpha val="75000"/>
            </a:srgbClr>
          </a:solidFill>
          <a:ln>
            <a:solidFill>
              <a:srgbClr val="A5C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Đáp án số 5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30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28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4" grpId="0" bldLvl="0" animBg="1"/>
      <p:bldP spid="17" grpId="0" bldLvl="0" animBg="1"/>
      <p:bldP spid="17" grpId="1" bldLvl="0" animBg="1"/>
      <p:bldP spid="18" grpId="0" bldLvl="0" animBg="1"/>
      <p:bldP spid="18" grpId="1" bldLvl="0" animBg="1"/>
      <p:bldP spid="23" grpId="0" bldLvl="0" animBg="1"/>
      <p:bldP spid="23" grpId="1" bldLvl="0" animBg="1"/>
      <p:bldP spid="23" grpId="2" bldLvl="0" animBg="1"/>
      <p:bldP spid="20" grpId="0" bldLvl="0" animBg="1"/>
      <p:bldP spid="20" grpId="1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/>
          <p:nvPr/>
        </p:nvSpPr>
        <p:spPr>
          <a:xfrm>
            <a:off x="838200" y="1600200"/>
            <a:ext cx="754380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48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sz="4800" b="1" dirty="0">
              <a:solidFill>
                <a:srgbClr val="A5002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18. LUYEN TAP TR42"/>
  <p:tag name="ISPRING_ULTRA_SCORM_COURSE_ID" val="DF62BAD5-32DE-4F34-99A7-4FF3B0CBE571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18. LUYEN TAP TR4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1E3F49-5769-4382-AEF1-AA68A9AF62D5}:29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FA6F58-40BC-47FC-A459-664211A5E51B}:29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809EDD9-29B5-4EDA-BEA1-224C3036A125}:29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7295B25-80EE-4590-8D4E-D1478E32B055}:29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A5EE4EA-BBA4-4B44-9A06-77686C10876C}:29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5CA09A-E14B-40FB-9847-C1D90AB1AE6D}:31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ADDBFD-1D1C-414E-9C37-A0D68AA67018}:29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7F7DC2E-B76E-4D8E-82A4-BCEAE5E66352}:31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402CF80-F684-4063-A0AA-D978FCCEBFBA}:29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A015AD-6430-448C-A758-DA2C37381894}:31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C5DD4A2-BE9B-4359-9C0E-9A97D90A6656}:3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6D9A7B6-78F4-4C32-BA6E-2828CE9BE3EE}:30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09244DD-3207-40F7-82DE-4C2A727D750B}:31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89296C5-437D-430A-8365-A5D78186C721}:30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D305E0F-8E36-48C7-BB7A-BBC0C69CA4BC}:30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562E06-2B0A-424C-A5BE-217CB39A7378}:30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7DA20BA-05B1-40A4-8F96-D26EEB874874}:30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09E81D5-7F7A-4E4B-8660-5B10D2428A2A}:309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354</Words>
  <Application>Microsoft Office PowerPoint</Application>
  <PresentationFormat>On-screen Show (4:3)</PresentationFormat>
  <Paragraphs>64</Paragraphs>
  <Slides>18</Slides>
  <Notes>1</Notes>
  <HiddenSlides>0</HiddenSlides>
  <MMClips>15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Cambria</vt:lpstr>
      <vt:lpstr>Times New Roman</vt:lpstr>
      <vt:lpstr>1_Default Design</vt:lpstr>
      <vt:lpstr>Office Theme</vt:lpstr>
      <vt:lpstr>1_Office Theme</vt:lpstr>
      <vt:lpstr>2_Office Theme</vt:lpstr>
      <vt:lpstr>CHÀO MỪNG  QUÝ THẦY CÔ VÀ CÁC EM  HỌC SINH!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T_18. LUYEN TAP TR42</dc:title>
  <dc:creator>sir</dc:creator>
  <cp:lastModifiedBy>Administrator</cp:lastModifiedBy>
  <cp:revision>141</cp:revision>
  <dcterms:created xsi:type="dcterms:W3CDTF">2002-01-01T10:07:00Z</dcterms:created>
  <dcterms:modified xsi:type="dcterms:W3CDTF">2024-07-30T14:08:29Z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