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18"/>
  </p:notes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BBD89-CB17-4F2C-ADD3-C4E36050213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1C62D-4785-4694-BEDE-7E7A6E573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27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1C62D-4785-4694-BEDE-7E7A6E573D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9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jpe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12.GIF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6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8.GIF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22.GIF"/><Relationship Id="rId5" Type="http://schemas.openxmlformats.org/officeDocument/2006/relationships/audio" Target="../media/audio3.wav"/><Relationship Id="rId10" Type="http://schemas.openxmlformats.org/officeDocument/2006/relationships/image" Target="../media/image21.jpeg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5.png"/><Relationship Id="rId2" Type="http://schemas.microsoft.com/office/2007/relationships/media" Target="../media/media1.wav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9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0" y="0"/>
            <a:ext cx="12091035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553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5165" y="1313815"/>
            <a:ext cx="10662285" cy="321500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399790" y="2541905"/>
            <a:ext cx="1274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13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399790" y="3301365"/>
            <a:ext cx="13722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13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724525" y="2626995"/>
            <a:ext cx="1427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13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724525" y="3301365"/>
            <a:ext cx="1427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105140" y="2541905"/>
            <a:ext cx="9956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11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105140" y="3301365"/>
            <a:ext cx="9956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11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0586720" y="2541905"/>
            <a:ext cx="14084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14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0586720" y="3301365"/>
            <a:ext cx="9956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= 11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9010" y="556895"/>
            <a:ext cx="9973310" cy="58489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" y="439420"/>
            <a:ext cx="10020300" cy="58089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3925" y="1186815"/>
            <a:ext cx="10088245" cy="449072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5391150" y="4594225"/>
            <a:ext cx="838200" cy="668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" name="Rectangles 5"/>
          <p:cNvSpPr/>
          <p:nvPr/>
        </p:nvSpPr>
        <p:spPr>
          <a:xfrm>
            <a:off x="6344285" y="4594225"/>
            <a:ext cx="723265" cy="668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" name="Rectangles 6"/>
          <p:cNvSpPr/>
          <p:nvPr/>
        </p:nvSpPr>
        <p:spPr>
          <a:xfrm>
            <a:off x="7181850" y="4594225"/>
            <a:ext cx="778510" cy="668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Rectangles 7"/>
          <p:cNvSpPr/>
          <p:nvPr/>
        </p:nvSpPr>
        <p:spPr>
          <a:xfrm>
            <a:off x="8177530" y="4594225"/>
            <a:ext cx="838200" cy="668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303655"/>
            <a:ext cx="10609580" cy="413575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431665" y="4570095"/>
            <a:ext cx="7169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287645" y="4570095"/>
            <a:ext cx="7169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6004560" y="4648835"/>
            <a:ext cx="7169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205980" y="4648835"/>
            <a:ext cx="7169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2063415" y="30982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Travelling with 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371600"/>
            <a:ext cx="2438400" cy="685800"/>
          </a:xfrm>
        </p:spPr>
        <p:txBody>
          <a:bodyPr>
            <a:normAutofit fontScale="60000" lnSpcReduction="20000"/>
          </a:bodyPr>
          <a:lstStyle/>
          <a:p>
            <a:r>
              <a:rPr lang="en-US" b="1" i="1" dirty="0">
                <a:latin typeface="Adobe Caslon Pro Bold" pitchFamily="18" charset="0"/>
              </a:rPr>
              <a:t>By </a:t>
            </a:r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495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14 + 2 =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4275" y="3947511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056180" y="3112150"/>
            <a:ext cx="2389909" cy="3194844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441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84" name="Picture 12" descr="D:\background\character\snake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12" y="4271224"/>
            <a:ext cx="1987711" cy="180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097312" y="3101379"/>
            <a:ext cx="2389909" cy="3194844"/>
            <a:chOff x="2334491" y="533400"/>
            <a:chExt cx="3990109" cy="5334000"/>
          </a:xfrm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482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7072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16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3097312" y="2369937"/>
            <a:ext cx="2298628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15</a:t>
            </a:r>
            <a:endParaRPr lang="en-US" dirty="0"/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background\character\Monkey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219" y="3202599"/>
            <a:ext cx="1636839" cy="163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4962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background\character\animal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07" y="4402052"/>
            <a:ext cx="1135708" cy="15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background\character\17818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69" y="5322404"/>
            <a:ext cx="1392038" cy="13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background\character\mouse-clipart-mouse-clipart-free-clip-art-images-image-cliparting-plant-clipart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90" y="5882206"/>
            <a:ext cx="1298968" cy="4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10674926" y="-1719986"/>
            <a:ext cx="15309273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62095" y="94189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1.025 -0.00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6131" y="4417147"/>
            <a:ext cx="2190749" cy="21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e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e 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61215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18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4001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19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16 + 2 =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0668000" y="1"/>
            <a:ext cx="12188226" cy="6857999"/>
            <a:chOff x="2463990" y="-312219"/>
            <a:chExt cx="12188226" cy="6857999"/>
          </a:xfrm>
        </p:grpSpPr>
        <p:grpSp>
          <p:nvGrpSpPr>
            <p:cNvPr id="3" name="Group 2"/>
            <p:cNvGrpSpPr/>
            <p:nvPr/>
          </p:nvGrpSpPr>
          <p:grpSpPr>
            <a:xfrm>
              <a:off x="2463990" y="-312219"/>
              <a:ext cx="12188226" cy="6857999"/>
              <a:chOff x="2463990" y="-312219"/>
              <a:chExt cx="12188226" cy="6857999"/>
            </a:xfrm>
          </p:grpSpPr>
          <p:pic>
            <p:nvPicPr>
              <p:cNvPr id="5123" name="Picture 3" descr="D:\pp game\doraemon\E0eXuZc.gif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3990" y="-312219"/>
                <a:ext cx="12188226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ounded Rectangle 24"/>
              <p:cNvSpPr/>
              <p:nvPr/>
            </p:nvSpPr>
            <p:spPr>
              <a:xfrm>
                <a:off x="4727467" y="80574"/>
                <a:ext cx="3070523" cy="343102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>
                    <a:solidFill>
                      <a:schemeClr val="bg1"/>
                    </a:solidFill>
                  </a:rPr>
                  <a:t>Dragon bridge</a:t>
                </a:r>
              </a:p>
              <a:p>
                <a:pPr algn="ctr"/>
                <a:r>
                  <a:rPr lang="en-US" sz="2400" b="1"/>
                  <a:t>Danang Vietnam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124" name="Picture 4" descr="D:\background\character\gambar-doraemon-png-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1990" y="4611702"/>
              <a:ext cx="1790434" cy="1790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1.15816 -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17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1768" y="4413575"/>
            <a:ext cx="1666875" cy="1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83567" y="2681611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18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9757" y="2681611"/>
            <a:ext cx="2389909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17</a:t>
            </a:r>
            <a:endParaRPr lang="en-US" dirty="0"/>
          </a:p>
        </p:txBody>
      </p:sp>
      <p:sp>
        <p:nvSpPr>
          <p:cNvPr id="27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10 + 8 =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10695709" y="-28955"/>
            <a:ext cx="10120745" cy="6884013"/>
            <a:chOff x="9171709" y="-28955"/>
            <a:chExt cx="10120745" cy="6884013"/>
          </a:xfrm>
        </p:grpSpPr>
        <p:pic>
          <p:nvPicPr>
            <p:cNvPr id="4099" name="Picture 3" descr="D:\pp game\doraemon\toan_canh_asia_park_ve_de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09" y="-28955"/>
              <a:ext cx="10120745" cy="688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:\background\character\5827730-doraemon-images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5616">
              <a:off x="16821263" y="697671"/>
              <a:ext cx="1491907" cy="248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9601200" y="304800"/>
              <a:ext cx="3886200" cy="210893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800" b="1"/>
                <a:t>Asia Park </a:t>
              </a:r>
            </a:p>
            <a:p>
              <a:r>
                <a:rPr lang="en-US" sz="2400" b="1"/>
                <a:t>Danang Vietnam</a:t>
              </a:r>
              <a:endParaRPr lang="en-US" sz="4800" b="1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1.03975 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9400" y="3276600"/>
            <a:ext cx="25146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Bye bye!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943600"/>
            <a:ext cx="2438400" cy="685800"/>
          </a:xfrm>
        </p:spPr>
        <p:txBody>
          <a:bodyPr>
            <a:normAutofit fontScale="82500"/>
          </a:bodyPr>
          <a:lstStyle/>
          <a:p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1440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027494" y="3219271"/>
              <a:ext cx="4988719" cy="1938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 trừ dạng 17 -2</a:t>
              </a:r>
            </a:p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 tiết) 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ong-chong">
            <a:hlinkClick r:id="" action="ppaction://media"/>
          </p:cNvPr>
          <p:cNvPicPr>
            <a:picLocks noGrp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745" y="104775"/>
            <a:ext cx="11640185" cy="60217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1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2815" y="1309370"/>
            <a:ext cx="10469880" cy="379666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509010" y="3962400"/>
            <a:ext cx="606425" cy="765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6" name="Rectangles 5"/>
          <p:cNvSpPr/>
          <p:nvPr/>
        </p:nvSpPr>
        <p:spPr>
          <a:xfrm>
            <a:off x="6684010" y="3962400"/>
            <a:ext cx="626110" cy="765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7" name="Rectangles 6"/>
          <p:cNvSpPr/>
          <p:nvPr/>
        </p:nvSpPr>
        <p:spPr>
          <a:xfrm>
            <a:off x="9780905" y="3962400"/>
            <a:ext cx="594360" cy="765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9- Phép trừ dạng 17 -2 - T128 - 129"/>
  <p:tag name="ISPRING_ULTRA_SCORM_COURSE_ID" val="C4252E9D-5296-4DDF-B490-E7E16BA5935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9- Phép trừ dạng 17 -2 - T128 - 12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6E1D7D-A71E-458E-8CD4-9088A890AD60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7A7AF8-5200-4624-9AE8-BCBA6AD53B6F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45927F-F8EC-4650-A478-B7EEA5193B7D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4D2237-8DDA-436D-817D-8B7FADC7AAE2}:2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53AC0D-6378-4BC9-90E3-9661347BC63A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DAE74D-5630-4132-B8E4-90653AA4FD71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4C223C-296F-496A-AE7F-B6BA08F34ABD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967893-A682-4BF1-88B0-EF4DE9A6D698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B8D2FD-5997-4801-8C38-24DA99402350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971AC0-02D9-4DFE-B2B2-172B62E1DB6B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660F8C-C32E-4594-BFC2-C0BC962100CC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A04018-0CE6-48DE-92E6-7A9E5EB9F4B8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C719FF-8F20-4EB8-9D68-66D7EF59D7C0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9B5E9D-E2A4-4B5B-928F-7EA1BFECF644}:263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Widescreen</PresentationFormat>
  <Paragraphs>49</Paragraphs>
  <Slides>14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Caslon Pro Bold</vt:lpstr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PowerPoint Presentation</vt:lpstr>
      <vt:lpstr>Travelling with Doraemon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T_19- Phép trừ dạng 17 -2 - T128 - 129</dc:title>
  <dc:creator/>
  <cp:lastModifiedBy>Administrator</cp:lastModifiedBy>
  <cp:revision>4</cp:revision>
  <dcterms:created xsi:type="dcterms:W3CDTF">2020-10-02T12:21:00Z</dcterms:created>
  <dcterms:modified xsi:type="dcterms:W3CDTF">2024-08-01T14:14:08Z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