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</p:sldMasterIdLst>
  <p:notesMasterIdLst>
    <p:notesMasterId r:id="rId14"/>
  </p:notesMasterIdLst>
  <p:sldIdLst>
    <p:sldId id="311" r:id="rId5"/>
    <p:sldId id="310" r:id="rId6"/>
    <p:sldId id="289" r:id="rId7"/>
    <p:sldId id="305" r:id="rId8"/>
    <p:sldId id="303" r:id="rId9"/>
    <p:sldId id="301" r:id="rId10"/>
    <p:sldId id="287" r:id="rId11"/>
    <p:sldId id="299" r:id="rId12"/>
    <p:sldId id="312" r:id="rId13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CC"/>
    <a:srgbClr val="003300"/>
    <a:srgbClr val="B2B2B2"/>
    <a:srgbClr val="808080"/>
    <a:srgbClr val="993300"/>
    <a:srgbClr val="0099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FA28B-AD49-4CC0-BDC4-693BBA8F5BC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E16734-BADA-4302-BDFA-A5A4E7216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00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16734-BADA-4302-BDFA-A5A4E72166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680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6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6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7175" indent="-257175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.xml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"/>
          <p:cNvSpPr txBox="1"/>
          <p:nvPr/>
        </p:nvSpPr>
        <p:spPr>
          <a:xfrm>
            <a:off x="2962275" y="888206"/>
            <a:ext cx="3626644" cy="1129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700" b="1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“Hái táo”</a:t>
            </a:r>
          </a:p>
          <a:p>
            <a:pPr algn="ctr">
              <a:spcBef>
                <a:spcPct val="50000"/>
              </a:spcBef>
            </a:pPr>
            <a:endParaRPr lang="en-US" altLang="en-US" sz="2700" b="1" dirty="0">
              <a:solidFill>
                <a:srgbClr val="CC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9" name="Picture 4" descr="HÃ¬nh áº£nh cÃ³ liÃªn qua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866" y="1314450"/>
            <a:ext cx="3838575" cy="46863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Group 4"/>
          <p:cNvGrpSpPr/>
          <p:nvPr/>
        </p:nvGrpSpPr>
        <p:grpSpPr>
          <a:xfrm>
            <a:off x="1510904" y="1568054"/>
            <a:ext cx="1138238" cy="1017984"/>
            <a:chOff x="1190174" y="1185469"/>
            <a:chExt cx="1400626" cy="1357183"/>
          </a:xfrm>
        </p:grpSpPr>
        <p:pic>
          <p:nvPicPr>
            <p:cNvPr id="4129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1752769" y="1515638"/>
              <a:ext cx="609477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 dirty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</a:t>
              </a:r>
              <a:endParaRPr kumimoji="0" lang="vi-VN" sz="4050" b="1" kern="1200" cap="none" spc="0" normalizeH="0" baseline="0" noProof="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228035" y="1325166"/>
            <a:ext cx="2487215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+ 1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102" name="Picture 10" descr="HÃ¬nh áº£nh cÃ³ liÃªn quan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0585" y="5429250"/>
            <a:ext cx="5712619" cy="6929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343650" y="1325166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</a:p>
        </p:txBody>
      </p:sp>
      <p:grpSp>
        <p:nvGrpSpPr>
          <p:cNvPr id="4" name="Group 31"/>
          <p:cNvGrpSpPr/>
          <p:nvPr/>
        </p:nvGrpSpPr>
        <p:grpSpPr>
          <a:xfrm>
            <a:off x="2815829" y="1749029"/>
            <a:ext cx="1137047" cy="1017984"/>
            <a:chOff x="1190174" y="1185469"/>
            <a:chExt cx="1400626" cy="1357183"/>
          </a:xfrm>
        </p:grpSpPr>
        <p:pic>
          <p:nvPicPr>
            <p:cNvPr id="4127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4" name="TextBox 33"/>
            <p:cNvSpPr txBox="1"/>
            <p:nvPr/>
          </p:nvSpPr>
          <p:spPr>
            <a:xfrm>
              <a:off x="1751891" y="1515638"/>
              <a:ext cx="610116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5056585" y="1901429"/>
            <a:ext cx="2487215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4 + 2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43650" y="1885950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</a:p>
        </p:txBody>
      </p:sp>
      <p:grpSp>
        <p:nvGrpSpPr>
          <p:cNvPr id="5" name="Group 36"/>
          <p:cNvGrpSpPr/>
          <p:nvPr/>
        </p:nvGrpSpPr>
        <p:grpSpPr>
          <a:xfrm>
            <a:off x="3469481" y="2976563"/>
            <a:ext cx="1137047" cy="1017985"/>
            <a:chOff x="1190174" y="1185469"/>
            <a:chExt cx="1400626" cy="1357183"/>
          </a:xfrm>
        </p:grpSpPr>
        <p:pic>
          <p:nvPicPr>
            <p:cNvPr id="4125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9" name="TextBox 38"/>
            <p:cNvSpPr txBox="1"/>
            <p:nvPr/>
          </p:nvSpPr>
          <p:spPr>
            <a:xfrm>
              <a:off x="1751891" y="1515637"/>
              <a:ext cx="610115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5219700" y="2480072"/>
            <a:ext cx="238125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+ 3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343650" y="2480072"/>
            <a:ext cx="80129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</a:p>
        </p:txBody>
      </p:sp>
      <p:grpSp>
        <p:nvGrpSpPr>
          <p:cNvPr id="7" name="Group 41"/>
          <p:cNvGrpSpPr/>
          <p:nvPr/>
        </p:nvGrpSpPr>
        <p:grpSpPr>
          <a:xfrm>
            <a:off x="2134791" y="2767013"/>
            <a:ext cx="1137047" cy="1017985"/>
            <a:chOff x="1190174" y="1185469"/>
            <a:chExt cx="1400626" cy="1357183"/>
          </a:xfrm>
        </p:grpSpPr>
        <p:pic>
          <p:nvPicPr>
            <p:cNvPr id="4123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4" name="TextBox 43"/>
            <p:cNvSpPr txBox="1"/>
            <p:nvPr/>
          </p:nvSpPr>
          <p:spPr>
            <a:xfrm>
              <a:off x="1751891" y="1515637"/>
              <a:ext cx="610116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4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5257800" y="3033713"/>
            <a:ext cx="244078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+ 2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400800" y="3040856"/>
            <a:ext cx="80129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</a:p>
        </p:txBody>
      </p:sp>
      <p:grpSp>
        <p:nvGrpSpPr>
          <p:cNvPr id="8" name="Group 46"/>
          <p:cNvGrpSpPr/>
          <p:nvPr/>
        </p:nvGrpSpPr>
        <p:grpSpPr>
          <a:xfrm>
            <a:off x="857250" y="2525316"/>
            <a:ext cx="1138238" cy="1017984"/>
            <a:chOff x="1190174" y="1185469"/>
            <a:chExt cx="1400626" cy="1357183"/>
          </a:xfrm>
        </p:grpSpPr>
        <p:pic>
          <p:nvPicPr>
            <p:cNvPr id="4121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9" name="TextBox 48"/>
            <p:cNvSpPr txBox="1"/>
            <p:nvPr/>
          </p:nvSpPr>
          <p:spPr>
            <a:xfrm>
              <a:off x="1752769" y="1515638"/>
              <a:ext cx="609477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5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212556" y="3599260"/>
            <a:ext cx="2331244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+ 1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457950" y="3574256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</a:p>
        </p:txBody>
      </p:sp>
      <p:grpSp>
        <p:nvGrpSpPr>
          <p:cNvPr id="9" name="Group 51"/>
          <p:cNvGrpSpPr/>
          <p:nvPr/>
        </p:nvGrpSpPr>
        <p:grpSpPr>
          <a:xfrm>
            <a:off x="1240631" y="3782616"/>
            <a:ext cx="1137047" cy="1017984"/>
            <a:chOff x="1190174" y="1185469"/>
            <a:chExt cx="1400626" cy="1357183"/>
          </a:xfrm>
        </p:grpSpPr>
        <p:pic>
          <p:nvPicPr>
            <p:cNvPr id="4119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4" name="TextBox 53"/>
            <p:cNvSpPr txBox="1"/>
            <p:nvPr/>
          </p:nvSpPr>
          <p:spPr>
            <a:xfrm>
              <a:off x="1751891" y="1515638"/>
              <a:ext cx="610115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6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5336381" y="4100513"/>
            <a:ext cx="2207419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+ 0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513910" y="4100513"/>
            <a:ext cx="80129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0.0926 L 0.15209 0.5851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23 -0.13889 L 0.22657 0.5388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355 -0.36644 L 0.47188 0.31134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89 -0.3257 L 0.19323 0.35208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677 -0.26759 L 0.61511 0.41018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521 -0.52315 L 0.66355 0.15463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6" grpId="0"/>
      <p:bldP spid="6" grpId="1"/>
      <p:bldP spid="35" grpId="0"/>
      <p:bldP spid="35" grpId="1"/>
      <p:bldP spid="36" grpId="0"/>
      <p:bldP spid="36" grpId="1"/>
      <p:bldP spid="40" grpId="0"/>
      <p:bldP spid="40" grpId="1"/>
      <p:bldP spid="41" grpId="0"/>
      <p:bldP spid="41" grpId="1"/>
      <p:bldP spid="45" grpId="0"/>
      <p:bldP spid="45" grpId="1"/>
      <p:bldP spid="46" grpId="0"/>
      <p:bldP spid="46" grpId="1"/>
      <p:bldP spid="50" grpId="0"/>
      <p:bldP spid="50" grpId="1"/>
      <p:bldP spid="51" grpId="0"/>
      <p:bldP spid="51" grpId="1"/>
      <p:bldP spid="55" grpId="0"/>
      <p:bldP spid="55" grpId="1"/>
      <p:bldP spid="56" grpId="0"/>
      <p:bldP spid="5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/>
          <p:nvPr/>
        </p:nvSpPr>
        <p:spPr>
          <a:xfrm>
            <a:off x="838200" y="28575"/>
            <a:ext cx="7543800" cy="1816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PHÉP CỘNG TRONG PHẠM VI 10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TIẾT</a:t>
            </a:r>
            <a:endParaRPr sz="3200" b="1" dirty="0">
              <a:solidFill>
                <a:srgbClr val="A5002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5" name="Picture 5" descr="C:\Users\Admin\Downloads\Screenshot_2020-08-14 CloudBook.png"/>
          <p:cNvPicPr>
            <a:picLocks noChangeAspect="1"/>
          </p:cNvPicPr>
          <p:nvPr/>
        </p:nvPicPr>
        <p:blipFill>
          <a:blip r:embed="rId3"/>
          <a:srcRect l="6097" t="16362" r="6097"/>
          <a:stretch>
            <a:fillRect/>
          </a:stretch>
        </p:blipFill>
        <p:spPr>
          <a:xfrm>
            <a:off x="1676400" y="1844675"/>
            <a:ext cx="6015038" cy="477678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4 CloudBook(1).png"/>
          <p:cNvPicPr>
            <a:picLocks noChangeAspect="1"/>
          </p:cNvPicPr>
          <p:nvPr/>
        </p:nvPicPr>
        <p:blipFill>
          <a:blip r:embed="rId3"/>
          <a:srcRect l="11884" t="51935" r="57942" b="32808"/>
          <a:stretch>
            <a:fillRect/>
          </a:stretch>
        </p:blipFill>
        <p:spPr>
          <a:xfrm>
            <a:off x="533400" y="3124200"/>
            <a:ext cx="3124200" cy="552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Picture 3" descr="C:\Users\Admin\Downloads\Screenshot_2020-08-14 CloudBook(1).png"/>
          <p:cNvPicPr>
            <a:picLocks noChangeAspect="1"/>
          </p:cNvPicPr>
          <p:nvPr/>
        </p:nvPicPr>
        <p:blipFill>
          <a:blip r:embed="rId3"/>
          <a:srcRect l="53717" t="19318" r="12695" b="67706"/>
          <a:stretch>
            <a:fillRect/>
          </a:stretch>
        </p:blipFill>
        <p:spPr>
          <a:xfrm>
            <a:off x="4648200" y="1371600"/>
            <a:ext cx="35814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Picture 3" descr="C:\Users\Admin\Downloads\Screenshot_2020-08-14 CloudBook(1).png"/>
          <p:cNvPicPr>
            <a:picLocks noChangeAspect="1"/>
          </p:cNvPicPr>
          <p:nvPr/>
        </p:nvPicPr>
        <p:blipFill>
          <a:blip r:embed="rId3"/>
          <a:srcRect l="11795" t="19180" r="64513" b="67786"/>
          <a:stretch>
            <a:fillRect/>
          </a:stretch>
        </p:blipFill>
        <p:spPr>
          <a:xfrm>
            <a:off x="609600" y="1295400"/>
            <a:ext cx="3124200" cy="473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Picture 3" descr="C:\Users\Admin\Downloads\Screenshot_2020-08-14 CloudBook(1).png"/>
          <p:cNvPicPr>
            <a:picLocks noChangeAspect="1"/>
          </p:cNvPicPr>
          <p:nvPr/>
        </p:nvPicPr>
        <p:blipFill>
          <a:blip r:embed="rId3"/>
          <a:srcRect l="53539" t="52818" r="19273" b="34384"/>
          <a:stretch>
            <a:fillRect/>
          </a:stretch>
        </p:blipFill>
        <p:spPr>
          <a:xfrm>
            <a:off x="4648200" y="3200400"/>
            <a:ext cx="3505200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914400" y="2057400"/>
            <a:ext cx="28194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latin typeface="Arial" panose="020B0604020202020204" pitchFamily="34" charset="0"/>
              </a:rPr>
              <a:t> 4  +  3  = 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3886200"/>
            <a:ext cx="28194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latin typeface="Arial" panose="020B0604020202020204" pitchFamily="34" charset="0"/>
              </a:rPr>
              <a:t> 5  +  4  =  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53000" y="2057400"/>
            <a:ext cx="28194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latin typeface="Arial" panose="020B0604020202020204" pitchFamily="34" charset="0"/>
              </a:rPr>
              <a:t> 6  +  4  =  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05400" y="3835400"/>
            <a:ext cx="28194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latin typeface="Arial" panose="020B0604020202020204" pitchFamily="34" charset="0"/>
              </a:rPr>
              <a:t> 4  +  4  =  8</a:t>
            </a: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2" descr="C:\Users\Admin\Downloads\Screenshot_2020-08-14 CloudBook(2).png"/>
          <p:cNvPicPr>
            <a:picLocks noChangeAspect="1"/>
          </p:cNvPicPr>
          <p:nvPr/>
        </p:nvPicPr>
        <p:blipFill>
          <a:blip r:embed="rId3"/>
          <a:srcRect l="5363" r="12392"/>
          <a:stretch>
            <a:fillRect/>
          </a:stretch>
        </p:blipFill>
        <p:spPr>
          <a:xfrm>
            <a:off x="198438" y="990600"/>
            <a:ext cx="8335962" cy="3352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" name="TextBox 26"/>
          <p:cNvSpPr txBox="1"/>
          <p:nvPr/>
        </p:nvSpPr>
        <p:spPr>
          <a:xfrm>
            <a:off x="2895600" y="2371725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895600" y="35052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934200" y="23622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58000" y="35814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10</a:t>
            </a:r>
          </a:p>
        </p:txBody>
      </p:sp>
    </p:spTree>
    <p:custDataLst>
      <p:tags r:id="rId1"/>
    </p:custData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8" descr="C:\Users\Admin\Downloads\Screenshot_2020-08-14 CloudBook(3).png"/>
          <p:cNvPicPr>
            <a:picLocks noChangeAspect="1"/>
          </p:cNvPicPr>
          <p:nvPr/>
        </p:nvPicPr>
        <p:blipFill>
          <a:blip r:embed="rId3"/>
          <a:srcRect l="5923" r="13692"/>
          <a:stretch>
            <a:fillRect/>
          </a:stretch>
        </p:blipFill>
        <p:spPr>
          <a:xfrm>
            <a:off x="228600" y="1295400"/>
            <a:ext cx="7962900" cy="3124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" name="TextBox 41"/>
          <p:cNvSpPr txBox="1"/>
          <p:nvPr/>
        </p:nvSpPr>
        <p:spPr>
          <a:xfrm>
            <a:off x="2209800" y="2416175"/>
            <a:ext cx="9144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600" dirty="0">
                <a:solidFill>
                  <a:srgbClr val="FF0000"/>
                </a:solidFill>
                <a:latin typeface="Arial" panose="020B0604020202020204" pitchFamily="34" charset="0"/>
              </a:rPr>
              <a:t>= 9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209800" y="2895600"/>
            <a:ext cx="9144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600" dirty="0">
                <a:solidFill>
                  <a:srgbClr val="FF0000"/>
                </a:solidFill>
                <a:latin typeface="Arial" panose="020B0604020202020204" pitchFamily="34" charset="0"/>
              </a:rPr>
              <a:t>= 9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209800" y="3429000"/>
            <a:ext cx="9144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600" dirty="0">
                <a:solidFill>
                  <a:srgbClr val="FF0000"/>
                </a:solidFill>
                <a:latin typeface="Arial" panose="020B0604020202020204" pitchFamily="34" charset="0"/>
              </a:rPr>
              <a:t>= 10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029200" y="2438400"/>
            <a:ext cx="9144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600" dirty="0">
                <a:solidFill>
                  <a:srgbClr val="FF0000"/>
                </a:solidFill>
                <a:latin typeface="Arial" panose="020B0604020202020204" pitchFamily="34" charset="0"/>
              </a:rPr>
              <a:t>= 10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29200" y="2895600"/>
            <a:ext cx="9144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600" dirty="0">
                <a:solidFill>
                  <a:srgbClr val="FF0000"/>
                </a:solidFill>
                <a:latin typeface="Arial" panose="020B0604020202020204" pitchFamily="34" charset="0"/>
              </a:rPr>
              <a:t>= 7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029200" y="3429000"/>
            <a:ext cx="9144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600" dirty="0">
                <a:solidFill>
                  <a:srgbClr val="FF0000"/>
                </a:solidFill>
                <a:latin typeface="Arial" panose="020B0604020202020204" pitchFamily="34" charset="0"/>
              </a:rPr>
              <a:t>= 8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785100" y="2389188"/>
            <a:ext cx="9144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600" dirty="0">
                <a:solidFill>
                  <a:srgbClr val="FF0000"/>
                </a:solidFill>
                <a:latin typeface="Arial" panose="020B0604020202020204" pitchFamily="34" charset="0"/>
              </a:rPr>
              <a:t>= 8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848600" y="2895600"/>
            <a:ext cx="9144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600" dirty="0">
                <a:solidFill>
                  <a:srgbClr val="FF0000"/>
                </a:solidFill>
                <a:latin typeface="Arial" panose="020B0604020202020204" pitchFamily="34" charset="0"/>
              </a:rPr>
              <a:t>= 10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848600" y="3394075"/>
            <a:ext cx="9144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600" dirty="0">
                <a:solidFill>
                  <a:srgbClr val="FF0000"/>
                </a:solidFill>
                <a:latin typeface="Arial" panose="020B0604020202020204" pitchFamily="34" charset="0"/>
              </a:rPr>
              <a:t>= 8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1" descr="C:\Users\Admin\Downloads\Screenshot_2020-08-14 CloudBook(4).png"/>
          <p:cNvPicPr>
            <a:picLocks noChangeAspect="1"/>
          </p:cNvPicPr>
          <p:nvPr/>
        </p:nvPicPr>
        <p:blipFill>
          <a:blip r:embed="rId3"/>
          <a:srcRect l="3230" r="20462"/>
          <a:stretch>
            <a:fillRect/>
          </a:stretch>
        </p:blipFill>
        <p:spPr>
          <a:xfrm>
            <a:off x="685800" y="990600"/>
            <a:ext cx="7443788" cy="3962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TextBox 22"/>
          <p:cNvSpPr txBox="1"/>
          <p:nvPr/>
        </p:nvSpPr>
        <p:spPr>
          <a:xfrm>
            <a:off x="5867400" y="31242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+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0" y="3146425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8" descr="C:\Users\Admin\Downloads\Screenshot_2020-08-14 CloudBook(5).png"/>
          <p:cNvPicPr>
            <a:picLocks noChangeAspect="1"/>
          </p:cNvPicPr>
          <p:nvPr/>
        </p:nvPicPr>
        <p:blipFill>
          <a:blip r:embed="rId3"/>
          <a:srcRect l="10616" r="9386"/>
          <a:stretch>
            <a:fillRect/>
          </a:stretch>
        </p:blipFill>
        <p:spPr>
          <a:xfrm>
            <a:off x="685800" y="914400"/>
            <a:ext cx="7508875" cy="3581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1066800" y="2551113"/>
            <a:ext cx="27432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8    +    1        9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9. PHEP CONG TRONG PV 10 - 2T"/>
  <p:tag name="ISPRING_ULTRA_SCORM_COURSE_ID" val="B5C734D7-848B-45A5-B6D5-90422992596A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9. PHEP CONG TRONG PV 10 - 2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562D5E8-553B-4EA9-B297-8974812592AC}:3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977185-E452-4E93-89A7-9F53697DC4C5}:3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7782F0-98C9-482C-8A98-8A145936073F}:3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3202B2-EC8C-434E-9F3D-012CA219DBBB}:28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975B5D9-9105-4705-8D7E-5BD59F48A13F}:30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E3E1EF-908C-4FE5-9543-104DC925D547}:30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11D9626-D436-4B8F-8294-F438F02A3FBA}:30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6E8CB3D-53DB-4ADB-8417-4204F4D2B10F}:28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3126F0-34AF-4F3E-9E21-AE9C942ACCC9}:299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</Words>
  <Application>Microsoft Office PowerPoint</Application>
  <PresentationFormat>On-screen Show (4:3)</PresentationFormat>
  <Paragraphs>44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Cambria</vt:lpstr>
      <vt:lpstr>Times New Roman</vt:lpstr>
      <vt:lpstr>1_Default Design</vt:lpstr>
      <vt:lpstr>1_Office Theme</vt:lpstr>
      <vt:lpstr>2_Office Theme</vt:lpstr>
      <vt:lpstr>3_Office Theme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T_19. PHEP CONG TRONG PV 10 - 2T</dc:title>
  <dc:creator>sir</dc:creator>
  <cp:lastModifiedBy>Administrator</cp:lastModifiedBy>
  <cp:revision>154</cp:revision>
  <dcterms:created xsi:type="dcterms:W3CDTF">2002-01-01T10:07:35Z</dcterms:created>
  <dcterms:modified xsi:type="dcterms:W3CDTF">2024-07-30T14:09:01Z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