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1" r:id="rId4"/>
    <p:sldMasterId id="2147483693" r:id="rId5"/>
    <p:sldMasterId id="2147483705" r:id="rId6"/>
  </p:sldMasterIdLst>
  <p:notesMasterIdLst>
    <p:notesMasterId r:id="rId19"/>
  </p:notesMasterIdLst>
  <p:sldIdLst>
    <p:sldId id="282" r:id="rId7"/>
    <p:sldId id="273" r:id="rId8"/>
    <p:sldId id="283" r:id="rId9"/>
    <p:sldId id="285" r:id="rId10"/>
    <p:sldId id="284" r:id="rId11"/>
    <p:sldId id="274" r:id="rId12"/>
    <p:sldId id="277" r:id="rId13"/>
    <p:sldId id="269" r:id="rId14"/>
    <p:sldId id="278" r:id="rId15"/>
    <p:sldId id="279" r:id="rId16"/>
    <p:sldId id="276" r:id="rId17"/>
    <p:sldId id="286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25" d="100"/>
          <a:sy n="125" d="100"/>
        </p:scale>
        <p:origin x="11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5271AD9-BB67-40C7-8A36-6292A9008BE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l">
              <a:defRPr sz="45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36918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536918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36918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235" y="261865"/>
            <a:ext cx="851535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9974-F0DC-4DB8-9A38-2F8F55216D11}" type="datetime1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5.xml"/><Relationship Id="rId9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16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8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9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635"/>
            <a:ext cx="9144000" cy="6859270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1299294" y="813652"/>
            <a:ext cx="6564731" cy="251760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8"/>
          <a:srcRect r="62599" b="5842"/>
          <a:stretch>
            <a:fillRect/>
          </a:stretch>
        </p:blipFill>
        <p:spPr>
          <a:xfrm>
            <a:off x="1143000" y="4378025"/>
            <a:ext cx="2564981" cy="979788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8"/>
          <a:srcRect l="62896" r="1250" b="5842"/>
          <a:stretch>
            <a:fillRect/>
          </a:stretch>
        </p:blipFill>
        <p:spPr>
          <a:xfrm>
            <a:off x="5542046" y="4463750"/>
            <a:ext cx="2458954" cy="9797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506" y="1715721"/>
            <a:ext cx="6719542" cy="80803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95755" y="1090295"/>
            <a:ext cx="6126480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Chào mừng thầy cô và các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em đến với tiết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186390" y="2523331"/>
            <a:ext cx="2770703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>
                <a:solidFill>
                  <a:prstClr val="white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Toán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lớp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</a:p>
        </p:txBody>
      </p:sp>
    </p:spTree>
    <p:custDataLst>
      <p:tags r:id="rId1"/>
    </p:custDataLst>
  </p:cSld>
  <p:clrMapOvr>
    <a:masterClrMapping/>
  </p:clrMapOvr>
  <p:transition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5 CloudBook(7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838200"/>
            <a:ext cx="7867650" cy="4267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/>
          <p:nvPr/>
        </p:nvSpPr>
        <p:spPr>
          <a:xfrm>
            <a:off x="304800" y="838200"/>
            <a:ext cx="8458200" cy="1077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Kể tên các đồ vật trong thực tế có dạng: hình vuông, hình tròn, hình tam giác, hình chữ nhật.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304800" y="2133600"/>
            <a:ext cx="8610600" cy="3733800"/>
            <a:chOff x="304800" y="2133600"/>
            <a:chExt cx="8610600" cy="3733800"/>
          </a:xfrm>
        </p:grpSpPr>
        <p:pic>
          <p:nvPicPr>
            <p:cNvPr id="9220" name="Picture 2" descr="C:\Users\Admin\Desktop\tho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6000" y="2133600"/>
              <a:ext cx="1752600" cy="17526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1" name="Picture 3" descr="C:\Users\Admin\Desktop\dia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2200" y="4114800"/>
              <a:ext cx="1752600" cy="17526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2" name="Picture 4" descr="C:\Users\Admin\Desktop\gach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000" y="4486275"/>
              <a:ext cx="1742142" cy="130492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3" name="Picture 5" descr="C:\Users\Admin\Desktop\khăn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800" y="2286000"/>
              <a:ext cx="1676400" cy="16764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4" name="Picture 6" descr="C:\Users\Admin\Desktop\goi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10400" y="4514850"/>
              <a:ext cx="1600200" cy="12001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5" name="Picture 7" descr="C:\Users\Admin\Desktop\tivi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53200" y="2667000"/>
              <a:ext cx="2362200" cy="13716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6" name="Picture 8" descr="C:\Users\Admin\Desktop\mai nha.jp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419601" y="4343400"/>
              <a:ext cx="2057400" cy="14478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7" name="Picture 9" descr="C:\Users\Admin\Desktop\co.jp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19600" y="2362200"/>
              <a:ext cx="2057400" cy="167640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6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66" y="1609817"/>
            <a:ext cx="4266474" cy="29839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085" y="1700808"/>
            <a:ext cx="4429168" cy="20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3713274"/>
            <a:ext cx="6859191" cy="16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88" y="2294111"/>
            <a:ext cx="1765151" cy="316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40112" y="1413623"/>
            <a:ext cx="1557300" cy="17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34" y="3970535"/>
            <a:ext cx="1766237" cy="11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456940" y="1954530"/>
            <a:ext cx="2756535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Củng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cố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Dặn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</a:t>
            </a:r>
            <a:endParaRPr kumimoji="0" lang="en-US" altLang="en-US" sz="225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341639" y="2506024"/>
            <a:ext cx="2461915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Nhận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xét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altLang="en-US" sz="225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315538" y="3027315"/>
            <a:ext cx="2898576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Chuẩn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25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en-US" sz="225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/>
          <p:nvPr/>
        </p:nvSpPr>
        <p:spPr>
          <a:xfrm>
            <a:off x="2819400" y="1143000"/>
            <a:ext cx="3657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latin typeface=".VnAvant" panose="020B7200000000000000" pitchFamily="34" charset="0"/>
                <a:cs typeface="Times New Roman" panose="02020603050405020304" pitchFamily="18" charset="0"/>
              </a:rPr>
              <a:t>KiÓm tra b</a:t>
            </a:r>
            <a:r>
              <a:rPr sz="2800" b="1" dirty="0">
                <a:latin typeface=".VnAvant" panose="020B7200000000000000" pitchFamily="34" charset="0"/>
                <a:ea typeface="Times New Roman" panose="02020603050405020304" pitchFamily="18" charset="0"/>
              </a:rPr>
              <a:t>µ</a:t>
            </a:r>
            <a:r>
              <a:rPr sz="2800" b="1" dirty="0">
                <a:latin typeface=".VnAvant" panose="020B7200000000000000" pitchFamily="34" charset="0"/>
                <a:cs typeface="Times New Roman" panose="02020603050405020304" pitchFamily="18" charset="0"/>
              </a:rPr>
              <a:t>i cò</a:t>
            </a:r>
            <a:endParaRPr sz="2800" b="1" dirty="0">
              <a:latin typeface=".VnAvant" panose="020B7200000000000000" pitchFamily="34" charset="0"/>
              <a:ea typeface="Times New Roman" panose="02020603050405020304" pitchFamily="18" charset="0"/>
            </a:endParaRPr>
          </a:p>
        </p:txBody>
      </p:sp>
      <p:sp>
        <p:nvSpPr>
          <p:cNvPr id="2051" name="TextBox 3"/>
          <p:cNvSpPr txBox="1"/>
          <p:nvPr/>
        </p:nvSpPr>
        <p:spPr>
          <a:xfrm>
            <a:off x="1066800" y="2362200"/>
            <a:ext cx="75438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Gọi HS lên bảng nói tên các đồ vật  ở trước, sau, bên phải, bên trái của mình</a:t>
            </a:r>
            <a:endParaRPr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572" y="857250"/>
            <a:ext cx="6850856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85595" y="2856230"/>
            <a:ext cx="54971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2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HÌNH VUÔNG – HÌNH TRÒN </a:t>
            </a:r>
            <a:endParaRPr sz="2400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24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HÌNH TAM GIÁC – HÌNH CHỮ NHẬT</a:t>
            </a:r>
            <a:endParaRPr lang="en-US" sz="2400" b="1" dirty="0">
              <a:solidFill>
                <a:srgbClr val="F37021"/>
              </a:solidFill>
              <a:latin typeface="Arial-SGK-TV" pitchFamily="2" charset="0"/>
              <a:cs typeface="Arial-SGK-TV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84470" y="3360683"/>
            <a:ext cx="489864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Cả lớp cùng nghe bài hát về hình khối</a:t>
            </a:r>
          </a:p>
        </p:txBody>
      </p:sp>
      <p:pic>
        <p:nvPicPr>
          <p:cNvPr id="4" name="Bé vui học cùng TOPKID - Bài hát thiếu nhi - Dạy bé học hình khối">
            <a:hlinkClick r:id="" action="ppaction://media"/>
          </p:cNvPr>
          <p:cNvPicPr>
            <a:picLocks noGrp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71161" y="2125504"/>
            <a:ext cx="5874544" cy="33647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3775"/>
            <a:ext cx="8118475" cy="45656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75" y="533400"/>
            <a:ext cx="3889375" cy="198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384550"/>
            <a:ext cx="3810000" cy="1917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714375"/>
            <a:ext cx="3657600" cy="1847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400" y="3327400"/>
            <a:ext cx="3886200" cy="1955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10" y="742950"/>
            <a:ext cx="7764463" cy="2730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541020" y="4658360"/>
            <a:ext cx="1512570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Hình vuông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628900" y="4658360"/>
            <a:ext cx="1512570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Hình tròn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729480" y="4658360"/>
            <a:ext cx="1299845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Hình tam giác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47205" y="4658360"/>
            <a:ext cx="1512570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Hình chữ nhật</a:t>
            </a:r>
          </a:p>
        </p:txBody>
      </p:sp>
      <p:cxnSp>
        <p:nvCxnSpPr>
          <p:cNvPr id="7" name="Straight Arrow Connector 6"/>
          <p:cNvCxnSpPr>
            <a:endCxn id="2" idx="0"/>
          </p:cNvCxnSpPr>
          <p:nvPr/>
        </p:nvCxnSpPr>
        <p:spPr>
          <a:xfrm flipH="1">
            <a:off x="1297305" y="3061970"/>
            <a:ext cx="384175" cy="15963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endCxn id="3" idx="0"/>
          </p:cNvCxnSpPr>
          <p:nvPr/>
        </p:nvCxnSpPr>
        <p:spPr>
          <a:xfrm>
            <a:off x="2853690" y="3075305"/>
            <a:ext cx="531495" cy="15830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505200" y="3035300"/>
            <a:ext cx="613410" cy="153670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5" idx="0"/>
          </p:cNvCxnSpPr>
          <p:nvPr/>
        </p:nvCxnSpPr>
        <p:spPr>
          <a:xfrm>
            <a:off x="5636895" y="2915285"/>
            <a:ext cx="1966595" cy="17430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4" idx="0"/>
          </p:cNvCxnSpPr>
          <p:nvPr/>
        </p:nvCxnSpPr>
        <p:spPr>
          <a:xfrm flipH="1">
            <a:off x="5379720" y="3048635"/>
            <a:ext cx="1814830" cy="16097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bldLvl="0" animBg="1"/>
      <p:bldP spid="3" grpId="1" animBg="1"/>
      <p:bldP spid="4" grpId="0" bldLvl="0" animBg="1"/>
      <p:bldP spid="4" grpId="1" animBg="1"/>
      <p:bldP spid="5" grpId="0" bldLvl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30" y="822960"/>
            <a:ext cx="7734300" cy="317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798830" y="4658360"/>
            <a:ext cx="1512570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Hình vuông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75605" y="4658360"/>
            <a:ext cx="1911350" cy="762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Hình tam giác</a:t>
            </a:r>
          </a:p>
        </p:txBody>
      </p:sp>
      <p:cxnSp>
        <p:nvCxnSpPr>
          <p:cNvPr id="4" name="Straight Arrow Connector 3"/>
          <p:cNvCxnSpPr>
            <a:stCxn id="2" idx="0"/>
          </p:cNvCxnSpPr>
          <p:nvPr/>
        </p:nvCxnSpPr>
        <p:spPr>
          <a:xfrm flipV="1">
            <a:off x="1555115" y="2971800"/>
            <a:ext cx="349885" cy="16865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555115" y="2209800"/>
            <a:ext cx="1340485" cy="24485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676400" y="3200400"/>
            <a:ext cx="3581400" cy="13716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" idx="0"/>
          </p:cNvCxnSpPr>
          <p:nvPr/>
        </p:nvCxnSpPr>
        <p:spPr>
          <a:xfrm flipH="1" flipV="1">
            <a:off x="6019800" y="2438400"/>
            <a:ext cx="411480" cy="22199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4800600" y="2438400"/>
            <a:ext cx="1600200" cy="21336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034665" y="5562600"/>
            <a:ext cx="1905000" cy="990600"/>
          </a:xfrm>
          <a:prstGeom prst="round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Màu đỏ</a:t>
            </a:r>
          </a:p>
        </p:txBody>
      </p:sp>
      <p:cxnSp>
        <p:nvCxnSpPr>
          <p:cNvPr id="11" name="Straight Arrow Connector 10"/>
          <p:cNvCxnSpPr>
            <a:stCxn id="10" idx="0"/>
          </p:cNvCxnSpPr>
          <p:nvPr/>
        </p:nvCxnSpPr>
        <p:spPr>
          <a:xfrm flipV="1">
            <a:off x="3987165" y="3352800"/>
            <a:ext cx="127635" cy="2209800"/>
          </a:xfrm>
          <a:prstGeom prst="straightConnector1">
            <a:avLst/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819400" y="3657600"/>
            <a:ext cx="1143000" cy="1828800"/>
          </a:xfrm>
          <a:prstGeom prst="straightConnector1">
            <a:avLst/>
          </a:prstGeom>
          <a:ln>
            <a:solidFill>
              <a:srgbClr val="FF0000"/>
            </a:solidFill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962400" y="3581400"/>
            <a:ext cx="2590800" cy="198120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962400" y="2362200"/>
            <a:ext cx="2895600" cy="320040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bldLvl="0" animBg="1"/>
      <p:bldP spid="3" grpId="1" animBg="1"/>
      <p:bldP spid="10" grpId="0" animBg="1"/>
      <p:bldP spid="1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 HINH VUONG HTHTGHCN"/>
  <p:tag name="ISPRING_ULTRA_SCORM_COURSE_ID" val="A06283AD-CD17-4D83-9B83-8F19AF4BB277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 HINH VUONG HTHTGHC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152D4E-2654-4AE3-A298-C99A47D3911A}:2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4F4C2D-B0DB-4DE2-8652-7A8CBDF7339F}:27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EA8B7E-42B6-458B-97D3-33E6C0196048}:2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615524-28C9-43FE-8E9E-BEDFA2969C4D}:27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5CACA3-5C8A-4DC9-AE51-D317C8CF0F7B}:27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B34546-7F39-45EE-9ACF-6978B8A27812}:27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A801B2-427F-4690-8B78-0073C980C1D3}:2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C6E11B-3D21-489F-B3CC-E9DA03D97572}:28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725988-2016-439B-8C14-90BA379E1061}:27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485764-9E5C-49F0-AE0F-4D9D3D35FA30}:2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F57593-8059-4AA5-A9CB-9DE2E57A8676}:28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8C4629-A6A9-4AA7-B2F3-05724A767C21}:284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Slide doanh nghiệp">
      <a:majorFont>
        <a:latin typeface="A3.Jovis-BebasNeueBold-San"/>
        <a:ea typeface=""/>
        <a:cs typeface=""/>
      </a:majorFont>
      <a:minorFont>
        <a:latin typeface="A2.Jovis-Doanvandai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On-screen Show (4:3)</PresentationFormat>
  <Paragraphs>24</Paragraphs>
  <Slides>12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.VnAvant</vt:lpstr>
      <vt:lpstr>A2.Jovis-Doanvandai-San</vt:lpstr>
      <vt:lpstr>A3.Jovis-BebasNeueBold-San</vt:lpstr>
      <vt:lpstr>Arial</vt:lpstr>
      <vt:lpstr>Arial-SGK-TV</vt:lpstr>
      <vt:lpstr>Calibri</vt:lpstr>
      <vt:lpstr>Calibri Light</vt:lpstr>
      <vt:lpstr>Times New Roman</vt:lpstr>
      <vt:lpstr>Univers</vt:lpstr>
      <vt:lpstr>Wingdings</vt:lpstr>
      <vt:lpstr>1_Default Design</vt:lpstr>
      <vt:lpstr>1_Office 主题​​</vt:lpstr>
      <vt:lpstr>1_Office Theme</vt:lpstr>
      <vt:lpstr>GradientVTI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Cả lớp cùng nghe bài hát về hình khối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 HINH VUONG HTHTGHCN</dc:title>
  <dc:creator>sir</dc:creator>
  <cp:lastModifiedBy>Administrator</cp:lastModifiedBy>
  <cp:revision>83</cp:revision>
  <dcterms:created xsi:type="dcterms:W3CDTF">2002-01-01T10:07:35Z</dcterms:created>
  <dcterms:modified xsi:type="dcterms:W3CDTF">2024-07-30T13:58:43Z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