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8" r:id="rId3"/>
    <p:sldId id="259" r:id="rId4"/>
    <p:sldId id="329" r:id="rId5"/>
    <p:sldId id="411" r:id="rId6"/>
    <p:sldId id="412" r:id="rId7"/>
    <p:sldId id="413" r:id="rId8"/>
    <p:sldId id="415" r:id="rId9"/>
    <p:sldId id="348" r:id="rId10"/>
    <p:sldId id="275" r:id="rId11"/>
    <p:sldId id="468" r:id="rId12"/>
    <p:sldId id="464" r:id="rId13"/>
    <p:sldId id="469" r:id="rId14"/>
    <p:sldId id="357" r:id="rId15"/>
    <p:sldId id="466" r:id="rId16"/>
    <p:sldId id="261" r:id="rId17"/>
    <p:sldId id="27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91B0A-E32E-D38D-449B-6F02EC489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4E03D1-013E-0087-DAC0-A9CB443A32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19F467-5145-8C13-8045-0BB2D3583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F971B-4581-2EBD-AFC3-206BE5133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4C40B-A6EA-E751-7AEB-9FB8437F1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6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AA2E3-EFBE-4290-584F-1ED9C60FB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922186-D07C-452B-C8B1-9F343C0291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36CCC2-BAED-361A-24C5-9E55FA690B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79A533-5AED-66F0-01A9-16A8246F6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2A7B1-5BA3-CDE1-CD8D-9607D73E8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63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D19EA4-5171-5C0E-1D02-4F05D4188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098512-167F-1630-3E91-334D0DE4AF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44E6E-6676-B91C-1E4C-0A33D899F8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1D746-D355-1A7A-8CC0-DFC94E11D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9F502F-0964-C3B6-F9F0-83130D2FD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50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0430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0475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0818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0694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23899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72544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62966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326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2C6B8-7CAC-8B16-DBBD-61E81FCA5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B651B-7116-09E8-6695-417834980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18A4D-4492-E0CC-C46B-28A8709ED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FD50F-0594-F268-FC32-D2013094C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B9001-8560-4DF1-8AA8-CD08D611A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7993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2397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18163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2462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29702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41784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68560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13287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4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37319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73694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6934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42D78-50DC-8E19-C360-502E4F44B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DBB54-EA68-97B0-03FA-455570842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A1A76-DDCC-9A44-A41D-844F557CFE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F54BF-C5E9-9121-6B84-763EA47C1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30FD0-42EA-C0B5-BF68-4AB31FEF9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369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87690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3332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A4053-CAEB-E179-5EB3-753178BB8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33E28-841C-07DB-3128-54C622249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1C6F14-7D6A-B59E-C046-CB4045077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639232-63B3-1D2E-CA2A-5CA0166436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B9E70-C99B-ECFE-385C-73C2C7D7A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0159C0-D28D-5418-2CC4-A654109E1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748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8488-E247-17BB-8AF3-3806ED5FB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93F7D-4497-38F8-25AA-A0ABFBDA8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37783-B135-F678-11DC-39BC784747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32EB39-64D5-AD0C-41A8-B9CC9080B4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E72410-94C1-E103-ABB0-9AF531F75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2C58C8-5C76-B7BB-4E87-7E878184D7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F2227A-2ACA-B2E7-B539-B445D35A8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ED3E37-688F-748B-CC74-DA21D0BE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745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E6796-5531-3990-8B87-F4EFE78CF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1265E-BE85-CC88-41FD-03C954613A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763294-D744-DC74-0E59-8001F6285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B6539-EBED-2802-6373-A973E570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588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2D4B92-5AB5-2D20-94E3-4C762FB483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BFF7A5-7A63-93EC-AD53-D2567E296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A02F79-7EB4-F138-6E88-4AD17AE99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00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61AB1-E253-B6AB-F5C8-A892BC406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9883C-080F-AFAC-DEE3-1CE7390AB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64D0EF-5903-321F-060E-72AF3894B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F54E8-6551-12A3-B286-1FAB50FEC6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264BCE-B58C-4A63-588A-ABEF77422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FA6CD-D289-EFE1-DC48-D8FF7FF45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137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ECC17-D6BA-E963-AE2E-8DC2681F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B1D591-6294-FB1A-80A0-07DAFB56DA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F8A03-04DB-0083-8ABE-779113D0E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8B2FF-6AED-75BB-D959-63EFFEEF9C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A0E711-FE41-D8F1-48DC-73053E86E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54443-6BD5-C3EE-7C7D-FFEE9600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4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3E9CBC3F-5127-0F95-C05B-16DBB70F94B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7376" y="238124"/>
            <a:ext cx="1590676" cy="159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659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9Slide.vn - 2019">
            <a:extLst>
              <a:ext uri="{FF2B5EF4-FFF2-40B4-BE49-F238E27FC236}">
                <a16:creationId xmlns:a16="http://schemas.microsoft.com/office/drawing/2014/main" id="{D080744F-EB8E-4B9C-B363-C9DC5D481E5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69FCA111-A9A3-4719-836F-750AA2EC20C6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67965" y="-1373833"/>
            <a:ext cx="4013405" cy="40134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F1C08F88-92AE-4D7A-B231-1B21ACD27540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012" y="-24005598"/>
            <a:ext cx="4013405" cy="40134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3E91CABF-62CA-471A-99CF-A85C94B289B4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3155" y="632869"/>
            <a:ext cx="4013405" cy="40134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87A408C1-AB1F-4283-961B-C7EC66F05039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92" y="25262693"/>
            <a:ext cx="4013405" cy="40134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56950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0.PNG"/><Relationship Id="rId17" Type="http://schemas.openxmlformats.org/officeDocument/2006/relationships/image" Target="../media/image15.gif"/><Relationship Id="rId2" Type="http://schemas.microsoft.com/office/2007/relationships/media" Target="../media/media1.mp3"/><Relationship Id="rId16" Type="http://schemas.openxmlformats.org/officeDocument/2006/relationships/image" Target="../media/image14.gif"/><Relationship Id="rId20" Type="http://schemas.openxmlformats.org/officeDocument/2006/relationships/image" Target="../media/image18.gif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audio" Target="../media/audio2.wav"/><Relationship Id="rId5" Type="http://schemas.microsoft.com/office/2007/relationships/media" Target="../media/media3.mp3"/><Relationship Id="rId15" Type="http://schemas.openxmlformats.org/officeDocument/2006/relationships/image" Target="../media/image13.png"/><Relationship Id="rId10" Type="http://schemas.openxmlformats.org/officeDocument/2006/relationships/audio" Target="../media/audio1.wav"/><Relationship Id="rId19" Type="http://schemas.openxmlformats.org/officeDocument/2006/relationships/image" Target="../media/image17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19.png"/><Relationship Id="rId18" Type="http://schemas.openxmlformats.org/officeDocument/2006/relationships/image" Target="../media/image18.gif"/><Relationship Id="rId3" Type="http://schemas.microsoft.com/office/2007/relationships/media" Target="../media/media2.mp3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13.png"/><Relationship Id="rId17" Type="http://schemas.openxmlformats.org/officeDocument/2006/relationships/image" Target="../media/image17.png"/><Relationship Id="rId2" Type="http://schemas.microsoft.com/office/2007/relationships/media" Target="../media/media1.mp3"/><Relationship Id="rId16" Type="http://schemas.openxmlformats.org/officeDocument/2006/relationships/image" Target="../media/image16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11.png"/><Relationship Id="rId5" Type="http://schemas.microsoft.com/office/2007/relationships/media" Target="../media/media3.mp3"/><Relationship Id="rId15" Type="http://schemas.openxmlformats.org/officeDocument/2006/relationships/image" Target="../media/image15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4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21.png"/><Relationship Id="rId18" Type="http://schemas.openxmlformats.org/officeDocument/2006/relationships/image" Target="../media/image18.gif"/><Relationship Id="rId3" Type="http://schemas.microsoft.com/office/2007/relationships/media" Target="../media/media2.mp3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20.png"/><Relationship Id="rId17" Type="http://schemas.openxmlformats.org/officeDocument/2006/relationships/image" Target="../media/image17.png"/><Relationship Id="rId2" Type="http://schemas.microsoft.com/office/2007/relationships/media" Target="../media/media1.mp3"/><Relationship Id="rId16" Type="http://schemas.openxmlformats.org/officeDocument/2006/relationships/image" Target="../media/image16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11.png"/><Relationship Id="rId5" Type="http://schemas.microsoft.com/office/2007/relationships/media" Target="../media/media3.mp3"/><Relationship Id="rId15" Type="http://schemas.openxmlformats.org/officeDocument/2006/relationships/image" Target="../media/image15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22.png"/><Relationship Id="rId18" Type="http://schemas.openxmlformats.org/officeDocument/2006/relationships/image" Target="../media/image18.gif"/><Relationship Id="rId3" Type="http://schemas.microsoft.com/office/2007/relationships/media" Target="../media/media2.mp3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microsoft.com/office/2007/relationships/media" Target="../media/media1.mp3"/><Relationship Id="rId16" Type="http://schemas.openxmlformats.org/officeDocument/2006/relationships/image" Target="../media/image16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11.png"/><Relationship Id="rId5" Type="http://schemas.microsoft.com/office/2007/relationships/media" Target="../media/media3.mp3"/><Relationship Id="rId15" Type="http://schemas.openxmlformats.org/officeDocument/2006/relationships/image" Target="../media/image15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24.png"/><Relationship Id="rId18" Type="http://schemas.openxmlformats.org/officeDocument/2006/relationships/image" Target="../media/image18.gif"/><Relationship Id="rId3" Type="http://schemas.microsoft.com/office/2007/relationships/media" Target="../media/media2.mp3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23.png"/><Relationship Id="rId17" Type="http://schemas.openxmlformats.org/officeDocument/2006/relationships/image" Target="../media/image17.png"/><Relationship Id="rId2" Type="http://schemas.microsoft.com/office/2007/relationships/media" Target="../media/media1.mp3"/><Relationship Id="rId16" Type="http://schemas.openxmlformats.org/officeDocument/2006/relationships/image" Target="../media/image25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11.png"/><Relationship Id="rId5" Type="http://schemas.microsoft.com/office/2007/relationships/media" Target="../media/media3.mp3"/><Relationship Id="rId15" Type="http://schemas.openxmlformats.org/officeDocument/2006/relationships/image" Target="../media/image15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F5BD8D9-5F43-48F2-929F-80308524BD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093E6496-F148-4047-C0F2-783CA391519D}"/>
              </a:ext>
            </a:extLst>
          </p:cNvPr>
          <p:cNvGrpSpPr/>
          <p:nvPr/>
        </p:nvGrpSpPr>
        <p:grpSpPr>
          <a:xfrm>
            <a:off x="2621273" y="540167"/>
            <a:ext cx="9875526" cy="955596"/>
            <a:chOff x="2651760" y="656139"/>
            <a:chExt cx="8856105" cy="955596"/>
          </a:xfrm>
        </p:grpSpPr>
        <p:sp>
          <p:nvSpPr>
            <p:cNvPr id="37" name="Rounded Rectangle 3">
              <a:extLst>
                <a:ext uri="{FF2B5EF4-FFF2-40B4-BE49-F238E27FC236}">
                  <a16:creationId xmlns:a16="http://schemas.microsoft.com/office/drawing/2014/main" id="{EA43EAC5-7B57-51E8-C46C-68D235AE68FB}"/>
                </a:ext>
              </a:extLst>
            </p:cNvPr>
            <p:cNvSpPr/>
            <p:nvPr/>
          </p:nvSpPr>
          <p:spPr>
            <a:xfrm>
              <a:off x="2651760" y="849086"/>
              <a:ext cx="6949440" cy="762649"/>
            </a:xfrm>
            <a:prstGeom prst="round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Hộp Văn bản 22">
              <a:extLst>
                <a:ext uri="{FF2B5EF4-FFF2-40B4-BE49-F238E27FC236}">
                  <a16:creationId xmlns:a16="http://schemas.microsoft.com/office/drawing/2014/main" id="{99100789-BA18-3CAB-DFB1-1EF4F6A4C26D}"/>
                </a:ext>
              </a:extLst>
            </p:cNvPr>
            <p:cNvSpPr txBox="1"/>
            <p:nvPr/>
          </p:nvSpPr>
          <p:spPr>
            <a:xfrm>
              <a:off x="2984889" y="656139"/>
              <a:ext cx="8522976" cy="9014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 w="3175"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Thứ … ngày … tháng … năm …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964DA9E-20B5-3D39-A915-6023525A27AE}"/>
              </a:ext>
            </a:extLst>
          </p:cNvPr>
          <p:cNvGrpSpPr/>
          <p:nvPr/>
        </p:nvGrpSpPr>
        <p:grpSpPr>
          <a:xfrm>
            <a:off x="1661832" y="2686050"/>
            <a:ext cx="8949018" cy="3935085"/>
            <a:chOff x="688903" y="402771"/>
            <a:chExt cx="6740941" cy="4272259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692D0BEA-2476-C534-FAA9-C6A569160863}"/>
                </a:ext>
              </a:extLst>
            </p:cNvPr>
            <p:cNvSpPr/>
            <p:nvPr/>
          </p:nvSpPr>
          <p:spPr>
            <a:xfrm>
              <a:off x="688903" y="402771"/>
              <a:ext cx="6690046" cy="4272259"/>
            </a:xfrm>
            <a:custGeom>
              <a:avLst/>
              <a:gdLst>
                <a:gd name="connsiteX0" fmla="*/ 0 w 6690046"/>
                <a:gd name="connsiteY0" fmla="*/ 712057 h 4272259"/>
                <a:gd name="connsiteX1" fmla="*/ 712057 w 6690046"/>
                <a:gd name="connsiteY1" fmla="*/ 0 h 4272259"/>
                <a:gd name="connsiteX2" fmla="*/ 5977989 w 6690046"/>
                <a:gd name="connsiteY2" fmla="*/ 0 h 4272259"/>
                <a:gd name="connsiteX3" fmla="*/ 6690046 w 6690046"/>
                <a:gd name="connsiteY3" fmla="*/ 712057 h 4272259"/>
                <a:gd name="connsiteX4" fmla="*/ 6690046 w 6690046"/>
                <a:gd name="connsiteY4" fmla="*/ 3560202 h 4272259"/>
                <a:gd name="connsiteX5" fmla="*/ 5977989 w 6690046"/>
                <a:gd name="connsiteY5" fmla="*/ 4272259 h 4272259"/>
                <a:gd name="connsiteX6" fmla="*/ 712057 w 6690046"/>
                <a:gd name="connsiteY6" fmla="*/ 4272259 h 4272259"/>
                <a:gd name="connsiteX7" fmla="*/ 0 w 6690046"/>
                <a:gd name="connsiteY7" fmla="*/ 3560202 h 4272259"/>
                <a:gd name="connsiteX8" fmla="*/ 0 w 6690046"/>
                <a:gd name="connsiteY8" fmla="*/ 712057 h 427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90046" h="4272259" fill="none" extrusionOk="0">
                  <a:moveTo>
                    <a:pt x="0" y="712057"/>
                  </a:moveTo>
                  <a:cubicBezTo>
                    <a:pt x="753" y="339193"/>
                    <a:pt x="350862" y="53812"/>
                    <a:pt x="712057" y="0"/>
                  </a:cubicBezTo>
                  <a:cubicBezTo>
                    <a:pt x="2936436" y="72427"/>
                    <a:pt x="3670845" y="61419"/>
                    <a:pt x="5977989" y="0"/>
                  </a:cubicBezTo>
                  <a:cubicBezTo>
                    <a:pt x="6364104" y="-49171"/>
                    <a:pt x="6655019" y="308204"/>
                    <a:pt x="6690046" y="712057"/>
                  </a:cubicBezTo>
                  <a:cubicBezTo>
                    <a:pt x="6790922" y="1073774"/>
                    <a:pt x="6582733" y="2319438"/>
                    <a:pt x="6690046" y="3560202"/>
                  </a:cubicBezTo>
                  <a:cubicBezTo>
                    <a:pt x="6702566" y="3889918"/>
                    <a:pt x="6328415" y="4224243"/>
                    <a:pt x="5977989" y="4272259"/>
                  </a:cubicBezTo>
                  <a:cubicBezTo>
                    <a:pt x="4573790" y="4302086"/>
                    <a:pt x="2163693" y="4192953"/>
                    <a:pt x="712057" y="4272259"/>
                  </a:cubicBezTo>
                  <a:cubicBezTo>
                    <a:pt x="338793" y="4269999"/>
                    <a:pt x="-7187" y="3954881"/>
                    <a:pt x="0" y="3560202"/>
                  </a:cubicBezTo>
                  <a:cubicBezTo>
                    <a:pt x="50037" y="3261106"/>
                    <a:pt x="770" y="1691710"/>
                    <a:pt x="0" y="712057"/>
                  </a:cubicBezTo>
                  <a:close/>
                </a:path>
                <a:path w="6690046" h="4272259" stroke="0" extrusionOk="0">
                  <a:moveTo>
                    <a:pt x="0" y="712057"/>
                  </a:moveTo>
                  <a:cubicBezTo>
                    <a:pt x="74604" y="339135"/>
                    <a:pt x="339803" y="43761"/>
                    <a:pt x="712057" y="0"/>
                  </a:cubicBezTo>
                  <a:cubicBezTo>
                    <a:pt x="3268384" y="123000"/>
                    <a:pt x="5222726" y="-96860"/>
                    <a:pt x="5977989" y="0"/>
                  </a:cubicBezTo>
                  <a:cubicBezTo>
                    <a:pt x="6332231" y="-29736"/>
                    <a:pt x="6715568" y="267345"/>
                    <a:pt x="6690046" y="712057"/>
                  </a:cubicBezTo>
                  <a:cubicBezTo>
                    <a:pt x="6693219" y="1671267"/>
                    <a:pt x="6784313" y="2932646"/>
                    <a:pt x="6690046" y="3560202"/>
                  </a:cubicBezTo>
                  <a:cubicBezTo>
                    <a:pt x="6660199" y="3964273"/>
                    <a:pt x="6305620" y="4261518"/>
                    <a:pt x="5977989" y="4272259"/>
                  </a:cubicBezTo>
                  <a:cubicBezTo>
                    <a:pt x="4946159" y="4111552"/>
                    <a:pt x="1432466" y="4311926"/>
                    <a:pt x="712057" y="4272259"/>
                  </a:cubicBezTo>
                  <a:cubicBezTo>
                    <a:pt x="292624" y="4266972"/>
                    <a:pt x="-69648" y="3921907"/>
                    <a:pt x="0" y="3560202"/>
                  </a:cubicBezTo>
                  <a:cubicBezTo>
                    <a:pt x="32216" y="2448802"/>
                    <a:pt x="57206" y="2070713"/>
                    <a:pt x="0" y="712057"/>
                  </a:cubicBezTo>
                  <a:close/>
                </a:path>
              </a:pathLst>
            </a:custGeom>
            <a:solidFill>
              <a:srgbClr val="CCFFFF"/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C343F0E-6F80-3D67-41BC-C2EAD3247887}"/>
                </a:ext>
              </a:extLst>
            </p:cNvPr>
            <p:cNvSpPr txBox="1"/>
            <p:nvPr/>
          </p:nvSpPr>
          <p:spPr>
            <a:xfrm>
              <a:off x="769608" y="889843"/>
              <a:ext cx="6660236" cy="744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782B53A-560A-070E-DF5A-1A20343DC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845" y="2845647"/>
            <a:ext cx="2267909" cy="9571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F1E0FD-8D52-8B3E-A707-6122E9A58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9261" y="3882780"/>
            <a:ext cx="2145006" cy="28245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CA0FD6-1EF4-9DEB-B41E-EB57108DEF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192" y="4033471"/>
            <a:ext cx="1897134" cy="282452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56116CA-FC69-E269-DFDB-97033D0F70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2968" y="4216454"/>
            <a:ext cx="7175614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890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9078B15-9E1F-F27A-1A6C-FBCB7CD10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AF9A039-1D2D-5632-35E0-3F2E8E3C3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962" y="3088170"/>
            <a:ext cx="2932430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512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219075" y="161925"/>
            <a:ext cx="11668125" cy="6619875"/>
          </a:xfrm>
          <a:custGeom>
            <a:avLst/>
            <a:gdLst>
              <a:gd name="connsiteX0" fmla="*/ 0 w 11668125"/>
              <a:gd name="connsiteY0" fmla="*/ 1103335 h 6619875"/>
              <a:gd name="connsiteX1" fmla="*/ 1103335 w 11668125"/>
              <a:gd name="connsiteY1" fmla="*/ 0 h 6619875"/>
              <a:gd name="connsiteX2" fmla="*/ 10564790 w 11668125"/>
              <a:gd name="connsiteY2" fmla="*/ 0 h 6619875"/>
              <a:gd name="connsiteX3" fmla="*/ 11668125 w 11668125"/>
              <a:gd name="connsiteY3" fmla="*/ 1103335 h 6619875"/>
              <a:gd name="connsiteX4" fmla="*/ 11668125 w 11668125"/>
              <a:gd name="connsiteY4" fmla="*/ 5516540 h 6619875"/>
              <a:gd name="connsiteX5" fmla="*/ 10564790 w 11668125"/>
              <a:gd name="connsiteY5" fmla="*/ 6619875 h 6619875"/>
              <a:gd name="connsiteX6" fmla="*/ 1103335 w 11668125"/>
              <a:gd name="connsiteY6" fmla="*/ 6619875 h 6619875"/>
              <a:gd name="connsiteX7" fmla="*/ 0 w 11668125"/>
              <a:gd name="connsiteY7" fmla="*/ 5516540 h 6619875"/>
              <a:gd name="connsiteX8" fmla="*/ 0 w 11668125"/>
              <a:gd name="connsiteY8" fmla="*/ 1103335 h 6619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68125" h="6619875" fill="none" extrusionOk="0">
                <a:moveTo>
                  <a:pt x="0" y="1103335"/>
                </a:moveTo>
                <a:cubicBezTo>
                  <a:pt x="-35135" y="496165"/>
                  <a:pt x="492141" y="10445"/>
                  <a:pt x="1103335" y="0"/>
                </a:cubicBezTo>
                <a:cubicBezTo>
                  <a:pt x="5004020" y="77600"/>
                  <a:pt x="6448256" y="-27269"/>
                  <a:pt x="10564790" y="0"/>
                </a:cubicBezTo>
                <a:cubicBezTo>
                  <a:pt x="11210430" y="-47866"/>
                  <a:pt x="11709112" y="506046"/>
                  <a:pt x="11668125" y="1103335"/>
                </a:cubicBezTo>
                <a:cubicBezTo>
                  <a:pt x="11777125" y="2287060"/>
                  <a:pt x="11589916" y="4910904"/>
                  <a:pt x="11668125" y="5516540"/>
                </a:cubicBezTo>
                <a:cubicBezTo>
                  <a:pt x="11561313" y="6084111"/>
                  <a:pt x="11068277" y="6666565"/>
                  <a:pt x="10564790" y="6619875"/>
                </a:cubicBezTo>
                <a:cubicBezTo>
                  <a:pt x="8125933" y="6669052"/>
                  <a:pt x="4129961" y="6497173"/>
                  <a:pt x="1103335" y="6619875"/>
                </a:cubicBezTo>
                <a:cubicBezTo>
                  <a:pt x="492173" y="6633754"/>
                  <a:pt x="-24406" y="6146909"/>
                  <a:pt x="0" y="5516540"/>
                </a:cubicBezTo>
                <a:cubicBezTo>
                  <a:pt x="47022" y="4005358"/>
                  <a:pt x="104569" y="3044998"/>
                  <a:pt x="0" y="1103335"/>
                </a:cubicBezTo>
                <a:close/>
              </a:path>
              <a:path w="11668125" h="6619875" stroke="0" extrusionOk="0">
                <a:moveTo>
                  <a:pt x="0" y="1103335"/>
                </a:moveTo>
                <a:cubicBezTo>
                  <a:pt x="16507" y="492093"/>
                  <a:pt x="594538" y="-6710"/>
                  <a:pt x="1103335" y="0"/>
                </a:cubicBezTo>
                <a:cubicBezTo>
                  <a:pt x="4092527" y="-129276"/>
                  <a:pt x="6879828" y="-77778"/>
                  <a:pt x="10564790" y="0"/>
                </a:cubicBezTo>
                <a:cubicBezTo>
                  <a:pt x="11167509" y="-21157"/>
                  <a:pt x="11660422" y="538396"/>
                  <a:pt x="11668125" y="1103335"/>
                </a:cubicBezTo>
                <a:cubicBezTo>
                  <a:pt x="11749724" y="2559387"/>
                  <a:pt x="11822425" y="3331734"/>
                  <a:pt x="11668125" y="5516540"/>
                </a:cubicBezTo>
                <a:cubicBezTo>
                  <a:pt x="11712158" y="6218756"/>
                  <a:pt x="11087819" y="6649214"/>
                  <a:pt x="10564790" y="6619875"/>
                </a:cubicBezTo>
                <a:cubicBezTo>
                  <a:pt x="8091517" y="6664095"/>
                  <a:pt x="4672179" y="6590493"/>
                  <a:pt x="1103335" y="6619875"/>
                </a:cubicBezTo>
                <a:cubicBezTo>
                  <a:pt x="482254" y="6574819"/>
                  <a:pt x="-26795" y="6119702"/>
                  <a:pt x="0" y="5516540"/>
                </a:cubicBezTo>
                <a:cubicBezTo>
                  <a:pt x="-159954" y="3466944"/>
                  <a:pt x="22140" y="2465672"/>
                  <a:pt x="0" y="1103335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56556F-3F4D-1673-6688-B91F1F2CB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352425"/>
            <a:ext cx="3886200" cy="685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00AAAC-EE91-22E0-1C28-6B7077DAAE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137" y="1209675"/>
            <a:ext cx="10067925" cy="523875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E282059-CBB7-EF68-C0E8-9B68327A2DAB}"/>
              </a:ext>
            </a:extLst>
          </p:cNvPr>
          <p:cNvSpPr/>
          <p:nvPr/>
        </p:nvSpPr>
        <p:spPr>
          <a:xfrm>
            <a:off x="2838450" y="3781424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81F4B80-227E-681E-34D3-8284128C8CF5}"/>
              </a:ext>
            </a:extLst>
          </p:cNvPr>
          <p:cNvSpPr/>
          <p:nvPr/>
        </p:nvSpPr>
        <p:spPr>
          <a:xfrm>
            <a:off x="3933825" y="3752849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07CEA2E-A078-D83F-BA95-CB08377D1F40}"/>
              </a:ext>
            </a:extLst>
          </p:cNvPr>
          <p:cNvSpPr/>
          <p:nvPr/>
        </p:nvSpPr>
        <p:spPr>
          <a:xfrm>
            <a:off x="5038725" y="3762374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D3E793F-9E1E-7CA1-289D-645849C9C54D}"/>
              </a:ext>
            </a:extLst>
          </p:cNvPr>
          <p:cNvSpPr/>
          <p:nvPr/>
        </p:nvSpPr>
        <p:spPr>
          <a:xfrm>
            <a:off x="5981700" y="3771899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47BDC59-BA1E-CA84-7559-513FA18C7262}"/>
              </a:ext>
            </a:extLst>
          </p:cNvPr>
          <p:cNvSpPr/>
          <p:nvPr/>
        </p:nvSpPr>
        <p:spPr>
          <a:xfrm>
            <a:off x="7000875" y="3743324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EEAB18D-C94D-7989-7C3D-E8DB5A14DC11}"/>
              </a:ext>
            </a:extLst>
          </p:cNvPr>
          <p:cNvSpPr/>
          <p:nvPr/>
        </p:nvSpPr>
        <p:spPr>
          <a:xfrm>
            <a:off x="7972425" y="3771899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E1C4DB3-2329-FFF2-002E-5DB3DD1332D5}"/>
              </a:ext>
            </a:extLst>
          </p:cNvPr>
          <p:cNvSpPr/>
          <p:nvPr/>
        </p:nvSpPr>
        <p:spPr>
          <a:xfrm>
            <a:off x="8905874" y="3762374"/>
            <a:ext cx="2219326" cy="4095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1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Bốn trăm ba mươi sáu nghìn năm trăm bảy mươi hai</a:t>
            </a:r>
            <a:endParaRPr lang="en-US" sz="13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B6E5FA0-0FB2-75DE-F4F9-19C9067C3576}"/>
              </a:ext>
            </a:extLst>
          </p:cNvPr>
          <p:cNvSpPr/>
          <p:nvPr/>
        </p:nvSpPr>
        <p:spPr>
          <a:xfrm>
            <a:off x="2828925" y="4314824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7BAFF20-E6DE-08A2-73CF-5A32D1BD1084}"/>
              </a:ext>
            </a:extLst>
          </p:cNvPr>
          <p:cNvSpPr/>
          <p:nvPr/>
        </p:nvSpPr>
        <p:spPr>
          <a:xfrm>
            <a:off x="3924300" y="4286249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4250752-2546-3374-0B22-BC8817F16031}"/>
              </a:ext>
            </a:extLst>
          </p:cNvPr>
          <p:cNvSpPr/>
          <p:nvPr/>
        </p:nvSpPr>
        <p:spPr>
          <a:xfrm>
            <a:off x="5029200" y="4295774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3BAD357-400C-DB15-EFDF-52315314924F}"/>
              </a:ext>
            </a:extLst>
          </p:cNvPr>
          <p:cNvSpPr/>
          <p:nvPr/>
        </p:nvSpPr>
        <p:spPr>
          <a:xfrm>
            <a:off x="5972175" y="4305299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C9CF6A6-791D-9A77-4441-9F60526128BF}"/>
              </a:ext>
            </a:extLst>
          </p:cNvPr>
          <p:cNvSpPr/>
          <p:nvPr/>
        </p:nvSpPr>
        <p:spPr>
          <a:xfrm>
            <a:off x="6991350" y="4276724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8C274F7-563D-1952-F3F8-CDEC08A83594}"/>
              </a:ext>
            </a:extLst>
          </p:cNvPr>
          <p:cNvSpPr/>
          <p:nvPr/>
        </p:nvSpPr>
        <p:spPr>
          <a:xfrm>
            <a:off x="7962900" y="4305299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02EA6CA-A27B-0254-AD93-01E89845D261}"/>
              </a:ext>
            </a:extLst>
          </p:cNvPr>
          <p:cNvSpPr/>
          <p:nvPr/>
        </p:nvSpPr>
        <p:spPr>
          <a:xfrm>
            <a:off x="8896349" y="4295774"/>
            <a:ext cx="2219326" cy="4095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1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 trăm bốn mươi lăm nghìn sáu trăm chín mươi tư</a:t>
            </a:r>
            <a:endParaRPr lang="en-US" sz="13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9EF25DF1-01E9-388A-6839-397B2975D49A}"/>
              </a:ext>
            </a:extLst>
          </p:cNvPr>
          <p:cNvSpPr/>
          <p:nvPr/>
        </p:nvSpPr>
        <p:spPr>
          <a:xfrm>
            <a:off x="2809875" y="4857749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BD1979F8-0A43-A98F-8F24-CE9F72F9F6BA}"/>
              </a:ext>
            </a:extLst>
          </p:cNvPr>
          <p:cNvSpPr/>
          <p:nvPr/>
        </p:nvSpPr>
        <p:spPr>
          <a:xfrm>
            <a:off x="3905250" y="4829174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394BB7CA-F37A-AAA5-9407-964D306CA30F}"/>
              </a:ext>
            </a:extLst>
          </p:cNvPr>
          <p:cNvSpPr/>
          <p:nvPr/>
        </p:nvSpPr>
        <p:spPr>
          <a:xfrm>
            <a:off x="5010150" y="4838699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5CC3C7F-22C1-1EAB-AB6B-3EEACBF4942C}"/>
              </a:ext>
            </a:extLst>
          </p:cNvPr>
          <p:cNvSpPr/>
          <p:nvPr/>
        </p:nvSpPr>
        <p:spPr>
          <a:xfrm>
            <a:off x="5953125" y="4848224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476D2954-A0F6-95A0-E9D1-70118B6E6A30}"/>
              </a:ext>
            </a:extLst>
          </p:cNvPr>
          <p:cNvSpPr/>
          <p:nvPr/>
        </p:nvSpPr>
        <p:spPr>
          <a:xfrm>
            <a:off x="6972300" y="4819649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912E9B1-5B5C-C37A-1049-13C3D6E67A45}"/>
              </a:ext>
            </a:extLst>
          </p:cNvPr>
          <p:cNvSpPr/>
          <p:nvPr/>
        </p:nvSpPr>
        <p:spPr>
          <a:xfrm>
            <a:off x="7943850" y="4848224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655A11CC-C5A2-12F8-101D-4A95FF8D3A7A}"/>
              </a:ext>
            </a:extLst>
          </p:cNvPr>
          <p:cNvSpPr/>
          <p:nvPr/>
        </p:nvSpPr>
        <p:spPr>
          <a:xfrm>
            <a:off x="8877299" y="4838699"/>
            <a:ext cx="2219326" cy="4095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1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 trăm linh ba nghìn sáu trăm bốn mươi chín</a:t>
            </a:r>
            <a:endParaRPr lang="en-US" sz="13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BD68EACB-9B0C-67BC-7689-DD9E92B3DDD5}"/>
              </a:ext>
            </a:extLst>
          </p:cNvPr>
          <p:cNvSpPr/>
          <p:nvPr/>
        </p:nvSpPr>
        <p:spPr>
          <a:xfrm>
            <a:off x="2790825" y="5410199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57E0C74A-FCE1-7F6C-EAD8-DD9766605E34}"/>
              </a:ext>
            </a:extLst>
          </p:cNvPr>
          <p:cNvSpPr/>
          <p:nvPr/>
        </p:nvSpPr>
        <p:spPr>
          <a:xfrm>
            <a:off x="3886200" y="5381624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74246855-C12C-EA61-525A-39E8443DC025}"/>
              </a:ext>
            </a:extLst>
          </p:cNvPr>
          <p:cNvSpPr/>
          <p:nvPr/>
        </p:nvSpPr>
        <p:spPr>
          <a:xfrm>
            <a:off x="4991100" y="5391149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FA09C1B1-5040-25EC-78D1-397E402C9FE7}"/>
              </a:ext>
            </a:extLst>
          </p:cNvPr>
          <p:cNvSpPr/>
          <p:nvPr/>
        </p:nvSpPr>
        <p:spPr>
          <a:xfrm>
            <a:off x="5934075" y="5400674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1F7E11F2-8AFC-C0CD-7BAF-0F60701C4193}"/>
              </a:ext>
            </a:extLst>
          </p:cNvPr>
          <p:cNvSpPr/>
          <p:nvPr/>
        </p:nvSpPr>
        <p:spPr>
          <a:xfrm>
            <a:off x="6953250" y="5372099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1A9611DC-C4E9-6ED5-DDCF-E7D0B5783D82}"/>
              </a:ext>
            </a:extLst>
          </p:cNvPr>
          <p:cNvSpPr/>
          <p:nvPr/>
        </p:nvSpPr>
        <p:spPr>
          <a:xfrm>
            <a:off x="7924800" y="5400674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24B9172B-9937-1073-ECED-367638D78928}"/>
              </a:ext>
            </a:extLst>
          </p:cNvPr>
          <p:cNvSpPr/>
          <p:nvPr/>
        </p:nvSpPr>
        <p:spPr>
          <a:xfrm>
            <a:off x="8858249" y="5391149"/>
            <a:ext cx="2219326" cy="4095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1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Bảy trăm hai mươi ba nghìn không trăm hai mươi lăm</a:t>
            </a:r>
            <a:endParaRPr lang="en-US" sz="13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F0437F7B-587A-F6BA-8F43-B225DBF65066}"/>
              </a:ext>
            </a:extLst>
          </p:cNvPr>
          <p:cNvSpPr/>
          <p:nvPr/>
        </p:nvSpPr>
        <p:spPr>
          <a:xfrm>
            <a:off x="2800350" y="5905499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B7A49203-7A3B-E5FF-8632-F0F5F9D575AA}"/>
              </a:ext>
            </a:extLst>
          </p:cNvPr>
          <p:cNvSpPr/>
          <p:nvPr/>
        </p:nvSpPr>
        <p:spPr>
          <a:xfrm>
            <a:off x="3895725" y="5876924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61753FA9-1229-96BC-35DB-E08193B9BED9}"/>
              </a:ext>
            </a:extLst>
          </p:cNvPr>
          <p:cNvSpPr/>
          <p:nvPr/>
        </p:nvSpPr>
        <p:spPr>
          <a:xfrm>
            <a:off x="5000625" y="5886449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3BFF690-CB4F-60FA-7D4E-AA62D080079B}"/>
              </a:ext>
            </a:extLst>
          </p:cNvPr>
          <p:cNvSpPr/>
          <p:nvPr/>
        </p:nvSpPr>
        <p:spPr>
          <a:xfrm>
            <a:off x="5943600" y="5895974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EB77B805-5A98-2405-3959-44F1C095CAE1}"/>
              </a:ext>
            </a:extLst>
          </p:cNvPr>
          <p:cNvSpPr/>
          <p:nvPr/>
        </p:nvSpPr>
        <p:spPr>
          <a:xfrm>
            <a:off x="6962775" y="5867399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EFEC6CD1-0168-0808-A2D5-2B3F67FC1350}"/>
              </a:ext>
            </a:extLst>
          </p:cNvPr>
          <p:cNvSpPr/>
          <p:nvPr/>
        </p:nvSpPr>
        <p:spPr>
          <a:xfrm>
            <a:off x="7934325" y="5895974"/>
            <a:ext cx="609600" cy="3714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6B8290E-40EB-424A-2CD4-B2AC8A582F31}"/>
              </a:ext>
            </a:extLst>
          </p:cNvPr>
          <p:cNvSpPr/>
          <p:nvPr/>
        </p:nvSpPr>
        <p:spPr>
          <a:xfrm>
            <a:off x="8867774" y="5886449"/>
            <a:ext cx="2219326" cy="4095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1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trăm năm mươi tư nghìn tám trăm bảy mươi</a:t>
            </a:r>
            <a:endParaRPr lang="en-US" sz="13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2014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426000" y="369000"/>
            <a:ext cx="11340000" cy="6340144"/>
          </a:xfrm>
          <a:custGeom>
            <a:avLst/>
            <a:gdLst>
              <a:gd name="connsiteX0" fmla="*/ 0 w 11340000"/>
              <a:gd name="connsiteY0" fmla="*/ 1056712 h 6340144"/>
              <a:gd name="connsiteX1" fmla="*/ 1056712 w 11340000"/>
              <a:gd name="connsiteY1" fmla="*/ 0 h 6340144"/>
              <a:gd name="connsiteX2" fmla="*/ 10283288 w 11340000"/>
              <a:gd name="connsiteY2" fmla="*/ 0 h 6340144"/>
              <a:gd name="connsiteX3" fmla="*/ 11340000 w 11340000"/>
              <a:gd name="connsiteY3" fmla="*/ 1056712 h 6340144"/>
              <a:gd name="connsiteX4" fmla="*/ 11340000 w 11340000"/>
              <a:gd name="connsiteY4" fmla="*/ 5283432 h 6340144"/>
              <a:gd name="connsiteX5" fmla="*/ 10283288 w 11340000"/>
              <a:gd name="connsiteY5" fmla="*/ 6340144 h 6340144"/>
              <a:gd name="connsiteX6" fmla="*/ 1056712 w 11340000"/>
              <a:gd name="connsiteY6" fmla="*/ 6340144 h 6340144"/>
              <a:gd name="connsiteX7" fmla="*/ 0 w 11340000"/>
              <a:gd name="connsiteY7" fmla="*/ 5283432 h 6340144"/>
              <a:gd name="connsiteX8" fmla="*/ 0 w 11340000"/>
              <a:gd name="connsiteY8" fmla="*/ 1056712 h 6340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340144" fill="none" extrusionOk="0">
                <a:moveTo>
                  <a:pt x="0" y="1056712"/>
                </a:moveTo>
                <a:cubicBezTo>
                  <a:pt x="-67883" y="477327"/>
                  <a:pt x="465301" y="44319"/>
                  <a:pt x="1056712" y="0"/>
                </a:cubicBezTo>
                <a:cubicBezTo>
                  <a:pt x="3811030" y="77600"/>
                  <a:pt x="6674394" y="-27269"/>
                  <a:pt x="10283288" y="0"/>
                </a:cubicBezTo>
                <a:cubicBezTo>
                  <a:pt x="10918682" y="-68316"/>
                  <a:pt x="11407478" y="492971"/>
                  <a:pt x="11340000" y="1056712"/>
                </a:cubicBezTo>
                <a:cubicBezTo>
                  <a:pt x="11449000" y="2023954"/>
                  <a:pt x="11261791" y="3432571"/>
                  <a:pt x="11340000" y="5283432"/>
                </a:cubicBezTo>
                <a:cubicBezTo>
                  <a:pt x="11242252" y="5828800"/>
                  <a:pt x="10833931" y="6354681"/>
                  <a:pt x="10283288" y="6340144"/>
                </a:cubicBezTo>
                <a:cubicBezTo>
                  <a:pt x="8145233" y="6389321"/>
                  <a:pt x="2058077" y="6217442"/>
                  <a:pt x="1056712" y="6340144"/>
                </a:cubicBezTo>
                <a:cubicBezTo>
                  <a:pt x="469793" y="6365586"/>
                  <a:pt x="-27429" y="5890655"/>
                  <a:pt x="0" y="5283432"/>
                </a:cubicBezTo>
                <a:cubicBezTo>
                  <a:pt x="47022" y="3607312"/>
                  <a:pt x="104569" y="3046195"/>
                  <a:pt x="0" y="1056712"/>
                </a:cubicBezTo>
                <a:close/>
              </a:path>
              <a:path w="11340000" h="6340144" stroke="0" extrusionOk="0">
                <a:moveTo>
                  <a:pt x="0" y="1056712"/>
                </a:moveTo>
                <a:cubicBezTo>
                  <a:pt x="88231" y="463021"/>
                  <a:pt x="509356" y="-2419"/>
                  <a:pt x="1056712" y="0"/>
                </a:cubicBezTo>
                <a:cubicBezTo>
                  <a:pt x="4151967" y="-129276"/>
                  <a:pt x="7375696" y="-77778"/>
                  <a:pt x="10283288" y="0"/>
                </a:cubicBezTo>
                <a:cubicBezTo>
                  <a:pt x="10836539" y="-96771"/>
                  <a:pt x="11329468" y="533835"/>
                  <a:pt x="11340000" y="1056712"/>
                </a:cubicBezTo>
                <a:cubicBezTo>
                  <a:pt x="11421599" y="2253160"/>
                  <a:pt x="11494300" y="4268632"/>
                  <a:pt x="11340000" y="5283432"/>
                </a:cubicBezTo>
                <a:cubicBezTo>
                  <a:pt x="11349599" y="5887281"/>
                  <a:pt x="10801330" y="6362427"/>
                  <a:pt x="10283288" y="6340144"/>
                </a:cubicBezTo>
                <a:cubicBezTo>
                  <a:pt x="8108547" y="6384364"/>
                  <a:pt x="2113872" y="6310762"/>
                  <a:pt x="1056712" y="6340144"/>
                </a:cubicBezTo>
                <a:cubicBezTo>
                  <a:pt x="470513" y="6330183"/>
                  <a:pt x="-27147" y="5860764"/>
                  <a:pt x="0" y="5283432"/>
                </a:cubicBezTo>
                <a:cubicBezTo>
                  <a:pt x="-159954" y="4418090"/>
                  <a:pt x="22140" y="1627537"/>
                  <a:pt x="0" y="1056712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FB8D0E-867C-A238-5E2A-1E0785CEED15}"/>
              </a:ext>
            </a:extLst>
          </p:cNvPr>
          <p:cNvGrpSpPr/>
          <p:nvPr/>
        </p:nvGrpSpPr>
        <p:grpSpPr>
          <a:xfrm>
            <a:off x="320919" y="219075"/>
            <a:ext cx="4327281" cy="715089"/>
            <a:chOff x="216913" y="109983"/>
            <a:chExt cx="4327281" cy="7609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24B84C1-577E-118E-72E9-3331FCE005FB}"/>
                </a:ext>
              </a:extLst>
            </p:cNvPr>
            <p:cNvSpPr txBox="1"/>
            <p:nvPr/>
          </p:nvSpPr>
          <p:spPr>
            <a:xfrm>
              <a:off x="800869" y="109983"/>
              <a:ext cx="3743325" cy="760915"/>
            </a:xfrm>
            <a:custGeom>
              <a:avLst/>
              <a:gdLst>
                <a:gd name="connsiteX0" fmla="*/ 0 w 3743325"/>
                <a:gd name="connsiteY0" fmla="*/ 119184 h 715089"/>
                <a:gd name="connsiteX1" fmla="*/ 119184 w 3743325"/>
                <a:gd name="connsiteY1" fmla="*/ 0 h 715089"/>
                <a:gd name="connsiteX2" fmla="*/ 598195 w 3743325"/>
                <a:gd name="connsiteY2" fmla="*/ 0 h 715089"/>
                <a:gd name="connsiteX3" fmla="*/ 1112255 w 3743325"/>
                <a:gd name="connsiteY3" fmla="*/ 0 h 715089"/>
                <a:gd name="connsiteX4" fmla="*/ 1591266 w 3743325"/>
                <a:gd name="connsiteY4" fmla="*/ 0 h 715089"/>
                <a:gd name="connsiteX5" fmla="*/ 2070277 w 3743325"/>
                <a:gd name="connsiteY5" fmla="*/ 0 h 715089"/>
                <a:gd name="connsiteX6" fmla="*/ 2619387 w 3743325"/>
                <a:gd name="connsiteY6" fmla="*/ 0 h 715089"/>
                <a:gd name="connsiteX7" fmla="*/ 3624141 w 3743325"/>
                <a:gd name="connsiteY7" fmla="*/ 0 h 715089"/>
                <a:gd name="connsiteX8" fmla="*/ 3743325 w 3743325"/>
                <a:gd name="connsiteY8" fmla="*/ 119184 h 715089"/>
                <a:gd name="connsiteX9" fmla="*/ 3743325 w 3743325"/>
                <a:gd name="connsiteY9" fmla="*/ 595905 h 715089"/>
                <a:gd name="connsiteX10" fmla="*/ 3624141 w 3743325"/>
                <a:gd name="connsiteY10" fmla="*/ 715089 h 715089"/>
                <a:gd name="connsiteX11" fmla="*/ 3110081 w 3743325"/>
                <a:gd name="connsiteY11" fmla="*/ 715089 h 715089"/>
                <a:gd name="connsiteX12" fmla="*/ 2455822 w 3743325"/>
                <a:gd name="connsiteY12" fmla="*/ 715089 h 715089"/>
                <a:gd name="connsiteX13" fmla="*/ 1906712 w 3743325"/>
                <a:gd name="connsiteY13" fmla="*/ 715089 h 715089"/>
                <a:gd name="connsiteX14" fmla="*/ 1287503 w 3743325"/>
                <a:gd name="connsiteY14" fmla="*/ 715089 h 715089"/>
                <a:gd name="connsiteX15" fmla="*/ 633244 w 3743325"/>
                <a:gd name="connsiteY15" fmla="*/ 715089 h 715089"/>
                <a:gd name="connsiteX16" fmla="*/ 119184 w 3743325"/>
                <a:gd name="connsiteY16" fmla="*/ 715089 h 715089"/>
                <a:gd name="connsiteX17" fmla="*/ 0 w 3743325"/>
                <a:gd name="connsiteY17" fmla="*/ 595905 h 715089"/>
                <a:gd name="connsiteX18" fmla="*/ 0 w 3743325"/>
                <a:gd name="connsiteY18" fmla="*/ 119184 h 715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43325" h="715089" fill="none" extrusionOk="0">
                  <a:moveTo>
                    <a:pt x="0" y="119184"/>
                  </a:moveTo>
                  <a:cubicBezTo>
                    <a:pt x="-9703" y="48371"/>
                    <a:pt x="54927" y="2701"/>
                    <a:pt x="119184" y="0"/>
                  </a:cubicBezTo>
                  <a:cubicBezTo>
                    <a:pt x="302136" y="19754"/>
                    <a:pt x="361136" y="3381"/>
                    <a:pt x="598195" y="0"/>
                  </a:cubicBezTo>
                  <a:cubicBezTo>
                    <a:pt x="835254" y="-3381"/>
                    <a:pt x="867827" y="17212"/>
                    <a:pt x="1112255" y="0"/>
                  </a:cubicBezTo>
                  <a:cubicBezTo>
                    <a:pt x="1356683" y="-17212"/>
                    <a:pt x="1433566" y="8495"/>
                    <a:pt x="1591266" y="0"/>
                  </a:cubicBezTo>
                  <a:cubicBezTo>
                    <a:pt x="1748966" y="-8495"/>
                    <a:pt x="1892058" y="-21603"/>
                    <a:pt x="2070277" y="0"/>
                  </a:cubicBezTo>
                  <a:cubicBezTo>
                    <a:pt x="2248496" y="21603"/>
                    <a:pt x="2443785" y="-7393"/>
                    <a:pt x="2619387" y="0"/>
                  </a:cubicBezTo>
                  <a:cubicBezTo>
                    <a:pt x="2794989" y="7393"/>
                    <a:pt x="3325769" y="12231"/>
                    <a:pt x="3624141" y="0"/>
                  </a:cubicBezTo>
                  <a:cubicBezTo>
                    <a:pt x="3688860" y="2384"/>
                    <a:pt x="3748196" y="38177"/>
                    <a:pt x="3743325" y="119184"/>
                  </a:cubicBezTo>
                  <a:cubicBezTo>
                    <a:pt x="3730828" y="352502"/>
                    <a:pt x="3766046" y="422901"/>
                    <a:pt x="3743325" y="595905"/>
                  </a:cubicBezTo>
                  <a:cubicBezTo>
                    <a:pt x="3740558" y="663931"/>
                    <a:pt x="3688022" y="725922"/>
                    <a:pt x="3624141" y="715089"/>
                  </a:cubicBezTo>
                  <a:cubicBezTo>
                    <a:pt x="3487444" y="713256"/>
                    <a:pt x="3322812" y="695560"/>
                    <a:pt x="3110081" y="715089"/>
                  </a:cubicBezTo>
                  <a:cubicBezTo>
                    <a:pt x="2897350" y="734618"/>
                    <a:pt x="2643422" y="736515"/>
                    <a:pt x="2455822" y="715089"/>
                  </a:cubicBezTo>
                  <a:cubicBezTo>
                    <a:pt x="2268222" y="693663"/>
                    <a:pt x="2066111" y="734314"/>
                    <a:pt x="1906712" y="715089"/>
                  </a:cubicBezTo>
                  <a:cubicBezTo>
                    <a:pt x="1747313" y="695865"/>
                    <a:pt x="1565905" y="726941"/>
                    <a:pt x="1287503" y="715089"/>
                  </a:cubicBezTo>
                  <a:cubicBezTo>
                    <a:pt x="1009101" y="703237"/>
                    <a:pt x="905421" y="699787"/>
                    <a:pt x="633244" y="715089"/>
                  </a:cubicBezTo>
                  <a:cubicBezTo>
                    <a:pt x="361067" y="730391"/>
                    <a:pt x="274072" y="733243"/>
                    <a:pt x="119184" y="715089"/>
                  </a:cubicBezTo>
                  <a:cubicBezTo>
                    <a:pt x="64011" y="715374"/>
                    <a:pt x="-4706" y="649054"/>
                    <a:pt x="0" y="595905"/>
                  </a:cubicBezTo>
                  <a:cubicBezTo>
                    <a:pt x="6532" y="424618"/>
                    <a:pt x="17646" y="319787"/>
                    <a:pt x="0" y="119184"/>
                  </a:cubicBezTo>
                  <a:close/>
                </a:path>
                <a:path w="3743325" h="715089" stroke="0" extrusionOk="0">
                  <a:moveTo>
                    <a:pt x="0" y="119184"/>
                  </a:moveTo>
                  <a:cubicBezTo>
                    <a:pt x="-3365" y="66713"/>
                    <a:pt x="61294" y="9864"/>
                    <a:pt x="119184" y="0"/>
                  </a:cubicBezTo>
                  <a:cubicBezTo>
                    <a:pt x="384452" y="-12610"/>
                    <a:pt x="505994" y="-12272"/>
                    <a:pt x="773443" y="0"/>
                  </a:cubicBezTo>
                  <a:cubicBezTo>
                    <a:pt x="1040892" y="12272"/>
                    <a:pt x="1127110" y="20245"/>
                    <a:pt x="1252453" y="0"/>
                  </a:cubicBezTo>
                  <a:cubicBezTo>
                    <a:pt x="1377796" y="-20245"/>
                    <a:pt x="1632792" y="-10253"/>
                    <a:pt x="1731464" y="0"/>
                  </a:cubicBezTo>
                  <a:cubicBezTo>
                    <a:pt x="1830136" y="10253"/>
                    <a:pt x="2041166" y="6784"/>
                    <a:pt x="2210475" y="0"/>
                  </a:cubicBezTo>
                  <a:cubicBezTo>
                    <a:pt x="2379784" y="-6784"/>
                    <a:pt x="2550166" y="-22894"/>
                    <a:pt x="2759585" y="0"/>
                  </a:cubicBezTo>
                  <a:cubicBezTo>
                    <a:pt x="2969004" y="22894"/>
                    <a:pt x="3431702" y="30073"/>
                    <a:pt x="3624141" y="0"/>
                  </a:cubicBezTo>
                  <a:cubicBezTo>
                    <a:pt x="3692550" y="9646"/>
                    <a:pt x="3747721" y="54236"/>
                    <a:pt x="3743325" y="119184"/>
                  </a:cubicBezTo>
                  <a:cubicBezTo>
                    <a:pt x="3764389" y="352529"/>
                    <a:pt x="3736053" y="447739"/>
                    <a:pt x="3743325" y="595905"/>
                  </a:cubicBezTo>
                  <a:cubicBezTo>
                    <a:pt x="3745470" y="663945"/>
                    <a:pt x="3690100" y="712819"/>
                    <a:pt x="3624141" y="715089"/>
                  </a:cubicBezTo>
                  <a:cubicBezTo>
                    <a:pt x="3413594" y="699326"/>
                    <a:pt x="3358677" y="719706"/>
                    <a:pt x="3110081" y="715089"/>
                  </a:cubicBezTo>
                  <a:cubicBezTo>
                    <a:pt x="2861485" y="710472"/>
                    <a:pt x="2823084" y="731939"/>
                    <a:pt x="2560971" y="715089"/>
                  </a:cubicBezTo>
                  <a:cubicBezTo>
                    <a:pt x="2298858" y="698240"/>
                    <a:pt x="2152222" y="725166"/>
                    <a:pt x="1941762" y="715089"/>
                  </a:cubicBezTo>
                  <a:cubicBezTo>
                    <a:pt x="1731302" y="705012"/>
                    <a:pt x="1627171" y="707057"/>
                    <a:pt x="1462751" y="715089"/>
                  </a:cubicBezTo>
                  <a:cubicBezTo>
                    <a:pt x="1298331" y="723121"/>
                    <a:pt x="1189460" y="694766"/>
                    <a:pt x="983740" y="715089"/>
                  </a:cubicBezTo>
                  <a:cubicBezTo>
                    <a:pt x="778020" y="735412"/>
                    <a:pt x="354290" y="747637"/>
                    <a:pt x="119184" y="715089"/>
                  </a:cubicBezTo>
                  <a:cubicBezTo>
                    <a:pt x="48261" y="703597"/>
                    <a:pt x="-8688" y="662494"/>
                    <a:pt x="0" y="595905"/>
                  </a:cubicBezTo>
                  <a:cubicBezTo>
                    <a:pt x="300" y="441696"/>
                    <a:pt x="7647" y="355223"/>
                    <a:pt x="0" y="119184"/>
                  </a:cubicBezTo>
                  <a:close/>
                </a:path>
              </a:pathLst>
            </a:custGeom>
            <a:solidFill>
              <a:srgbClr val="CCFFFF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1324216099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a) </a:t>
              </a:r>
              <a:r>
                <a:rPr lang="en-US" sz="3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Đọc</a:t>
              </a: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sau</a:t>
              </a:r>
              <a:r>
                <a:rPr lang="en-US" sz="3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D35F25-A10A-2FE7-373C-7E694E76574A}"/>
                </a:ext>
              </a:extLst>
            </p:cNvPr>
            <p:cNvSpPr/>
            <p:nvPr/>
          </p:nvSpPr>
          <p:spPr>
            <a:xfrm>
              <a:off x="216913" y="140731"/>
              <a:ext cx="688258" cy="63909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6D2DAEB-A489-6E4E-21E1-B6BB9E0DBF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712" y="1028700"/>
            <a:ext cx="2162175" cy="1257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8E9617-8CE1-D4A9-330D-54AB9A8F53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675" y="2438400"/>
            <a:ext cx="1905000" cy="10477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A9F70A-5569-ACD3-3417-96A82D1ACB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00" y="3848100"/>
            <a:ext cx="2019300" cy="11049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417F17-6E07-34FE-1A7B-E98FF09572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5138737"/>
            <a:ext cx="1885950" cy="10191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08EA0AD-1854-3D5E-E4C9-A8B85CCD6EC6}"/>
              </a:ext>
            </a:extLst>
          </p:cNvPr>
          <p:cNvSpPr txBox="1"/>
          <p:nvPr/>
        </p:nvSpPr>
        <p:spPr>
          <a:xfrm>
            <a:off x="2809875" y="1238250"/>
            <a:ext cx="8810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Bốn mươi tám nghìn bốn trăm năm mươi sáu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D90AC9-846D-59A7-1974-0660538ED580}"/>
              </a:ext>
            </a:extLst>
          </p:cNvPr>
          <p:cNvSpPr txBox="1"/>
          <p:nvPr/>
        </p:nvSpPr>
        <p:spPr>
          <a:xfrm>
            <a:off x="2828925" y="2590800"/>
            <a:ext cx="8810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Tám trăm linh chín nghìn tám trăm hai mươi tư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E6EEA9-0490-21E9-F7CD-43D5F164C4F5}"/>
              </a:ext>
            </a:extLst>
          </p:cNvPr>
          <p:cNvSpPr txBox="1"/>
          <p:nvPr/>
        </p:nvSpPr>
        <p:spPr>
          <a:xfrm>
            <a:off x="2857500" y="4048125"/>
            <a:ext cx="8810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 trăm mười lăm nghìn hai trăm mười một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EAE068-F836-70C2-DDCF-83CF4EB27EFF}"/>
              </a:ext>
            </a:extLst>
          </p:cNvPr>
          <p:cNvSpPr txBox="1"/>
          <p:nvPr/>
        </p:nvSpPr>
        <p:spPr>
          <a:xfrm>
            <a:off x="2924175" y="5324475"/>
            <a:ext cx="8810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Sáu trăm bảy mươi ba nghìn một trăm linh năm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7563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426000" y="369000"/>
            <a:ext cx="11340000" cy="6340144"/>
          </a:xfrm>
          <a:custGeom>
            <a:avLst/>
            <a:gdLst>
              <a:gd name="connsiteX0" fmla="*/ 0 w 11340000"/>
              <a:gd name="connsiteY0" fmla="*/ 1056712 h 6340144"/>
              <a:gd name="connsiteX1" fmla="*/ 1056712 w 11340000"/>
              <a:gd name="connsiteY1" fmla="*/ 0 h 6340144"/>
              <a:gd name="connsiteX2" fmla="*/ 10283288 w 11340000"/>
              <a:gd name="connsiteY2" fmla="*/ 0 h 6340144"/>
              <a:gd name="connsiteX3" fmla="*/ 11340000 w 11340000"/>
              <a:gd name="connsiteY3" fmla="*/ 1056712 h 6340144"/>
              <a:gd name="connsiteX4" fmla="*/ 11340000 w 11340000"/>
              <a:gd name="connsiteY4" fmla="*/ 5283432 h 6340144"/>
              <a:gd name="connsiteX5" fmla="*/ 10283288 w 11340000"/>
              <a:gd name="connsiteY5" fmla="*/ 6340144 h 6340144"/>
              <a:gd name="connsiteX6" fmla="*/ 1056712 w 11340000"/>
              <a:gd name="connsiteY6" fmla="*/ 6340144 h 6340144"/>
              <a:gd name="connsiteX7" fmla="*/ 0 w 11340000"/>
              <a:gd name="connsiteY7" fmla="*/ 5283432 h 6340144"/>
              <a:gd name="connsiteX8" fmla="*/ 0 w 11340000"/>
              <a:gd name="connsiteY8" fmla="*/ 1056712 h 6340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340144" fill="none" extrusionOk="0">
                <a:moveTo>
                  <a:pt x="0" y="1056712"/>
                </a:moveTo>
                <a:cubicBezTo>
                  <a:pt x="-67883" y="477327"/>
                  <a:pt x="465301" y="44319"/>
                  <a:pt x="1056712" y="0"/>
                </a:cubicBezTo>
                <a:cubicBezTo>
                  <a:pt x="3811030" y="77600"/>
                  <a:pt x="6674394" y="-27269"/>
                  <a:pt x="10283288" y="0"/>
                </a:cubicBezTo>
                <a:cubicBezTo>
                  <a:pt x="10918682" y="-68316"/>
                  <a:pt x="11407478" y="492971"/>
                  <a:pt x="11340000" y="1056712"/>
                </a:cubicBezTo>
                <a:cubicBezTo>
                  <a:pt x="11449000" y="2023954"/>
                  <a:pt x="11261791" y="3432571"/>
                  <a:pt x="11340000" y="5283432"/>
                </a:cubicBezTo>
                <a:cubicBezTo>
                  <a:pt x="11242252" y="5828800"/>
                  <a:pt x="10833931" y="6354681"/>
                  <a:pt x="10283288" y="6340144"/>
                </a:cubicBezTo>
                <a:cubicBezTo>
                  <a:pt x="8145233" y="6389321"/>
                  <a:pt x="2058077" y="6217442"/>
                  <a:pt x="1056712" y="6340144"/>
                </a:cubicBezTo>
                <a:cubicBezTo>
                  <a:pt x="469793" y="6365586"/>
                  <a:pt x="-27429" y="5890655"/>
                  <a:pt x="0" y="5283432"/>
                </a:cubicBezTo>
                <a:cubicBezTo>
                  <a:pt x="47022" y="3607312"/>
                  <a:pt x="104569" y="3046195"/>
                  <a:pt x="0" y="1056712"/>
                </a:cubicBezTo>
                <a:close/>
              </a:path>
              <a:path w="11340000" h="6340144" stroke="0" extrusionOk="0">
                <a:moveTo>
                  <a:pt x="0" y="1056712"/>
                </a:moveTo>
                <a:cubicBezTo>
                  <a:pt x="88231" y="463021"/>
                  <a:pt x="509356" y="-2419"/>
                  <a:pt x="1056712" y="0"/>
                </a:cubicBezTo>
                <a:cubicBezTo>
                  <a:pt x="4151967" y="-129276"/>
                  <a:pt x="7375696" y="-77778"/>
                  <a:pt x="10283288" y="0"/>
                </a:cubicBezTo>
                <a:cubicBezTo>
                  <a:pt x="10836539" y="-96771"/>
                  <a:pt x="11329468" y="533835"/>
                  <a:pt x="11340000" y="1056712"/>
                </a:cubicBezTo>
                <a:cubicBezTo>
                  <a:pt x="11421599" y="2253160"/>
                  <a:pt x="11494300" y="4268632"/>
                  <a:pt x="11340000" y="5283432"/>
                </a:cubicBezTo>
                <a:cubicBezTo>
                  <a:pt x="11349599" y="5887281"/>
                  <a:pt x="10801330" y="6362427"/>
                  <a:pt x="10283288" y="6340144"/>
                </a:cubicBezTo>
                <a:cubicBezTo>
                  <a:pt x="8108547" y="6384364"/>
                  <a:pt x="2113872" y="6310762"/>
                  <a:pt x="1056712" y="6340144"/>
                </a:cubicBezTo>
                <a:cubicBezTo>
                  <a:pt x="470513" y="6330183"/>
                  <a:pt x="-27147" y="5860764"/>
                  <a:pt x="0" y="5283432"/>
                </a:cubicBezTo>
                <a:cubicBezTo>
                  <a:pt x="-159954" y="4418090"/>
                  <a:pt x="22140" y="1627537"/>
                  <a:pt x="0" y="1056712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FB8D0E-867C-A238-5E2A-1E0785CEED15}"/>
              </a:ext>
            </a:extLst>
          </p:cNvPr>
          <p:cNvGrpSpPr/>
          <p:nvPr/>
        </p:nvGrpSpPr>
        <p:grpSpPr>
          <a:xfrm>
            <a:off x="511419" y="647700"/>
            <a:ext cx="10718555" cy="3915966"/>
            <a:chOff x="245488" y="109983"/>
            <a:chExt cx="10718555" cy="416691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24B84C1-577E-118E-72E9-3331FCE005FB}"/>
                </a:ext>
              </a:extLst>
            </p:cNvPr>
            <p:cNvSpPr txBox="1"/>
            <p:nvPr/>
          </p:nvSpPr>
          <p:spPr>
            <a:xfrm>
              <a:off x="800868" y="109983"/>
              <a:ext cx="10163175" cy="4166917"/>
            </a:xfrm>
            <a:custGeom>
              <a:avLst/>
              <a:gdLst>
                <a:gd name="connsiteX0" fmla="*/ 0 w 10163175"/>
                <a:gd name="connsiteY0" fmla="*/ 652674 h 3915966"/>
                <a:gd name="connsiteX1" fmla="*/ 652674 w 10163175"/>
                <a:gd name="connsiteY1" fmla="*/ 0 h 3915966"/>
                <a:gd name="connsiteX2" fmla="*/ 1511202 w 10163175"/>
                <a:gd name="connsiteY2" fmla="*/ 0 h 3915966"/>
                <a:gd name="connsiteX3" fmla="*/ 2015417 w 10163175"/>
                <a:gd name="connsiteY3" fmla="*/ 0 h 3915966"/>
                <a:gd name="connsiteX4" fmla="*/ 2608210 w 10163175"/>
                <a:gd name="connsiteY4" fmla="*/ 0 h 3915966"/>
                <a:gd name="connsiteX5" fmla="*/ 3466738 w 10163175"/>
                <a:gd name="connsiteY5" fmla="*/ 0 h 3915966"/>
                <a:gd name="connsiteX6" fmla="*/ 3970952 w 10163175"/>
                <a:gd name="connsiteY6" fmla="*/ 0 h 3915966"/>
                <a:gd name="connsiteX7" fmla="*/ 4829480 w 10163175"/>
                <a:gd name="connsiteY7" fmla="*/ 0 h 3915966"/>
                <a:gd name="connsiteX8" fmla="*/ 5333695 w 10163175"/>
                <a:gd name="connsiteY8" fmla="*/ 0 h 3915966"/>
                <a:gd name="connsiteX9" fmla="*/ 5837910 w 10163175"/>
                <a:gd name="connsiteY9" fmla="*/ 0 h 3915966"/>
                <a:gd name="connsiteX10" fmla="*/ 6607859 w 10163175"/>
                <a:gd name="connsiteY10" fmla="*/ 0 h 3915966"/>
                <a:gd name="connsiteX11" fmla="*/ 7200652 w 10163175"/>
                <a:gd name="connsiteY11" fmla="*/ 0 h 3915966"/>
                <a:gd name="connsiteX12" fmla="*/ 7704867 w 10163175"/>
                <a:gd name="connsiteY12" fmla="*/ 0 h 3915966"/>
                <a:gd name="connsiteX13" fmla="*/ 8386238 w 10163175"/>
                <a:gd name="connsiteY13" fmla="*/ 0 h 3915966"/>
                <a:gd name="connsiteX14" fmla="*/ 9510501 w 10163175"/>
                <a:gd name="connsiteY14" fmla="*/ 0 h 3915966"/>
                <a:gd name="connsiteX15" fmla="*/ 10163175 w 10163175"/>
                <a:gd name="connsiteY15" fmla="*/ 652674 h 3915966"/>
                <a:gd name="connsiteX16" fmla="*/ 10163175 w 10163175"/>
                <a:gd name="connsiteY16" fmla="*/ 1253116 h 3915966"/>
                <a:gd name="connsiteX17" fmla="*/ 10163175 w 10163175"/>
                <a:gd name="connsiteY17" fmla="*/ 1827452 h 3915966"/>
                <a:gd name="connsiteX18" fmla="*/ 10163175 w 10163175"/>
                <a:gd name="connsiteY18" fmla="*/ 2480107 h 3915966"/>
                <a:gd name="connsiteX19" fmla="*/ 10163175 w 10163175"/>
                <a:gd name="connsiteY19" fmla="*/ 3263292 h 3915966"/>
                <a:gd name="connsiteX20" fmla="*/ 9510501 w 10163175"/>
                <a:gd name="connsiteY20" fmla="*/ 3915966 h 3915966"/>
                <a:gd name="connsiteX21" fmla="*/ 8651973 w 10163175"/>
                <a:gd name="connsiteY21" fmla="*/ 3915966 h 3915966"/>
                <a:gd name="connsiteX22" fmla="*/ 7970602 w 10163175"/>
                <a:gd name="connsiteY22" fmla="*/ 3915966 h 3915966"/>
                <a:gd name="connsiteX23" fmla="*/ 7289231 w 10163175"/>
                <a:gd name="connsiteY23" fmla="*/ 3915966 h 3915966"/>
                <a:gd name="connsiteX24" fmla="*/ 6873594 w 10163175"/>
                <a:gd name="connsiteY24" fmla="*/ 3915966 h 3915966"/>
                <a:gd name="connsiteX25" fmla="*/ 6369379 w 10163175"/>
                <a:gd name="connsiteY25" fmla="*/ 3915966 h 3915966"/>
                <a:gd name="connsiteX26" fmla="*/ 5510851 w 10163175"/>
                <a:gd name="connsiteY26" fmla="*/ 3915966 h 3915966"/>
                <a:gd name="connsiteX27" fmla="*/ 5006637 w 10163175"/>
                <a:gd name="connsiteY27" fmla="*/ 3915966 h 3915966"/>
                <a:gd name="connsiteX28" fmla="*/ 4325265 w 10163175"/>
                <a:gd name="connsiteY28" fmla="*/ 3915966 h 3915966"/>
                <a:gd name="connsiteX29" fmla="*/ 3821051 w 10163175"/>
                <a:gd name="connsiteY29" fmla="*/ 3915966 h 3915966"/>
                <a:gd name="connsiteX30" fmla="*/ 2962523 w 10163175"/>
                <a:gd name="connsiteY30" fmla="*/ 3915966 h 3915966"/>
                <a:gd name="connsiteX31" fmla="*/ 2192573 w 10163175"/>
                <a:gd name="connsiteY31" fmla="*/ 3915966 h 3915966"/>
                <a:gd name="connsiteX32" fmla="*/ 1511202 w 10163175"/>
                <a:gd name="connsiteY32" fmla="*/ 3915966 h 3915966"/>
                <a:gd name="connsiteX33" fmla="*/ 652674 w 10163175"/>
                <a:gd name="connsiteY33" fmla="*/ 3915966 h 3915966"/>
                <a:gd name="connsiteX34" fmla="*/ 0 w 10163175"/>
                <a:gd name="connsiteY34" fmla="*/ 3263292 h 3915966"/>
                <a:gd name="connsiteX35" fmla="*/ 0 w 10163175"/>
                <a:gd name="connsiteY35" fmla="*/ 2662850 h 3915966"/>
                <a:gd name="connsiteX36" fmla="*/ 0 w 10163175"/>
                <a:gd name="connsiteY36" fmla="*/ 1984089 h 3915966"/>
                <a:gd name="connsiteX37" fmla="*/ 0 w 10163175"/>
                <a:gd name="connsiteY37" fmla="*/ 1383647 h 3915966"/>
                <a:gd name="connsiteX38" fmla="*/ 0 w 10163175"/>
                <a:gd name="connsiteY38" fmla="*/ 652674 h 3915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163175" h="3915966" fill="none" extrusionOk="0">
                  <a:moveTo>
                    <a:pt x="0" y="652674"/>
                  </a:moveTo>
                  <a:cubicBezTo>
                    <a:pt x="-9832" y="306377"/>
                    <a:pt x="306570" y="-2366"/>
                    <a:pt x="652674" y="0"/>
                  </a:cubicBezTo>
                  <a:cubicBezTo>
                    <a:pt x="863294" y="37363"/>
                    <a:pt x="1121772" y="18985"/>
                    <a:pt x="1511202" y="0"/>
                  </a:cubicBezTo>
                  <a:cubicBezTo>
                    <a:pt x="1900632" y="-18985"/>
                    <a:pt x="1846269" y="-2744"/>
                    <a:pt x="2015417" y="0"/>
                  </a:cubicBezTo>
                  <a:cubicBezTo>
                    <a:pt x="2184566" y="2744"/>
                    <a:pt x="2472527" y="19781"/>
                    <a:pt x="2608210" y="0"/>
                  </a:cubicBezTo>
                  <a:cubicBezTo>
                    <a:pt x="2743893" y="-19781"/>
                    <a:pt x="3091838" y="-24306"/>
                    <a:pt x="3466738" y="0"/>
                  </a:cubicBezTo>
                  <a:cubicBezTo>
                    <a:pt x="3841638" y="24306"/>
                    <a:pt x="3749159" y="-23113"/>
                    <a:pt x="3970952" y="0"/>
                  </a:cubicBezTo>
                  <a:cubicBezTo>
                    <a:pt x="4192745" y="23113"/>
                    <a:pt x="4471240" y="-42689"/>
                    <a:pt x="4829480" y="0"/>
                  </a:cubicBezTo>
                  <a:cubicBezTo>
                    <a:pt x="5187720" y="42689"/>
                    <a:pt x="5133546" y="14712"/>
                    <a:pt x="5333695" y="0"/>
                  </a:cubicBezTo>
                  <a:cubicBezTo>
                    <a:pt x="5533844" y="-14712"/>
                    <a:pt x="5648834" y="-19492"/>
                    <a:pt x="5837910" y="0"/>
                  </a:cubicBezTo>
                  <a:cubicBezTo>
                    <a:pt x="6026986" y="19492"/>
                    <a:pt x="6407909" y="-26000"/>
                    <a:pt x="6607859" y="0"/>
                  </a:cubicBezTo>
                  <a:cubicBezTo>
                    <a:pt x="6807809" y="26000"/>
                    <a:pt x="7004676" y="-25934"/>
                    <a:pt x="7200652" y="0"/>
                  </a:cubicBezTo>
                  <a:cubicBezTo>
                    <a:pt x="7396628" y="25934"/>
                    <a:pt x="7554537" y="-228"/>
                    <a:pt x="7704867" y="0"/>
                  </a:cubicBezTo>
                  <a:cubicBezTo>
                    <a:pt x="7855198" y="228"/>
                    <a:pt x="8114979" y="21187"/>
                    <a:pt x="8386238" y="0"/>
                  </a:cubicBezTo>
                  <a:cubicBezTo>
                    <a:pt x="8657497" y="-21187"/>
                    <a:pt x="8987405" y="3242"/>
                    <a:pt x="9510501" y="0"/>
                  </a:cubicBezTo>
                  <a:cubicBezTo>
                    <a:pt x="9906358" y="30246"/>
                    <a:pt x="10123858" y="324361"/>
                    <a:pt x="10163175" y="652674"/>
                  </a:cubicBezTo>
                  <a:cubicBezTo>
                    <a:pt x="10175533" y="871996"/>
                    <a:pt x="10172263" y="1057042"/>
                    <a:pt x="10163175" y="1253116"/>
                  </a:cubicBezTo>
                  <a:cubicBezTo>
                    <a:pt x="10154087" y="1449190"/>
                    <a:pt x="10176270" y="1618721"/>
                    <a:pt x="10163175" y="1827452"/>
                  </a:cubicBezTo>
                  <a:cubicBezTo>
                    <a:pt x="10150080" y="2036183"/>
                    <a:pt x="10167575" y="2179880"/>
                    <a:pt x="10163175" y="2480107"/>
                  </a:cubicBezTo>
                  <a:cubicBezTo>
                    <a:pt x="10158775" y="2780335"/>
                    <a:pt x="10165794" y="2906799"/>
                    <a:pt x="10163175" y="3263292"/>
                  </a:cubicBezTo>
                  <a:cubicBezTo>
                    <a:pt x="10124553" y="3643042"/>
                    <a:pt x="9927006" y="3901297"/>
                    <a:pt x="9510501" y="3915966"/>
                  </a:cubicBezTo>
                  <a:cubicBezTo>
                    <a:pt x="9117968" y="3887962"/>
                    <a:pt x="9001256" y="3908802"/>
                    <a:pt x="8651973" y="3915966"/>
                  </a:cubicBezTo>
                  <a:cubicBezTo>
                    <a:pt x="8302690" y="3923130"/>
                    <a:pt x="8128213" y="3931911"/>
                    <a:pt x="7970602" y="3915966"/>
                  </a:cubicBezTo>
                  <a:cubicBezTo>
                    <a:pt x="7812991" y="3900021"/>
                    <a:pt x="7600047" y="3894368"/>
                    <a:pt x="7289231" y="3915966"/>
                  </a:cubicBezTo>
                  <a:cubicBezTo>
                    <a:pt x="6978415" y="3937564"/>
                    <a:pt x="7036850" y="3897073"/>
                    <a:pt x="6873594" y="3915966"/>
                  </a:cubicBezTo>
                  <a:cubicBezTo>
                    <a:pt x="6710338" y="3934859"/>
                    <a:pt x="6510668" y="3894942"/>
                    <a:pt x="6369379" y="3915966"/>
                  </a:cubicBezTo>
                  <a:cubicBezTo>
                    <a:pt x="6228090" y="3936990"/>
                    <a:pt x="5713277" y="3903080"/>
                    <a:pt x="5510851" y="3915966"/>
                  </a:cubicBezTo>
                  <a:cubicBezTo>
                    <a:pt x="5308425" y="3928852"/>
                    <a:pt x="5254373" y="3897743"/>
                    <a:pt x="5006637" y="3915966"/>
                  </a:cubicBezTo>
                  <a:cubicBezTo>
                    <a:pt x="4758901" y="3934189"/>
                    <a:pt x="4493699" y="3942113"/>
                    <a:pt x="4325265" y="3915966"/>
                  </a:cubicBezTo>
                  <a:cubicBezTo>
                    <a:pt x="4156831" y="3889819"/>
                    <a:pt x="4048572" y="3925429"/>
                    <a:pt x="3821051" y="3915966"/>
                  </a:cubicBezTo>
                  <a:cubicBezTo>
                    <a:pt x="3593530" y="3906503"/>
                    <a:pt x="3318452" y="3921979"/>
                    <a:pt x="2962523" y="3915966"/>
                  </a:cubicBezTo>
                  <a:cubicBezTo>
                    <a:pt x="2606594" y="3909953"/>
                    <a:pt x="2460965" y="3937812"/>
                    <a:pt x="2192573" y="3915966"/>
                  </a:cubicBezTo>
                  <a:cubicBezTo>
                    <a:pt x="1924181" y="3894121"/>
                    <a:pt x="1753892" y="3891342"/>
                    <a:pt x="1511202" y="3915966"/>
                  </a:cubicBezTo>
                  <a:cubicBezTo>
                    <a:pt x="1268512" y="3940590"/>
                    <a:pt x="1016182" y="3909901"/>
                    <a:pt x="652674" y="3915966"/>
                  </a:cubicBezTo>
                  <a:cubicBezTo>
                    <a:pt x="287068" y="3902875"/>
                    <a:pt x="-20940" y="3578133"/>
                    <a:pt x="0" y="3263292"/>
                  </a:cubicBezTo>
                  <a:cubicBezTo>
                    <a:pt x="-19959" y="3115529"/>
                    <a:pt x="4996" y="2908685"/>
                    <a:pt x="0" y="2662850"/>
                  </a:cubicBezTo>
                  <a:cubicBezTo>
                    <a:pt x="-4996" y="2417015"/>
                    <a:pt x="29997" y="2307883"/>
                    <a:pt x="0" y="1984089"/>
                  </a:cubicBezTo>
                  <a:cubicBezTo>
                    <a:pt x="-29997" y="1660295"/>
                    <a:pt x="7276" y="1527048"/>
                    <a:pt x="0" y="1383647"/>
                  </a:cubicBezTo>
                  <a:cubicBezTo>
                    <a:pt x="-7276" y="1240246"/>
                    <a:pt x="-26145" y="974024"/>
                    <a:pt x="0" y="652674"/>
                  </a:cubicBezTo>
                  <a:close/>
                </a:path>
                <a:path w="10163175" h="3915966" stroke="0" extrusionOk="0">
                  <a:moveTo>
                    <a:pt x="0" y="652674"/>
                  </a:moveTo>
                  <a:cubicBezTo>
                    <a:pt x="-12235" y="340759"/>
                    <a:pt x="333889" y="51814"/>
                    <a:pt x="652674" y="0"/>
                  </a:cubicBezTo>
                  <a:cubicBezTo>
                    <a:pt x="1040084" y="-40990"/>
                    <a:pt x="1277374" y="-37145"/>
                    <a:pt x="1511202" y="0"/>
                  </a:cubicBezTo>
                  <a:cubicBezTo>
                    <a:pt x="1745030" y="37145"/>
                    <a:pt x="1805201" y="17942"/>
                    <a:pt x="1926838" y="0"/>
                  </a:cubicBezTo>
                  <a:cubicBezTo>
                    <a:pt x="2048475" y="-17942"/>
                    <a:pt x="2147149" y="18360"/>
                    <a:pt x="2342475" y="0"/>
                  </a:cubicBezTo>
                  <a:cubicBezTo>
                    <a:pt x="2537801" y="-18360"/>
                    <a:pt x="2577911" y="3453"/>
                    <a:pt x="2758111" y="0"/>
                  </a:cubicBezTo>
                  <a:cubicBezTo>
                    <a:pt x="2938311" y="-3453"/>
                    <a:pt x="3142425" y="24997"/>
                    <a:pt x="3350904" y="0"/>
                  </a:cubicBezTo>
                  <a:cubicBezTo>
                    <a:pt x="3559383" y="-24997"/>
                    <a:pt x="3884849" y="31417"/>
                    <a:pt x="4209432" y="0"/>
                  </a:cubicBezTo>
                  <a:cubicBezTo>
                    <a:pt x="4534015" y="-31417"/>
                    <a:pt x="4648457" y="7069"/>
                    <a:pt x="4979382" y="0"/>
                  </a:cubicBezTo>
                  <a:cubicBezTo>
                    <a:pt x="5310307" y="-7069"/>
                    <a:pt x="5331350" y="-17450"/>
                    <a:pt x="5572175" y="0"/>
                  </a:cubicBezTo>
                  <a:cubicBezTo>
                    <a:pt x="5813000" y="17450"/>
                    <a:pt x="6002353" y="-25576"/>
                    <a:pt x="6164968" y="0"/>
                  </a:cubicBezTo>
                  <a:cubicBezTo>
                    <a:pt x="6327583" y="25576"/>
                    <a:pt x="6512172" y="5068"/>
                    <a:pt x="6669183" y="0"/>
                  </a:cubicBezTo>
                  <a:cubicBezTo>
                    <a:pt x="6826195" y="-5068"/>
                    <a:pt x="7233165" y="-38091"/>
                    <a:pt x="7527710" y="0"/>
                  </a:cubicBezTo>
                  <a:cubicBezTo>
                    <a:pt x="7822255" y="38091"/>
                    <a:pt x="7786296" y="9067"/>
                    <a:pt x="7943347" y="0"/>
                  </a:cubicBezTo>
                  <a:cubicBezTo>
                    <a:pt x="8100398" y="-9067"/>
                    <a:pt x="8286076" y="2826"/>
                    <a:pt x="8536140" y="0"/>
                  </a:cubicBezTo>
                  <a:cubicBezTo>
                    <a:pt x="8786204" y="-2826"/>
                    <a:pt x="9076088" y="-32176"/>
                    <a:pt x="9510501" y="0"/>
                  </a:cubicBezTo>
                  <a:cubicBezTo>
                    <a:pt x="9873973" y="64263"/>
                    <a:pt x="10239310" y="322162"/>
                    <a:pt x="10163175" y="652674"/>
                  </a:cubicBezTo>
                  <a:cubicBezTo>
                    <a:pt x="10148786" y="925914"/>
                    <a:pt x="10158289" y="1168450"/>
                    <a:pt x="10163175" y="1357541"/>
                  </a:cubicBezTo>
                  <a:cubicBezTo>
                    <a:pt x="10168061" y="1546632"/>
                    <a:pt x="10132462" y="1815395"/>
                    <a:pt x="10163175" y="2062408"/>
                  </a:cubicBezTo>
                  <a:cubicBezTo>
                    <a:pt x="10193888" y="2309421"/>
                    <a:pt x="10179295" y="2411712"/>
                    <a:pt x="10163175" y="2662850"/>
                  </a:cubicBezTo>
                  <a:cubicBezTo>
                    <a:pt x="10147055" y="2913988"/>
                    <a:pt x="10192069" y="3109910"/>
                    <a:pt x="10163175" y="3263292"/>
                  </a:cubicBezTo>
                  <a:cubicBezTo>
                    <a:pt x="10099837" y="3591189"/>
                    <a:pt x="9883542" y="3937652"/>
                    <a:pt x="9510501" y="3915966"/>
                  </a:cubicBezTo>
                  <a:cubicBezTo>
                    <a:pt x="9333918" y="3928882"/>
                    <a:pt x="9184260" y="3929708"/>
                    <a:pt x="9094865" y="3915966"/>
                  </a:cubicBezTo>
                  <a:cubicBezTo>
                    <a:pt x="9005470" y="3902224"/>
                    <a:pt x="8802356" y="3926661"/>
                    <a:pt x="8590650" y="3915966"/>
                  </a:cubicBezTo>
                  <a:cubicBezTo>
                    <a:pt x="8378944" y="3905271"/>
                    <a:pt x="8327519" y="3929361"/>
                    <a:pt x="8175013" y="3915966"/>
                  </a:cubicBezTo>
                  <a:cubicBezTo>
                    <a:pt x="8022507" y="3902571"/>
                    <a:pt x="7924672" y="3899271"/>
                    <a:pt x="7759377" y="3915966"/>
                  </a:cubicBezTo>
                  <a:cubicBezTo>
                    <a:pt x="7594082" y="3932661"/>
                    <a:pt x="7438612" y="3934346"/>
                    <a:pt x="7166584" y="3915966"/>
                  </a:cubicBezTo>
                  <a:cubicBezTo>
                    <a:pt x="6894556" y="3897586"/>
                    <a:pt x="6649667" y="3947314"/>
                    <a:pt x="6308056" y="3915966"/>
                  </a:cubicBezTo>
                  <a:cubicBezTo>
                    <a:pt x="5966445" y="3884618"/>
                    <a:pt x="5956104" y="3921882"/>
                    <a:pt x="5803841" y="3915966"/>
                  </a:cubicBezTo>
                  <a:cubicBezTo>
                    <a:pt x="5651578" y="3910050"/>
                    <a:pt x="5445705" y="3907584"/>
                    <a:pt x="5122470" y="3915966"/>
                  </a:cubicBezTo>
                  <a:cubicBezTo>
                    <a:pt x="4799235" y="3924348"/>
                    <a:pt x="4761921" y="3902414"/>
                    <a:pt x="4529677" y="3915966"/>
                  </a:cubicBezTo>
                  <a:cubicBezTo>
                    <a:pt x="4297433" y="3929518"/>
                    <a:pt x="4059284" y="3910003"/>
                    <a:pt x="3848305" y="3915966"/>
                  </a:cubicBezTo>
                  <a:cubicBezTo>
                    <a:pt x="3637326" y="3921929"/>
                    <a:pt x="3259977" y="3903281"/>
                    <a:pt x="2989778" y="3915966"/>
                  </a:cubicBezTo>
                  <a:cubicBezTo>
                    <a:pt x="2719579" y="3928651"/>
                    <a:pt x="2688194" y="3906075"/>
                    <a:pt x="2396985" y="3915966"/>
                  </a:cubicBezTo>
                  <a:cubicBezTo>
                    <a:pt x="2105776" y="3925857"/>
                    <a:pt x="1813661" y="3902227"/>
                    <a:pt x="1538457" y="3915966"/>
                  </a:cubicBezTo>
                  <a:cubicBezTo>
                    <a:pt x="1263253" y="3929705"/>
                    <a:pt x="854256" y="3900436"/>
                    <a:pt x="652674" y="3915966"/>
                  </a:cubicBezTo>
                  <a:cubicBezTo>
                    <a:pt x="316097" y="3882403"/>
                    <a:pt x="-42699" y="3645145"/>
                    <a:pt x="0" y="3263292"/>
                  </a:cubicBezTo>
                  <a:cubicBezTo>
                    <a:pt x="4936" y="3142007"/>
                    <a:pt x="16436" y="2962851"/>
                    <a:pt x="0" y="2688956"/>
                  </a:cubicBezTo>
                  <a:cubicBezTo>
                    <a:pt x="-16436" y="2415061"/>
                    <a:pt x="9134" y="2229883"/>
                    <a:pt x="0" y="2088514"/>
                  </a:cubicBezTo>
                  <a:cubicBezTo>
                    <a:pt x="-9134" y="1947145"/>
                    <a:pt x="-4032" y="1700963"/>
                    <a:pt x="0" y="1383647"/>
                  </a:cubicBezTo>
                  <a:cubicBezTo>
                    <a:pt x="4032" y="1066331"/>
                    <a:pt x="-4062" y="951322"/>
                    <a:pt x="0" y="652674"/>
                  </a:cubicBezTo>
                  <a:close/>
                </a:path>
              </a:pathLst>
            </a:custGeom>
            <a:solidFill>
              <a:srgbClr val="CCFFFF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1324216099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b) Viết các số sau: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- Tám mươi bảy nghìn sáu trăm linh một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- Chín nghìn không trăm ba mươi tư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- Hai mươi hai nghìn năm trăm hai mươi lăm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- Bốn trăm mười tám nghìn ba trăm linh bốn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- Năm trăm hai mươi bảy nghìn sáu trăm bốn mươi mốt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9D35F25-A10A-2FE7-373C-7E694E76574A}"/>
                </a:ext>
              </a:extLst>
            </p:cNvPr>
            <p:cNvSpPr/>
            <p:nvPr/>
          </p:nvSpPr>
          <p:spPr>
            <a:xfrm>
              <a:off x="245488" y="302897"/>
              <a:ext cx="688258" cy="63909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06143B7-A70C-144A-42D3-46C205031670}"/>
              </a:ext>
            </a:extLst>
          </p:cNvPr>
          <p:cNvSpPr/>
          <p:nvPr/>
        </p:nvSpPr>
        <p:spPr>
          <a:xfrm>
            <a:off x="8077200" y="1314450"/>
            <a:ext cx="1857375" cy="4667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srgbClr val="FF0000"/>
                </a:solidFill>
              </a:rPr>
              <a:t>87 601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6B82601-373E-F5C5-68F4-0D25A2DC8361}"/>
              </a:ext>
            </a:extLst>
          </p:cNvPr>
          <p:cNvSpPr/>
          <p:nvPr/>
        </p:nvSpPr>
        <p:spPr>
          <a:xfrm>
            <a:off x="7439025" y="1857375"/>
            <a:ext cx="1857375" cy="4286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srgbClr val="FF0000"/>
                </a:solidFill>
              </a:rPr>
              <a:t>9 034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A2F3770-2EFA-8296-323C-5A298BF77F18}"/>
              </a:ext>
            </a:extLst>
          </p:cNvPr>
          <p:cNvSpPr/>
          <p:nvPr/>
        </p:nvSpPr>
        <p:spPr>
          <a:xfrm>
            <a:off x="8753475" y="2352675"/>
            <a:ext cx="1857375" cy="4286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srgbClr val="FF0000"/>
                </a:solidFill>
              </a:rPr>
              <a:t>22 525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76E32F1-E77F-9DB6-4163-280A51E3E6CA}"/>
              </a:ext>
            </a:extLst>
          </p:cNvPr>
          <p:cNvSpPr/>
          <p:nvPr/>
        </p:nvSpPr>
        <p:spPr>
          <a:xfrm>
            <a:off x="8734425" y="2914650"/>
            <a:ext cx="1857375" cy="4286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srgbClr val="FF0000"/>
                </a:solidFill>
              </a:rPr>
              <a:t>418 304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9C3E4C4-F6E4-AC87-C3A1-727A2402D89D}"/>
              </a:ext>
            </a:extLst>
          </p:cNvPr>
          <p:cNvSpPr/>
          <p:nvPr/>
        </p:nvSpPr>
        <p:spPr>
          <a:xfrm>
            <a:off x="8639175" y="3848100"/>
            <a:ext cx="1857375" cy="4286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srgbClr val="FF0000"/>
                </a:solidFill>
              </a:rPr>
              <a:t>527 641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626987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426000" y="180975"/>
            <a:ext cx="11340000" cy="6553199"/>
          </a:xfrm>
          <a:custGeom>
            <a:avLst/>
            <a:gdLst>
              <a:gd name="connsiteX0" fmla="*/ 0 w 11340000"/>
              <a:gd name="connsiteY0" fmla="*/ 1092222 h 6553199"/>
              <a:gd name="connsiteX1" fmla="*/ 1092222 w 11340000"/>
              <a:gd name="connsiteY1" fmla="*/ 0 h 6553199"/>
              <a:gd name="connsiteX2" fmla="*/ 10247778 w 11340000"/>
              <a:gd name="connsiteY2" fmla="*/ 0 h 6553199"/>
              <a:gd name="connsiteX3" fmla="*/ 11340000 w 11340000"/>
              <a:gd name="connsiteY3" fmla="*/ 1092222 h 6553199"/>
              <a:gd name="connsiteX4" fmla="*/ 11340000 w 11340000"/>
              <a:gd name="connsiteY4" fmla="*/ 5460977 h 6553199"/>
              <a:gd name="connsiteX5" fmla="*/ 10247778 w 11340000"/>
              <a:gd name="connsiteY5" fmla="*/ 6553199 h 6553199"/>
              <a:gd name="connsiteX6" fmla="*/ 1092222 w 11340000"/>
              <a:gd name="connsiteY6" fmla="*/ 6553199 h 6553199"/>
              <a:gd name="connsiteX7" fmla="*/ 0 w 11340000"/>
              <a:gd name="connsiteY7" fmla="*/ 5460977 h 6553199"/>
              <a:gd name="connsiteX8" fmla="*/ 0 w 11340000"/>
              <a:gd name="connsiteY8" fmla="*/ 1092222 h 6553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553199" fill="none" extrusionOk="0">
                <a:moveTo>
                  <a:pt x="0" y="1092222"/>
                </a:moveTo>
                <a:cubicBezTo>
                  <a:pt x="-94038" y="494851"/>
                  <a:pt x="478043" y="62240"/>
                  <a:pt x="1092222" y="0"/>
                </a:cubicBezTo>
                <a:cubicBezTo>
                  <a:pt x="4871760" y="77600"/>
                  <a:pt x="6563171" y="-27269"/>
                  <a:pt x="10247778" y="0"/>
                </a:cubicBezTo>
                <a:cubicBezTo>
                  <a:pt x="10865307" y="-18879"/>
                  <a:pt x="11405616" y="508320"/>
                  <a:pt x="11340000" y="1092222"/>
                </a:cubicBezTo>
                <a:cubicBezTo>
                  <a:pt x="11449000" y="2759216"/>
                  <a:pt x="11261791" y="4547519"/>
                  <a:pt x="11340000" y="5460977"/>
                </a:cubicBezTo>
                <a:cubicBezTo>
                  <a:pt x="11293182" y="6045880"/>
                  <a:pt x="10798345" y="6576419"/>
                  <a:pt x="10247778" y="6553199"/>
                </a:cubicBezTo>
                <a:cubicBezTo>
                  <a:pt x="6828830" y="6602376"/>
                  <a:pt x="5601851" y="6430497"/>
                  <a:pt x="1092222" y="6553199"/>
                </a:cubicBezTo>
                <a:cubicBezTo>
                  <a:pt x="486912" y="6569262"/>
                  <a:pt x="-85820" y="6138087"/>
                  <a:pt x="0" y="5460977"/>
                </a:cubicBezTo>
                <a:cubicBezTo>
                  <a:pt x="47022" y="3397640"/>
                  <a:pt x="104569" y="2528771"/>
                  <a:pt x="0" y="1092222"/>
                </a:cubicBezTo>
                <a:close/>
              </a:path>
              <a:path w="11340000" h="6553199" stroke="0" extrusionOk="0">
                <a:moveTo>
                  <a:pt x="0" y="1092222"/>
                </a:moveTo>
                <a:cubicBezTo>
                  <a:pt x="11393" y="487702"/>
                  <a:pt x="567660" y="-5248"/>
                  <a:pt x="1092222" y="0"/>
                </a:cubicBezTo>
                <a:cubicBezTo>
                  <a:pt x="2156676" y="-129276"/>
                  <a:pt x="8261162" y="-77778"/>
                  <a:pt x="10247778" y="0"/>
                </a:cubicBezTo>
                <a:cubicBezTo>
                  <a:pt x="10834508" y="-52562"/>
                  <a:pt x="11332063" y="534768"/>
                  <a:pt x="11340000" y="1092222"/>
                </a:cubicBezTo>
                <a:cubicBezTo>
                  <a:pt x="11421599" y="3138461"/>
                  <a:pt x="11494300" y="3804128"/>
                  <a:pt x="11340000" y="5460977"/>
                </a:cubicBezTo>
                <a:cubicBezTo>
                  <a:pt x="11378695" y="6145799"/>
                  <a:pt x="10772808" y="6579772"/>
                  <a:pt x="10247778" y="6553199"/>
                </a:cubicBezTo>
                <a:cubicBezTo>
                  <a:pt x="6105535" y="6597419"/>
                  <a:pt x="5053852" y="6523817"/>
                  <a:pt x="1092222" y="6553199"/>
                </a:cubicBezTo>
                <a:cubicBezTo>
                  <a:pt x="479998" y="6518596"/>
                  <a:pt x="-16246" y="6060440"/>
                  <a:pt x="0" y="5460977"/>
                </a:cubicBezTo>
                <a:cubicBezTo>
                  <a:pt x="-159954" y="4642527"/>
                  <a:pt x="22140" y="1599146"/>
                  <a:pt x="0" y="1092222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205B27-95D3-7FB2-1E69-1B9908070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487" y="300037"/>
            <a:ext cx="3171825" cy="6762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9A5A11-B261-787A-8B40-38B2CCF34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1014412"/>
            <a:ext cx="8705850" cy="11334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8E775C0-08E8-D878-6E99-1D3267785F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587" y="2409825"/>
            <a:ext cx="9915525" cy="3943350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2829A6E-33B8-888D-17FA-1BA9E7015726}"/>
              </a:ext>
            </a:extLst>
          </p:cNvPr>
          <p:cNvSpPr/>
          <p:nvPr/>
        </p:nvSpPr>
        <p:spPr>
          <a:xfrm>
            <a:off x="4105275" y="2428874"/>
            <a:ext cx="523875" cy="4476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C62EE7F-A848-D8FE-EDAB-C0A87D7E9271}"/>
              </a:ext>
            </a:extLst>
          </p:cNvPr>
          <p:cNvSpPr/>
          <p:nvPr/>
        </p:nvSpPr>
        <p:spPr>
          <a:xfrm>
            <a:off x="6191250" y="2419349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FED9CF2-C18D-43BF-519F-5F68788664D3}"/>
              </a:ext>
            </a:extLst>
          </p:cNvPr>
          <p:cNvSpPr/>
          <p:nvPr/>
        </p:nvSpPr>
        <p:spPr>
          <a:xfrm>
            <a:off x="8362950" y="2409824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874EF8B-0665-3E87-4281-B9588B5A4797}"/>
              </a:ext>
            </a:extLst>
          </p:cNvPr>
          <p:cNvSpPr/>
          <p:nvPr/>
        </p:nvSpPr>
        <p:spPr>
          <a:xfrm>
            <a:off x="9715500" y="2409824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700D1A5-EB90-EB79-5A42-AEB4713CB67C}"/>
              </a:ext>
            </a:extLst>
          </p:cNvPr>
          <p:cNvSpPr/>
          <p:nvPr/>
        </p:nvSpPr>
        <p:spPr>
          <a:xfrm>
            <a:off x="1562100" y="3067049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66C6CB0-85A5-3365-C3ED-1561B6F4308B}"/>
              </a:ext>
            </a:extLst>
          </p:cNvPr>
          <p:cNvSpPr/>
          <p:nvPr/>
        </p:nvSpPr>
        <p:spPr>
          <a:xfrm>
            <a:off x="2905125" y="3038474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C1AFEF2-8363-3CC8-F3F1-98DDFAC419C6}"/>
              </a:ext>
            </a:extLst>
          </p:cNvPr>
          <p:cNvSpPr/>
          <p:nvPr/>
        </p:nvSpPr>
        <p:spPr>
          <a:xfrm>
            <a:off x="4114800" y="3771899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0A3F055-824E-A834-F271-C06870455832}"/>
              </a:ext>
            </a:extLst>
          </p:cNvPr>
          <p:cNvSpPr/>
          <p:nvPr/>
        </p:nvSpPr>
        <p:spPr>
          <a:xfrm>
            <a:off x="6210300" y="3752849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ADC3532-48EF-705C-67CF-BAA630E1227A}"/>
              </a:ext>
            </a:extLst>
          </p:cNvPr>
          <p:cNvSpPr/>
          <p:nvPr/>
        </p:nvSpPr>
        <p:spPr>
          <a:xfrm>
            <a:off x="8353425" y="3743324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8EC1CFC-1FF7-DFED-7D99-80CA38725EB0}"/>
              </a:ext>
            </a:extLst>
          </p:cNvPr>
          <p:cNvSpPr/>
          <p:nvPr/>
        </p:nvSpPr>
        <p:spPr>
          <a:xfrm>
            <a:off x="9725025" y="3771899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0C22714-DB28-9985-0D3D-5DD80A50CEB0}"/>
              </a:ext>
            </a:extLst>
          </p:cNvPr>
          <p:cNvSpPr/>
          <p:nvPr/>
        </p:nvSpPr>
        <p:spPr>
          <a:xfrm>
            <a:off x="1571625" y="4391024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AC1EDE5-A81C-78FD-A364-4E1327980D5F}"/>
              </a:ext>
            </a:extLst>
          </p:cNvPr>
          <p:cNvSpPr/>
          <p:nvPr/>
        </p:nvSpPr>
        <p:spPr>
          <a:xfrm>
            <a:off x="2876550" y="4381499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3191AD3-B239-901B-F8D3-29B6E259F956}"/>
              </a:ext>
            </a:extLst>
          </p:cNvPr>
          <p:cNvSpPr/>
          <p:nvPr/>
        </p:nvSpPr>
        <p:spPr>
          <a:xfrm>
            <a:off x="4095750" y="5095874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70C0F915-FE0B-9CF5-6D22-207B9197BA7F}"/>
              </a:ext>
            </a:extLst>
          </p:cNvPr>
          <p:cNvSpPr/>
          <p:nvPr/>
        </p:nvSpPr>
        <p:spPr>
          <a:xfrm>
            <a:off x="6181725" y="5105399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276EA83-BC6B-8550-4ED2-AF62456BBCFB}"/>
              </a:ext>
            </a:extLst>
          </p:cNvPr>
          <p:cNvSpPr/>
          <p:nvPr/>
        </p:nvSpPr>
        <p:spPr>
          <a:xfrm>
            <a:off x="8372475" y="5124449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70CA79C-EA51-5FC7-2EC1-1F0A79EA07E0}"/>
              </a:ext>
            </a:extLst>
          </p:cNvPr>
          <p:cNvSpPr/>
          <p:nvPr/>
        </p:nvSpPr>
        <p:spPr>
          <a:xfrm>
            <a:off x="9715500" y="5114924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3E2D344C-0D0E-D046-8F73-739C917AF0DA}"/>
              </a:ext>
            </a:extLst>
          </p:cNvPr>
          <p:cNvSpPr/>
          <p:nvPr/>
        </p:nvSpPr>
        <p:spPr>
          <a:xfrm>
            <a:off x="1552575" y="5743574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03F27034-97C0-C551-64BD-A1A87DF93055}"/>
              </a:ext>
            </a:extLst>
          </p:cNvPr>
          <p:cNvSpPr/>
          <p:nvPr/>
        </p:nvSpPr>
        <p:spPr>
          <a:xfrm>
            <a:off x="2876550" y="5772149"/>
            <a:ext cx="523875" cy="485776"/>
          </a:xfrm>
          <a:prstGeom prst="roundRect">
            <a:avLst/>
          </a:prstGeom>
          <a:ln w="38100">
            <a:solidFill>
              <a:srgbClr val="FF33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6359024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8073451-7046-427B-A6FD-99F9B9410E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ình chữ nhật: Góc Tròn 6">
            <a:extLst>
              <a:ext uri="{FF2B5EF4-FFF2-40B4-BE49-F238E27FC236}">
                <a16:creationId xmlns:a16="http://schemas.microsoft.com/office/drawing/2014/main" id="{D6B3D5DF-C865-443D-8B89-8CCF8FB9B017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A5002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Nhóm 30">
            <a:extLst>
              <a:ext uri="{FF2B5EF4-FFF2-40B4-BE49-F238E27FC236}">
                <a16:creationId xmlns:a16="http://schemas.microsoft.com/office/drawing/2014/main" id="{A8875619-C186-3351-6E0C-A88FB5ECDAF2}"/>
              </a:ext>
            </a:extLst>
          </p:cNvPr>
          <p:cNvGrpSpPr/>
          <p:nvPr/>
        </p:nvGrpSpPr>
        <p:grpSpPr>
          <a:xfrm>
            <a:off x="234771" y="1901667"/>
            <a:ext cx="11957231" cy="4018429"/>
            <a:chOff x="117384" y="1055969"/>
            <a:chExt cx="11957231" cy="4018429"/>
          </a:xfrm>
        </p:grpSpPr>
        <p:sp>
          <p:nvSpPr>
            <p:cNvPr id="12" name="Text Placeholder 7">
              <a:extLst>
                <a:ext uri="{FF2B5EF4-FFF2-40B4-BE49-F238E27FC236}">
                  <a16:creationId xmlns:a16="http://schemas.microsoft.com/office/drawing/2014/main" id="{6F54C52A-F56E-1F7F-59ED-F5030DB7E437}"/>
                </a:ext>
              </a:extLst>
            </p:cNvPr>
            <p:cNvSpPr txBox="1">
              <a:spLocks/>
            </p:cNvSpPr>
            <p:nvPr/>
          </p:nvSpPr>
          <p:spPr>
            <a:xfrm>
              <a:off x="458332" y="1055969"/>
              <a:ext cx="11341116" cy="1767693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marR="0" lvl="0" indent="-45720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13" name="Hộp Văn bản 29">
              <a:extLst>
                <a:ext uri="{FF2B5EF4-FFF2-40B4-BE49-F238E27FC236}">
                  <a16:creationId xmlns:a16="http://schemas.microsoft.com/office/drawing/2014/main" id="{206205C1-4123-E35A-45FF-7FBF24FEC70A}"/>
                </a:ext>
              </a:extLst>
            </p:cNvPr>
            <p:cNvSpPr txBox="1"/>
            <p:nvPr/>
          </p:nvSpPr>
          <p:spPr>
            <a:xfrm>
              <a:off x="117384" y="4566567"/>
              <a:ext cx="11957231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marR="0" lvl="1" indent="0" algn="just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76A511-2FC2-B221-B3E8-C4BF4BCA18A1}"/>
              </a:ext>
            </a:extLst>
          </p:cNvPr>
          <p:cNvGrpSpPr/>
          <p:nvPr/>
        </p:nvGrpSpPr>
        <p:grpSpPr>
          <a:xfrm>
            <a:off x="852540" y="1465799"/>
            <a:ext cx="6462407" cy="1080000"/>
            <a:chOff x="968287" y="1368504"/>
            <a:chExt cx="6462407" cy="1080000"/>
          </a:xfrm>
        </p:grpSpPr>
        <p:sp>
          <p:nvSpPr>
            <p:cNvPr id="15" name="TextBox 47">
              <a:extLst>
                <a:ext uri="{FF2B5EF4-FFF2-40B4-BE49-F238E27FC236}">
                  <a16:creationId xmlns:a16="http://schemas.microsoft.com/office/drawing/2014/main" id="{50407AD7-61BE-C379-8CBE-8C90DCE43317}"/>
                </a:ext>
              </a:extLst>
            </p:cNvPr>
            <p:cNvSpPr txBox="1"/>
            <p:nvPr/>
          </p:nvSpPr>
          <p:spPr>
            <a:xfrm>
              <a:off x="1911833" y="1517628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59B96A49-4398-1C78-22EC-F41DA0C3D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943546" cy="1080000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C164E1E-01D6-7E06-54EE-F9B2DB13109D}"/>
              </a:ext>
            </a:extLst>
          </p:cNvPr>
          <p:cNvGrpSpPr/>
          <p:nvPr/>
        </p:nvGrpSpPr>
        <p:grpSpPr>
          <a:xfrm>
            <a:off x="852540" y="2727605"/>
            <a:ext cx="6462407" cy="1080000"/>
            <a:chOff x="968287" y="1368504"/>
            <a:chExt cx="6462407" cy="1080000"/>
          </a:xfrm>
        </p:grpSpPr>
        <p:sp>
          <p:nvSpPr>
            <p:cNvPr id="33" name="TextBox 47">
              <a:extLst>
                <a:ext uri="{FF2B5EF4-FFF2-40B4-BE49-F238E27FC236}">
                  <a16:creationId xmlns:a16="http://schemas.microsoft.com/office/drawing/2014/main" id="{031381D0-016A-1A63-E4D7-E68316DFE1FF}"/>
                </a:ext>
              </a:extLst>
            </p:cNvPr>
            <p:cNvSpPr txBox="1"/>
            <p:nvPr/>
          </p:nvSpPr>
          <p:spPr>
            <a:xfrm>
              <a:off x="1911833" y="1517628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4" name="Picture 33" descr="Icon&#10;&#10;Description automatically generated">
              <a:extLst>
                <a:ext uri="{FF2B5EF4-FFF2-40B4-BE49-F238E27FC236}">
                  <a16:creationId xmlns:a16="http://schemas.microsoft.com/office/drawing/2014/main" id="{4D4A5396-4521-ED76-DCDB-D6A1272E6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943546" cy="10800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4AACC82-8428-F25A-FF74-B9A5395833E0}"/>
              </a:ext>
            </a:extLst>
          </p:cNvPr>
          <p:cNvGrpSpPr/>
          <p:nvPr/>
        </p:nvGrpSpPr>
        <p:grpSpPr>
          <a:xfrm>
            <a:off x="852540" y="3989411"/>
            <a:ext cx="6462407" cy="1080000"/>
            <a:chOff x="968287" y="1368504"/>
            <a:chExt cx="6462407" cy="1080000"/>
          </a:xfrm>
        </p:grpSpPr>
        <p:sp>
          <p:nvSpPr>
            <p:cNvPr id="36" name="TextBox 47">
              <a:extLst>
                <a:ext uri="{FF2B5EF4-FFF2-40B4-BE49-F238E27FC236}">
                  <a16:creationId xmlns:a16="http://schemas.microsoft.com/office/drawing/2014/main" id="{22F87E34-DA6C-1682-6A25-B46AA0768EDD}"/>
                </a:ext>
              </a:extLst>
            </p:cNvPr>
            <p:cNvSpPr txBox="1"/>
            <p:nvPr/>
          </p:nvSpPr>
          <p:spPr>
            <a:xfrm>
              <a:off x="1911833" y="1517628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7" name="Picture 36" descr="Icon&#10;&#10;Description automatically generated">
              <a:extLst>
                <a:ext uri="{FF2B5EF4-FFF2-40B4-BE49-F238E27FC236}">
                  <a16:creationId xmlns:a16="http://schemas.microsoft.com/office/drawing/2014/main" id="{0F1874CE-B84C-EBDD-ADBA-E79D46C3C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943546" cy="10800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FCCDA1D-17F4-E755-26A1-3655138468DC}"/>
              </a:ext>
            </a:extLst>
          </p:cNvPr>
          <p:cNvGrpSpPr/>
          <p:nvPr/>
        </p:nvGrpSpPr>
        <p:grpSpPr>
          <a:xfrm>
            <a:off x="852540" y="5251217"/>
            <a:ext cx="6462407" cy="1080000"/>
            <a:chOff x="968287" y="1368504"/>
            <a:chExt cx="6462407" cy="1080000"/>
          </a:xfrm>
        </p:grpSpPr>
        <p:sp>
          <p:nvSpPr>
            <p:cNvPr id="39" name="TextBox 47">
              <a:extLst>
                <a:ext uri="{FF2B5EF4-FFF2-40B4-BE49-F238E27FC236}">
                  <a16:creationId xmlns:a16="http://schemas.microsoft.com/office/drawing/2014/main" id="{2B2EEC03-4CEB-6EE4-31EC-4D6983FA77E4}"/>
                </a:ext>
              </a:extLst>
            </p:cNvPr>
            <p:cNvSpPr txBox="1"/>
            <p:nvPr/>
          </p:nvSpPr>
          <p:spPr>
            <a:xfrm>
              <a:off x="1911833" y="1517628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40" name="Picture 39" descr="Icon&#10;&#10;Description automatically generated">
              <a:extLst>
                <a:ext uri="{FF2B5EF4-FFF2-40B4-BE49-F238E27FC236}">
                  <a16:creationId xmlns:a16="http://schemas.microsoft.com/office/drawing/2014/main" id="{1E4677A6-7D72-8379-2AFD-F2F4B34B8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943546" cy="1080000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CA989C9-3C9E-E2E5-AB55-C2D9B373D0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2965" y="466867"/>
            <a:ext cx="4572396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6861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3BEACF8-0588-4D6D-8826-5F06F61BC4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EF3978-F095-463F-AFB0-8BB530969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829" y="1958322"/>
            <a:ext cx="8256622" cy="410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117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outdoor object, windmill&#10;&#10;Description automatically generated">
            <a:extLst>
              <a:ext uri="{FF2B5EF4-FFF2-40B4-BE49-F238E27FC236}">
                <a16:creationId xmlns:a16="http://schemas.microsoft.com/office/drawing/2014/main" id="{16A4A4BF-FFA4-3B80-7123-46B9C7743B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972"/>
                    </a14:imgEffect>
                    <a14:imgEffect>
                      <a14:saturation sat="1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61F0A7-14DE-45F8-6040-B4EC7BA93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9158" y="612404"/>
            <a:ext cx="7053683" cy="563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818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DCDFBC-FE33-4DE6-9825-1A891CCBEFE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383"/>
            <a:ext cx="12192000" cy="685723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4C9C3B8-D1DF-4F56-86A8-D48D930B7D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741" y="2458432"/>
            <a:ext cx="1085182" cy="2450804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80590" y="2426886"/>
            <a:ext cx="1099830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2948353" y="155598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996" y="131632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3480420" y="131632"/>
            <a:ext cx="6593914" cy="1173546"/>
          </a:xfrm>
          <a:prstGeom prst="wedgeRectCallout">
            <a:avLst>
              <a:gd name="adj1" fmla="val -16167"/>
              <a:gd name="adj2" fmla="val 10391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NÀO MÌNH CÙNG LÊN XE BUÝT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622163" y="3389134"/>
            <a:ext cx="528120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Hãy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trả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lời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đúng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câu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hỏi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để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lên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xe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nhé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!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pic>
        <p:nvPicPr>
          <p:cNvPr id="12" name="Bike_Rides">
            <a:hlinkClick r:id="" action="ppaction://media"/>
            <a:extLst>
              <a:ext uri="{FF2B5EF4-FFF2-40B4-BE49-F238E27FC236}">
                <a16:creationId xmlns:a16="http://schemas.microsoft.com/office/drawing/2014/main" id="{6249DC35-A39E-4559-9AC3-76A8A3BFD1C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3028902"/>
            <a:ext cx="609600" cy="609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FEA3630-923D-469A-8B2C-044D77B7FADA}"/>
              </a:ext>
            </a:extLst>
          </p:cNvPr>
          <p:cNvSpPr/>
          <p:nvPr/>
        </p:nvSpPr>
        <p:spPr>
          <a:xfrm>
            <a:off x="5811259" y="5589220"/>
            <a:ext cx="15949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PLAY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2E861E-BE8A-4649-B7C5-564951A26166}"/>
              </a:ext>
            </a:extLst>
          </p:cNvPr>
          <p:cNvSpPr/>
          <p:nvPr/>
        </p:nvSpPr>
        <p:spPr>
          <a:xfrm>
            <a:off x="2251787" y="3998882"/>
            <a:ext cx="7688425" cy="2345590"/>
          </a:xfrm>
          <a:prstGeom prst="rect">
            <a:avLst/>
          </a:prstGeom>
          <a:solidFill>
            <a:schemeClr val="bg1">
              <a:alpha val="75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HƯỚNG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DẪN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Thầy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cô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bắt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đầu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trò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chơi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ô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tô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di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chuyển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hỏi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đáp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án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mũi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tên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RIGHT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nếu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đúng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Tự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chạy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ứng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đón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kết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thúc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silde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mũi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tên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WRONG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nếu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sai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Tự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chạy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ứng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không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đón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kết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thúc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silde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873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animBg="1"/>
      <p:bldP spid="26" grpId="0"/>
      <p:bldP spid="13" grpId="0"/>
      <p:bldP spid="13" grpId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0742" y="2100263"/>
            <a:ext cx="1099830" cy="2513897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6837" y="2100263"/>
            <a:ext cx="1093545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781300" y="168880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287038" y="395641"/>
            <a:ext cx="4696890" cy="1173546"/>
          </a:xfrm>
          <a:prstGeom prst="wedgeRectCallout">
            <a:avLst>
              <a:gd name="adj1" fmla="val -26588"/>
              <a:gd name="adj2" fmla="val 119611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Đọc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580 000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532243" y="3356977"/>
            <a:ext cx="498944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Năm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trăm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tám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mươi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nghìn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WRONG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RIGHT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84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3874" y="2092216"/>
            <a:ext cx="1069366" cy="2491138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3874" y="2092216"/>
            <a:ext cx="1063289" cy="2491138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781300" y="168880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544704" y="252883"/>
            <a:ext cx="4439224" cy="1173546"/>
          </a:xfrm>
          <a:prstGeom prst="wedgeRectCallout">
            <a:avLst>
              <a:gd name="adj1" fmla="val -28073"/>
              <a:gd name="adj2" fmla="val 10216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Đọc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300 000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70489" y="3575638"/>
            <a:ext cx="52812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Ba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trăm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nghìn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WRONG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RIGHT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AB8A3C66-7187-4855-B5F4-6F4BDB5A2C6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5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566" y="2158083"/>
            <a:ext cx="1055883" cy="2384633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567" y="2144550"/>
            <a:ext cx="1053290" cy="239816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781300" y="168880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631771" y="446583"/>
            <a:ext cx="4198331" cy="1173546"/>
          </a:xfrm>
          <a:prstGeom prst="wedgeRectCallout">
            <a:avLst>
              <a:gd name="adj1" fmla="val -28398"/>
              <a:gd name="adj2" fmla="val 105655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3600" b="1" kern="0" noProof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Viết</a:t>
            </a:r>
            <a:r>
              <a:rPr lang="en-US" sz="3600" b="1" kern="0" noProof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noProof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lang="en-US" sz="3600" b="1" kern="0" noProof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</a:t>
            </a:r>
            <a:r>
              <a:rPr lang="en-US" sz="3600" b="1" kern="0" noProof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Một</a:t>
            </a:r>
            <a:r>
              <a:rPr lang="en-US" sz="3600" b="1" kern="0" noProof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noProof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triệu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88645" y="3645064"/>
            <a:ext cx="52812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Đáp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án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1 000 000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WRONG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RIGHT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7F943AF7-102C-49D1-8E8C-BAE02BD7252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9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0.15651 0.02638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445E99B-23AE-4EA7-8D83-2BDCE8F2E1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396" y="2067225"/>
            <a:ext cx="1156947" cy="24834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EFC735-77A9-4657-A61A-14F7A6EAA76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397" y="2066751"/>
            <a:ext cx="1154105" cy="2484363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1134D001-2949-4DC9-9E8E-735F4A29166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18" name="Picture 17" descr="A insect on the ground&#10;&#10;Description automatically generated">
            <a:extLst>
              <a:ext uri="{FF2B5EF4-FFF2-40B4-BE49-F238E27FC236}">
                <a16:creationId xmlns:a16="http://schemas.microsoft.com/office/drawing/2014/main" id="{3205B8ED-7961-4D69-B58C-DD7B78EC183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F6B4D79-8B73-43FD-944E-15DB45015F8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0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977E4EDD-BBB3-4446-AC64-0CC19B5529D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21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90612A82-57C3-4C3D-BCEC-72844C1604F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2" name="Picture 21" descr="A picture containing food&#10;&#10;Description automatically generated">
            <a:extLst>
              <a:ext uri="{FF2B5EF4-FFF2-40B4-BE49-F238E27FC236}">
                <a16:creationId xmlns:a16="http://schemas.microsoft.com/office/drawing/2014/main" id="{38A6694A-1869-477C-AF45-12D08D1149B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23" name="Speech Bubble: Rectangle 22">
            <a:extLst>
              <a:ext uri="{FF2B5EF4-FFF2-40B4-BE49-F238E27FC236}">
                <a16:creationId xmlns:a16="http://schemas.microsoft.com/office/drawing/2014/main" id="{3EECC2D7-24D8-4188-8CAA-326EA996FF5F}"/>
              </a:ext>
            </a:extLst>
          </p:cNvPr>
          <p:cNvSpPr/>
          <p:nvPr/>
        </p:nvSpPr>
        <p:spPr>
          <a:xfrm>
            <a:off x="4054326" y="400050"/>
            <a:ext cx="5515524" cy="1324408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en-US" sz="40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Viết</a:t>
            </a:r>
            <a:r>
              <a:rPr lang="en-US" sz="40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lang="en-US" sz="40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</a:t>
            </a:r>
            <a:r>
              <a:rPr lang="en-US" sz="40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Chín</a:t>
            </a:r>
            <a:r>
              <a:rPr lang="en-US" sz="40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trăm</a:t>
            </a:r>
            <a:r>
              <a:rPr lang="en-US" sz="40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năm</a:t>
            </a:r>
            <a:r>
              <a:rPr lang="en-US" sz="40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mươi</a:t>
            </a:r>
            <a:r>
              <a:rPr lang="en-US" sz="40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nghìn</a:t>
            </a:r>
            <a:endParaRPr lang="en-US" sz="4000" b="1" kern="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15230B9-76C0-480F-886E-BC8979EF96C0}"/>
              </a:ext>
            </a:extLst>
          </p:cNvPr>
          <p:cNvSpPr/>
          <p:nvPr/>
        </p:nvSpPr>
        <p:spPr>
          <a:xfrm>
            <a:off x="4288645" y="3650359"/>
            <a:ext cx="528120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950 000</a:t>
            </a:r>
          </a:p>
        </p:txBody>
      </p:sp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9E14C084-9747-423E-860D-959E55743ADE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WRONG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/SAI</a:t>
            </a:r>
          </a:p>
        </p:txBody>
      </p:sp>
      <p:sp>
        <p:nvSpPr>
          <p:cNvPr id="29" name="Arrow: Pentagon 28">
            <a:extLst>
              <a:ext uri="{FF2B5EF4-FFF2-40B4-BE49-F238E27FC236}">
                <a16:creationId xmlns:a16="http://schemas.microsoft.com/office/drawing/2014/main" id="{EDADBFCD-D197-4AA5-B1B2-71D6552EDCC3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RIGHT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/ĐÚNG</a:t>
            </a:r>
          </a:p>
        </p:txBody>
      </p:sp>
      <p:pic>
        <p:nvPicPr>
          <p:cNvPr id="30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16072BAC-DC87-4B1B-86D2-06227A046D1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2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59259E-6 L 0.15651 0.02639 " pathEditMode="relative" rAng="0" ptsTypes="AA">
                                      <p:cBhvr>
                                        <p:cTn id="41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1013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64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649"/>
                            </p:stCondLst>
                            <p:childTnLst>
                              <p:par>
                                <p:cTn id="6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49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013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3" grpId="0" animBg="1"/>
      <p:bldP spid="23" grpId="1" animBg="1"/>
      <p:bldP spid="23" grpId="2" animBg="1"/>
      <p:bldP spid="24" grpId="0"/>
      <p:bldP spid="24" grpId="1"/>
      <p:bldP spid="24" grpId="2"/>
      <p:bldP spid="25" grpId="0" animBg="1"/>
      <p:bldP spid="25" grpId="1" animBg="1"/>
      <p:bldP spid="29" grpId="0" animBg="1"/>
      <p:bldP spid="2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9078B15-9E1F-F27A-1A6C-FBCB7CD10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8FD127-4F9E-1F62-3421-4775E42EB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533" y="3117624"/>
            <a:ext cx="3188484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605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295275" y="142874"/>
            <a:ext cx="11572875" cy="6600825"/>
          </a:xfrm>
          <a:custGeom>
            <a:avLst/>
            <a:gdLst>
              <a:gd name="connsiteX0" fmla="*/ 0 w 11572875"/>
              <a:gd name="connsiteY0" fmla="*/ 1100160 h 6600825"/>
              <a:gd name="connsiteX1" fmla="*/ 1100160 w 11572875"/>
              <a:gd name="connsiteY1" fmla="*/ 0 h 6600825"/>
              <a:gd name="connsiteX2" fmla="*/ 10472715 w 11572875"/>
              <a:gd name="connsiteY2" fmla="*/ 0 h 6600825"/>
              <a:gd name="connsiteX3" fmla="*/ 11572875 w 11572875"/>
              <a:gd name="connsiteY3" fmla="*/ 1100160 h 6600825"/>
              <a:gd name="connsiteX4" fmla="*/ 11572875 w 11572875"/>
              <a:gd name="connsiteY4" fmla="*/ 5500665 h 6600825"/>
              <a:gd name="connsiteX5" fmla="*/ 10472715 w 11572875"/>
              <a:gd name="connsiteY5" fmla="*/ 6600825 h 6600825"/>
              <a:gd name="connsiteX6" fmla="*/ 1100160 w 11572875"/>
              <a:gd name="connsiteY6" fmla="*/ 6600825 h 6600825"/>
              <a:gd name="connsiteX7" fmla="*/ 0 w 11572875"/>
              <a:gd name="connsiteY7" fmla="*/ 5500665 h 6600825"/>
              <a:gd name="connsiteX8" fmla="*/ 0 w 11572875"/>
              <a:gd name="connsiteY8" fmla="*/ 1100160 h 660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72875" h="6600825" fill="none" extrusionOk="0">
                <a:moveTo>
                  <a:pt x="0" y="1100160"/>
                </a:moveTo>
                <a:cubicBezTo>
                  <a:pt x="-33275" y="494627"/>
                  <a:pt x="477761" y="84022"/>
                  <a:pt x="1100160" y="0"/>
                </a:cubicBezTo>
                <a:cubicBezTo>
                  <a:pt x="5378120" y="77600"/>
                  <a:pt x="6989928" y="-27269"/>
                  <a:pt x="10472715" y="0"/>
                </a:cubicBezTo>
                <a:cubicBezTo>
                  <a:pt x="11092834" y="-16512"/>
                  <a:pt x="11642216" y="512971"/>
                  <a:pt x="11572875" y="1100160"/>
                </a:cubicBezTo>
                <a:cubicBezTo>
                  <a:pt x="11681875" y="1660332"/>
                  <a:pt x="11494666" y="4020050"/>
                  <a:pt x="11572875" y="5500665"/>
                </a:cubicBezTo>
                <a:cubicBezTo>
                  <a:pt x="11492681" y="6076896"/>
                  <a:pt x="11000563" y="6635998"/>
                  <a:pt x="10472715" y="6600825"/>
                </a:cubicBezTo>
                <a:cubicBezTo>
                  <a:pt x="7336543" y="6650002"/>
                  <a:pt x="2477022" y="6478123"/>
                  <a:pt x="1100160" y="6600825"/>
                </a:cubicBezTo>
                <a:cubicBezTo>
                  <a:pt x="488684" y="6630576"/>
                  <a:pt x="-52318" y="6153313"/>
                  <a:pt x="0" y="5500665"/>
                </a:cubicBezTo>
                <a:cubicBezTo>
                  <a:pt x="47022" y="4407211"/>
                  <a:pt x="104569" y="3210648"/>
                  <a:pt x="0" y="1100160"/>
                </a:cubicBezTo>
                <a:close/>
              </a:path>
              <a:path w="11572875" h="6600825" stroke="0" extrusionOk="0">
                <a:moveTo>
                  <a:pt x="0" y="1100160"/>
                </a:moveTo>
                <a:cubicBezTo>
                  <a:pt x="114995" y="479414"/>
                  <a:pt x="503515" y="-731"/>
                  <a:pt x="1100160" y="0"/>
                </a:cubicBezTo>
                <a:cubicBezTo>
                  <a:pt x="4354952" y="-129276"/>
                  <a:pt x="9362077" y="-77778"/>
                  <a:pt x="10472715" y="0"/>
                </a:cubicBezTo>
                <a:cubicBezTo>
                  <a:pt x="11066268" y="-44789"/>
                  <a:pt x="11570340" y="507173"/>
                  <a:pt x="11572875" y="1100160"/>
                </a:cubicBezTo>
                <a:cubicBezTo>
                  <a:pt x="11654474" y="1912407"/>
                  <a:pt x="11727175" y="4414477"/>
                  <a:pt x="11572875" y="5500665"/>
                </a:cubicBezTo>
                <a:cubicBezTo>
                  <a:pt x="11592009" y="6148620"/>
                  <a:pt x="10965594" y="6639815"/>
                  <a:pt x="10472715" y="6600825"/>
                </a:cubicBezTo>
                <a:cubicBezTo>
                  <a:pt x="8770196" y="6645045"/>
                  <a:pt x="3862452" y="6571443"/>
                  <a:pt x="1100160" y="6600825"/>
                </a:cubicBezTo>
                <a:cubicBezTo>
                  <a:pt x="474729" y="6532322"/>
                  <a:pt x="-33753" y="6100466"/>
                  <a:pt x="0" y="5500665"/>
                </a:cubicBezTo>
                <a:cubicBezTo>
                  <a:pt x="-159954" y="3828225"/>
                  <a:pt x="22140" y="1981150"/>
                  <a:pt x="0" y="110016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93960C9-5433-10ED-F6DA-D34D7DC0E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300" y="295275"/>
            <a:ext cx="8743950" cy="260049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1D60604-A6F8-C310-B5A9-075E4207C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275" y="2947987"/>
            <a:ext cx="9086850" cy="1343025"/>
          </a:xfrm>
          <a:prstGeom prst="rect">
            <a:avLst/>
          </a:prstGeom>
        </p:spPr>
      </p:pic>
      <p:graphicFrame>
        <p:nvGraphicFramePr>
          <p:cNvPr id="23" name="Table 23">
            <a:extLst>
              <a:ext uri="{FF2B5EF4-FFF2-40B4-BE49-F238E27FC236}">
                <a16:creationId xmlns:a16="http://schemas.microsoft.com/office/drawing/2014/main" id="{AED8B89B-B3E7-1230-357F-4F5460EA6F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54077"/>
              </p:ext>
            </p:extLst>
          </p:nvPr>
        </p:nvGraphicFramePr>
        <p:xfrm>
          <a:off x="990601" y="4386791"/>
          <a:ext cx="10496549" cy="220486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99507">
                  <a:extLst>
                    <a:ext uri="{9D8B030D-6E8A-4147-A177-3AD203B41FA5}">
                      <a16:colId xmlns:a16="http://schemas.microsoft.com/office/drawing/2014/main" val="2709731263"/>
                    </a:ext>
                  </a:extLst>
                </a:gridCol>
                <a:gridCol w="1499507">
                  <a:extLst>
                    <a:ext uri="{9D8B030D-6E8A-4147-A177-3AD203B41FA5}">
                      <a16:colId xmlns:a16="http://schemas.microsoft.com/office/drawing/2014/main" val="1856052869"/>
                    </a:ext>
                  </a:extLst>
                </a:gridCol>
                <a:gridCol w="1499507">
                  <a:extLst>
                    <a:ext uri="{9D8B030D-6E8A-4147-A177-3AD203B41FA5}">
                      <a16:colId xmlns:a16="http://schemas.microsoft.com/office/drawing/2014/main" val="3797268397"/>
                    </a:ext>
                  </a:extLst>
                </a:gridCol>
                <a:gridCol w="1499507">
                  <a:extLst>
                    <a:ext uri="{9D8B030D-6E8A-4147-A177-3AD203B41FA5}">
                      <a16:colId xmlns:a16="http://schemas.microsoft.com/office/drawing/2014/main" val="450487584"/>
                    </a:ext>
                  </a:extLst>
                </a:gridCol>
                <a:gridCol w="1499507">
                  <a:extLst>
                    <a:ext uri="{9D8B030D-6E8A-4147-A177-3AD203B41FA5}">
                      <a16:colId xmlns:a16="http://schemas.microsoft.com/office/drawing/2014/main" val="539750793"/>
                    </a:ext>
                  </a:extLst>
                </a:gridCol>
                <a:gridCol w="1499507">
                  <a:extLst>
                    <a:ext uri="{9D8B030D-6E8A-4147-A177-3AD203B41FA5}">
                      <a16:colId xmlns:a16="http://schemas.microsoft.com/office/drawing/2014/main" val="1076345654"/>
                    </a:ext>
                  </a:extLst>
                </a:gridCol>
                <a:gridCol w="1499507">
                  <a:extLst>
                    <a:ext uri="{9D8B030D-6E8A-4147-A177-3AD203B41FA5}">
                      <a16:colId xmlns:a16="http://schemas.microsoft.com/office/drawing/2014/main" val="3033737762"/>
                    </a:ext>
                  </a:extLst>
                </a:gridCol>
              </a:tblGrid>
              <a:tr h="680861">
                <a:tc gridSpan="6"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solidFill>
                            <a:srgbClr val="002060"/>
                          </a:solidFill>
                        </a:rPr>
                        <a:t>Hàng</a:t>
                      </a:r>
                      <a:endParaRPr lang="en-US" sz="4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319371"/>
                  </a:ext>
                </a:extLst>
              </a:tr>
              <a:tr h="6808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Trăm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nghìn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Chục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nghìn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Nghìn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Trăm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Chục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Đơn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vị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642916"/>
                  </a:ext>
                </a:extLst>
              </a:tr>
              <a:tr h="680861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612206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D0AC0E64-CED9-9A24-8588-027358CAB86B}"/>
              </a:ext>
            </a:extLst>
          </p:cNvPr>
          <p:cNvSpPr txBox="1"/>
          <p:nvPr/>
        </p:nvSpPr>
        <p:spPr>
          <a:xfrm>
            <a:off x="1533525" y="5943600"/>
            <a:ext cx="885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A7C495D-FEF1-7935-E12F-F90E7A7F2659}"/>
              </a:ext>
            </a:extLst>
          </p:cNvPr>
          <p:cNvSpPr txBox="1"/>
          <p:nvPr/>
        </p:nvSpPr>
        <p:spPr>
          <a:xfrm>
            <a:off x="3038475" y="5924550"/>
            <a:ext cx="885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2A291A-686B-A599-F58B-C10389610A21}"/>
              </a:ext>
            </a:extLst>
          </p:cNvPr>
          <p:cNvSpPr txBox="1"/>
          <p:nvPr/>
        </p:nvSpPr>
        <p:spPr>
          <a:xfrm>
            <a:off x="4514850" y="5895975"/>
            <a:ext cx="885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31925FA-AE46-665F-7C6B-4260D9A861AE}"/>
              </a:ext>
            </a:extLst>
          </p:cNvPr>
          <p:cNvSpPr txBox="1"/>
          <p:nvPr/>
        </p:nvSpPr>
        <p:spPr>
          <a:xfrm>
            <a:off x="6019800" y="5867400"/>
            <a:ext cx="885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F20CCDF-4C81-3C39-3521-38D52BA71554}"/>
              </a:ext>
            </a:extLst>
          </p:cNvPr>
          <p:cNvSpPr txBox="1"/>
          <p:nvPr/>
        </p:nvSpPr>
        <p:spPr>
          <a:xfrm>
            <a:off x="7515225" y="5886450"/>
            <a:ext cx="885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A51C80-933A-6DEB-D3BC-499297293181}"/>
              </a:ext>
            </a:extLst>
          </p:cNvPr>
          <p:cNvSpPr txBox="1"/>
          <p:nvPr/>
        </p:nvSpPr>
        <p:spPr>
          <a:xfrm>
            <a:off x="8934450" y="5895975"/>
            <a:ext cx="885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EDECF42-8361-BBDF-59EB-AAAF8B437F5F}"/>
              </a:ext>
            </a:extLst>
          </p:cNvPr>
          <p:cNvSpPr txBox="1"/>
          <p:nvPr/>
        </p:nvSpPr>
        <p:spPr>
          <a:xfrm>
            <a:off x="10010775" y="4400550"/>
            <a:ext cx="14287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123 145 </a:t>
            </a:r>
            <a:r>
              <a:rPr lang="en-US" sz="1800" b="1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1800" b="1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trăm</a:t>
            </a:r>
            <a:r>
              <a:rPr lang="en-US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nghìn</a:t>
            </a:r>
            <a:r>
              <a:rPr lang="en-US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2 </a:t>
            </a:r>
            <a:r>
              <a:rPr lang="en-US" sz="1800" b="1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chục</a:t>
            </a:r>
            <a:r>
              <a:rPr lang="en-US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nghìn</a:t>
            </a:r>
            <a:r>
              <a:rPr lang="en-US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3 </a:t>
            </a:r>
            <a:r>
              <a:rPr lang="en-US" sz="1800" b="1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nghìn</a:t>
            </a:r>
            <a:r>
              <a:rPr lang="en-US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1 </a:t>
            </a:r>
            <a:r>
              <a:rPr lang="en-US" sz="1800" b="1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trăm</a:t>
            </a:r>
            <a:r>
              <a:rPr lang="en-US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4 </a:t>
            </a:r>
            <a:r>
              <a:rPr lang="en-US" sz="1800" b="1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chục</a:t>
            </a:r>
            <a:r>
              <a:rPr lang="en-US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5 </a:t>
            </a:r>
            <a:r>
              <a:rPr lang="en-US" sz="1800" b="1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lang="en-US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3561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465</Words>
  <Application>Microsoft Office PowerPoint</Application>
  <PresentationFormat>Widescreen</PresentationFormat>
  <Paragraphs>115</Paragraphs>
  <Slides>16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Tahoma</vt:lpstr>
      <vt:lpstr>Times New Roman</vt:lpstr>
      <vt:lpstr>Wingdings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2023-08-18T03:06:13Z</dcterms:created>
  <dcterms:modified xsi:type="dcterms:W3CDTF">2023-08-18T06:05:27Z</dcterms:modified>
</cp:coreProperties>
</file>