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2" r:id="rId2"/>
    <p:sldMasterId id="2147483696" r:id="rId3"/>
    <p:sldMasterId id="2147483708" r:id="rId4"/>
    <p:sldMasterId id="2147483720" r:id="rId5"/>
  </p:sldMasterIdLst>
  <p:notesMasterIdLst>
    <p:notesMasterId r:id="rId31"/>
  </p:notesMasterIdLst>
  <p:sldIdLst>
    <p:sldId id="402" r:id="rId6"/>
    <p:sldId id="431" r:id="rId7"/>
    <p:sldId id="311" r:id="rId8"/>
    <p:sldId id="430" r:id="rId9"/>
    <p:sldId id="432" r:id="rId10"/>
    <p:sldId id="422" r:id="rId11"/>
    <p:sldId id="427" r:id="rId12"/>
    <p:sldId id="429" r:id="rId13"/>
    <p:sldId id="257" r:id="rId14"/>
    <p:sldId id="258" r:id="rId15"/>
    <p:sldId id="433" r:id="rId16"/>
    <p:sldId id="434" r:id="rId17"/>
    <p:sldId id="435" r:id="rId18"/>
    <p:sldId id="428" r:id="rId19"/>
    <p:sldId id="331" r:id="rId20"/>
    <p:sldId id="436" r:id="rId21"/>
    <p:sldId id="437" r:id="rId22"/>
    <p:sldId id="423" r:id="rId23"/>
    <p:sldId id="339" r:id="rId24"/>
    <p:sldId id="438" r:id="rId25"/>
    <p:sldId id="439" r:id="rId26"/>
    <p:sldId id="440" r:id="rId27"/>
    <p:sldId id="263" r:id="rId28"/>
    <p:sldId id="329" r:id="rId29"/>
    <p:sldId id="50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3C661-2656-4DD6-912E-B80C77A85F88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1A3752-1AAC-454E-A428-598F3619C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696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2" name="Google Shape;11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73363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78172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70709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0" name="Google Shape;5360;gc52ef24844_0_19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1" name="Google Shape;5361;gc52ef24844_0_195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27904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2" name="Google Shape;11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23348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0" name="Google Shape;5360;gc52ef24844_0_19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1" name="Google Shape;5361;gc52ef24844_0_195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58961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2" name="Google Shape;11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4762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2" name="Google Shape;11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6746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8720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0941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5C66C-541F-4121-BDD7-1559F6692F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14587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83131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6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-3425219"/>
            <a:ext cx="12690592" cy="10316157"/>
            <a:chOff x="-97264" y="-2508600"/>
            <a:chExt cx="9517944" cy="7737118"/>
          </a:xfrm>
        </p:grpSpPr>
        <p:sp>
          <p:nvSpPr>
            <p:cNvPr id="10" name="Google Shape;10;p2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4" name="Google Shape;24;p2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5" name="Google Shape;25;p2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7" name="Google Shape;27;p2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" name="Google Shape;37;p2"/>
          <p:cNvSpPr/>
          <p:nvPr/>
        </p:nvSpPr>
        <p:spPr>
          <a:xfrm>
            <a:off x="2435833" y="1009400"/>
            <a:ext cx="7429600" cy="494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2334233" y="907788"/>
            <a:ext cx="7429600" cy="4940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 txBox="1">
            <a:spLocks noGrp="1"/>
          </p:cNvSpPr>
          <p:nvPr>
            <p:ph type="ctrTitle"/>
          </p:nvPr>
        </p:nvSpPr>
        <p:spPr>
          <a:xfrm>
            <a:off x="3058533" y="987900"/>
            <a:ext cx="6090000" cy="397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2800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2"/>
          <p:cNvSpPr txBox="1">
            <a:spLocks noGrp="1"/>
          </p:cNvSpPr>
          <p:nvPr>
            <p:ph type="subTitle" idx="1"/>
          </p:nvPr>
        </p:nvSpPr>
        <p:spPr>
          <a:xfrm>
            <a:off x="3058367" y="5007833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8147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4"/>
          <p:cNvGrpSpPr/>
          <p:nvPr/>
        </p:nvGrpSpPr>
        <p:grpSpPr>
          <a:xfrm>
            <a:off x="-332885" y="-3243200"/>
            <a:ext cx="12690592" cy="10316157"/>
            <a:chOff x="-249664" y="-2432400"/>
            <a:chExt cx="9517944" cy="7737118"/>
          </a:xfrm>
        </p:grpSpPr>
        <p:sp>
          <p:nvSpPr>
            <p:cNvPr id="77" name="Google Shape;77;p4"/>
            <p:cNvSpPr/>
            <p:nvPr/>
          </p:nvSpPr>
          <p:spPr>
            <a:xfrm flipH="1">
              <a:off x="5274613" y="-18170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4"/>
            <p:cNvSpPr/>
            <p:nvPr/>
          </p:nvSpPr>
          <p:spPr>
            <a:xfrm flipH="1">
              <a:off x="873769" y="-8694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4"/>
            <p:cNvSpPr/>
            <p:nvPr/>
          </p:nvSpPr>
          <p:spPr>
            <a:xfrm flipH="1">
              <a:off x="8440438" y="2357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4"/>
            <p:cNvSpPr/>
            <p:nvPr/>
          </p:nvSpPr>
          <p:spPr>
            <a:xfrm flipH="1">
              <a:off x="-101578" y="-1051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4"/>
            <p:cNvSpPr/>
            <p:nvPr/>
          </p:nvSpPr>
          <p:spPr>
            <a:xfrm flipH="1">
              <a:off x="4106062" y="13107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4"/>
            <p:cNvSpPr/>
            <p:nvPr/>
          </p:nvSpPr>
          <p:spPr>
            <a:xfrm flipH="1">
              <a:off x="8310181" y="32768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4"/>
            <p:cNvSpPr/>
            <p:nvPr/>
          </p:nvSpPr>
          <p:spPr>
            <a:xfrm flipH="1">
              <a:off x="-101698" y="16357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4"/>
            <p:cNvSpPr/>
            <p:nvPr/>
          </p:nvSpPr>
          <p:spPr>
            <a:xfrm flipH="1">
              <a:off x="-101671" y="25503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4"/>
            <p:cNvSpPr/>
            <p:nvPr/>
          </p:nvSpPr>
          <p:spPr>
            <a:xfrm flipH="1">
              <a:off x="4680754" y="33321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4"/>
            <p:cNvSpPr/>
            <p:nvPr/>
          </p:nvSpPr>
          <p:spPr>
            <a:xfrm flipH="1">
              <a:off x="2076941" y="45920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4"/>
            <p:cNvSpPr/>
            <p:nvPr/>
          </p:nvSpPr>
          <p:spPr>
            <a:xfrm flipH="1">
              <a:off x="463812" y="45878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4"/>
            <p:cNvSpPr/>
            <p:nvPr/>
          </p:nvSpPr>
          <p:spPr>
            <a:xfrm flipH="1">
              <a:off x="-101598" y="37572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4"/>
            <p:cNvSpPr/>
            <p:nvPr/>
          </p:nvSpPr>
          <p:spPr>
            <a:xfrm flipH="1">
              <a:off x="-241581" y="-22783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4"/>
            <p:cNvSpPr/>
            <p:nvPr/>
          </p:nvSpPr>
          <p:spPr>
            <a:xfrm flipH="1">
              <a:off x="5272212" y="-18894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1" name="Google Shape;91;p4"/>
            <p:cNvGrpSpPr/>
            <p:nvPr/>
          </p:nvGrpSpPr>
          <p:grpSpPr>
            <a:xfrm>
              <a:off x="-109581" y="-2432400"/>
              <a:ext cx="9377821" cy="2147740"/>
              <a:chOff x="-109581" y="-2432400"/>
              <a:chExt cx="9377821" cy="2147740"/>
            </a:xfrm>
          </p:grpSpPr>
          <p:sp>
            <p:nvSpPr>
              <p:cNvPr id="92" name="Google Shape;92;p4"/>
              <p:cNvSpPr/>
              <p:nvPr/>
            </p:nvSpPr>
            <p:spPr>
              <a:xfrm flipH="1">
                <a:off x="-101698" y="-23598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" name="Google Shape;93;p4"/>
              <p:cNvSpPr/>
              <p:nvPr/>
            </p:nvSpPr>
            <p:spPr>
              <a:xfrm flipH="1">
                <a:off x="-109581" y="-24324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94" name="Google Shape;94;p4"/>
            <p:cNvSpPr/>
            <p:nvPr/>
          </p:nvSpPr>
          <p:spPr>
            <a:xfrm flipH="1">
              <a:off x="900741" y="-9420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4"/>
            <p:cNvSpPr/>
            <p:nvPr/>
          </p:nvSpPr>
          <p:spPr>
            <a:xfrm flipH="1">
              <a:off x="8460887" y="1633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4"/>
            <p:cNvSpPr/>
            <p:nvPr/>
          </p:nvSpPr>
          <p:spPr>
            <a:xfrm flipH="1">
              <a:off x="-109741" y="-1818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4"/>
            <p:cNvSpPr/>
            <p:nvPr/>
          </p:nvSpPr>
          <p:spPr>
            <a:xfrm flipH="1">
              <a:off x="4096338" y="12382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4"/>
            <p:cNvSpPr/>
            <p:nvPr/>
          </p:nvSpPr>
          <p:spPr>
            <a:xfrm flipH="1">
              <a:off x="-109821" y="15632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4"/>
            <p:cNvSpPr/>
            <p:nvPr/>
          </p:nvSpPr>
          <p:spPr>
            <a:xfrm flipH="1">
              <a:off x="-109714" y="24777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4"/>
            <p:cNvSpPr/>
            <p:nvPr/>
          </p:nvSpPr>
          <p:spPr>
            <a:xfrm flipH="1">
              <a:off x="4794603" y="32596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4"/>
            <p:cNvSpPr/>
            <p:nvPr/>
          </p:nvSpPr>
          <p:spPr>
            <a:xfrm flipH="1">
              <a:off x="2067336" y="45196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4"/>
            <p:cNvSpPr/>
            <p:nvPr/>
          </p:nvSpPr>
          <p:spPr>
            <a:xfrm flipH="1">
              <a:off x="-109641" y="36849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4"/>
            <p:cNvSpPr/>
            <p:nvPr/>
          </p:nvSpPr>
          <p:spPr>
            <a:xfrm flipH="1">
              <a:off x="-249664" y="-23305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4" name="Google Shape;104;p4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4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85725" dir="3180000" algn="bl" rotWithShape="0">
              <a:schemeClr val="accent5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4"/>
          <p:cNvSpPr txBox="1">
            <a:spLocks noGrp="1"/>
          </p:cNvSpPr>
          <p:nvPr>
            <p:ph type="body" idx="1"/>
          </p:nvPr>
        </p:nvSpPr>
        <p:spPr>
          <a:xfrm>
            <a:off x="960000" y="1649444"/>
            <a:ext cx="10272000" cy="4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70" lvl="0" indent="-42331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867">
                <a:solidFill>
                  <a:srgbClr val="434343"/>
                </a:solidFill>
              </a:defRPr>
            </a:lvl1pPr>
            <a:lvl2pPr marL="1219140" lvl="1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09" lvl="2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278" lvl="3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848" lvl="4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418" lvl="5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6987" lvl="6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557" lvl="7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126" lvl="8" indent="-423312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6630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6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6"/>
          <p:cNvGrpSpPr/>
          <p:nvPr/>
        </p:nvGrpSpPr>
        <p:grpSpPr>
          <a:xfrm>
            <a:off x="-434485" y="-296800"/>
            <a:ext cx="12690592" cy="10316157"/>
            <a:chOff x="-325864" y="-222600"/>
            <a:chExt cx="9517944" cy="7737118"/>
          </a:xfrm>
        </p:grpSpPr>
        <p:sp>
          <p:nvSpPr>
            <p:cNvPr id="147" name="Google Shape;147;p6"/>
            <p:cNvSpPr/>
            <p:nvPr/>
          </p:nvSpPr>
          <p:spPr>
            <a:xfrm flipH="1">
              <a:off x="5198413" y="392757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6"/>
            <p:cNvSpPr/>
            <p:nvPr/>
          </p:nvSpPr>
          <p:spPr>
            <a:xfrm flipH="1">
              <a:off x="797569" y="134034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6"/>
            <p:cNvSpPr/>
            <p:nvPr/>
          </p:nvSpPr>
          <p:spPr>
            <a:xfrm flipH="1">
              <a:off x="8364238" y="2445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6"/>
            <p:cNvSpPr/>
            <p:nvPr/>
          </p:nvSpPr>
          <p:spPr>
            <a:xfrm flipH="1">
              <a:off x="-177778" y="2104689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6"/>
            <p:cNvSpPr/>
            <p:nvPr/>
          </p:nvSpPr>
          <p:spPr>
            <a:xfrm flipH="1">
              <a:off x="4029862" y="3520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6"/>
            <p:cNvSpPr/>
            <p:nvPr/>
          </p:nvSpPr>
          <p:spPr>
            <a:xfrm flipH="1">
              <a:off x="8233981" y="5486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6"/>
            <p:cNvSpPr/>
            <p:nvPr/>
          </p:nvSpPr>
          <p:spPr>
            <a:xfrm flipH="1">
              <a:off x="-177898" y="3845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6"/>
            <p:cNvSpPr/>
            <p:nvPr/>
          </p:nvSpPr>
          <p:spPr>
            <a:xfrm flipH="1">
              <a:off x="-177871" y="4760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6"/>
            <p:cNvSpPr/>
            <p:nvPr/>
          </p:nvSpPr>
          <p:spPr>
            <a:xfrm flipH="1">
              <a:off x="4604554" y="5541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6"/>
            <p:cNvSpPr/>
            <p:nvPr/>
          </p:nvSpPr>
          <p:spPr>
            <a:xfrm flipH="1">
              <a:off x="2000741" y="6801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6"/>
            <p:cNvSpPr/>
            <p:nvPr/>
          </p:nvSpPr>
          <p:spPr>
            <a:xfrm flipH="1">
              <a:off x="387612" y="6797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6"/>
            <p:cNvSpPr/>
            <p:nvPr/>
          </p:nvSpPr>
          <p:spPr>
            <a:xfrm flipH="1">
              <a:off x="-177798" y="5967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6"/>
            <p:cNvSpPr/>
            <p:nvPr/>
          </p:nvSpPr>
          <p:spPr>
            <a:xfrm flipH="1">
              <a:off x="-317781" y="-68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6"/>
            <p:cNvSpPr/>
            <p:nvPr/>
          </p:nvSpPr>
          <p:spPr>
            <a:xfrm flipH="1">
              <a:off x="5196012" y="32036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61" name="Google Shape;161;p6"/>
            <p:cNvGrpSpPr/>
            <p:nvPr/>
          </p:nvGrpSpPr>
          <p:grpSpPr>
            <a:xfrm>
              <a:off x="-185781" y="-222600"/>
              <a:ext cx="9377821" cy="2147740"/>
              <a:chOff x="-185781" y="-222600"/>
              <a:chExt cx="9377821" cy="2147740"/>
            </a:xfrm>
          </p:grpSpPr>
          <p:sp>
            <p:nvSpPr>
              <p:cNvPr id="162" name="Google Shape;162;p6"/>
              <p:cNvSpPr/>
              <p:nvPr/>
            </p:nvSpPr>
            <p:spPr>
              <a:xfrm flipH="1">
                <a:off x="-177898" y="-150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" name="Google Shape;163;p6"/>
              <p:cNvSpPr/>
              <p:nvPr/>
            </p:nvSpPr>
            <p:spPr>
              <a:xfrm flipH="1">
                <a:off x="-185781" y="-222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64" name="Google Shape;164;p6"/>
            <p:cNvSpPr/>
            <p:nvPr/>
          </p:nvSpPr>
          <p:spPr>
            <a:xfrm flipH="1">
              <a:off x="824541" y="1267712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6"/>
            <p:cNvSpPr/>
            <p:nvPr/>
          </p:nvSpPr>
          <p:spPr>
            <a:xfrm flipH="1">
              <a:off x="8384687" y="2373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6"/>
            <p:cNvSpPr/>
            <p:nvPr/>
          </p:nvSpPr>
          <p:spPr>
            <a:xfrm flipH="1">
              <a:off x="-185941" y="202793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6"/>
            <p:cNvSpPr/>
            <p:nvPr/>
          </p:nvSpPr>
          <p:spPr>
            <a:xfrm flipH="1">
              <a:off x="4020138" y="3448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6"/>
            <p:cNvSpPr/>
            <p:nvPr/>
          </p:nvSpPr>
          <p:spPr>
            <a:xfrm flipH="1">
              <a:off x="-186021" y="3773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6"/>
            <p:cNvSpPr/>
            <p:nvPr/>
          </p:nvSpPr>
          <p:spPr>
            <a:xfrm flipH="1">
              <a:off x="-185914" y="4687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6"/>
            <p:cNvSpPr/>
            <p:nvPr/>
          </p:nvSpPr>
          <p:spPr>
            <a:xfrm flipH="1">
              <a:off x="4718403" y="5469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6"/>
            <p:cNvSpPr/>
            <p:nvPr/>
          </p:nvSpPr>
          <p:spPr>
            <a:xfrm flipH="1">
              <a:off x="1991136" y="6729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6"/>
            <p:cNvSpPr/>
            <p:nvPr/>
          </p:nvSpPr>
          <p:spPr>
            <a:xfrm flipH="1">
              <a:off x="-185841" y="5894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6"/>
            <p:cNvSpPr/>
            <p:nvPr/>
          </p:nvSpPr>
          <p:spPr>
            <a:xfrm flipH="1">
              <a:off x="-325864" y="-120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4" name="Google Shape;174;p6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" name="Google Shape;175;p6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" name="Google Shape;176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85725" dir="318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6"/>
          <p:cNvSpPr txBox="1">
            <a:spLocks noGrp="1"/>
          </p:cNvSpPr>
          <p:nvPr>
            <p:ph type="subTitle" idx="1"/>
          </p:nvPr>
        </p:nvSpPr>
        <p:spPr>
          <a:xfrm>
            <a:off x="9446067" y="5611700"/>
            <a:ext cx="1218400" cy="5264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4099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9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245" name="Google Shape;245;p9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9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9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9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9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9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9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9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9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9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9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9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59" name="Google Shape;259;p9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60" name="Google Shape;260;p9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1" name="Google Shape;261;p9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62" name="Google Shape;262;p9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9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9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9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9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9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9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9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9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2" name="Google Shape;272;p9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9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9"/>
          <p:cNvSpPr txBox="1">
            <a:spLocks noGrp="1"/>
          </p:cNvSpPr>
          <p:nvPr>
            <p:ph type="subTitle" idx="1"/>
          </p:nvPr>
        </p:nvSpPr>
        <p:spPr>
          <a:xfrm>
            <a:off x="9446067" y="5611700"/>
            <a:ext cx="1218400" cy="5264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9"/>
          <p:cNvSpPr txBox="1">
            <a:spLocks noGrp="1"/>
          </p:cNvSpPr>
          <p:nvPr>
            <p:ph type="title"/>
          </p:nvPr>
        </p:nvSpPr>
        <p:spPr>
          <a:xfrm>
            <a:off x="2482200" y="1528000"/>
            <a:ext cx="7227600" cy="29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333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76" name="Google Shape;276;p9"/>
          <p:cNvSpPr txBox="1">
            <a:spLocks noGrp="1"/>
          </p:cNvSpPr>
          <p:nvPr>
            <p:ph type="subTitle" idx="2"/>
          </p:nvPr>
        </p:nvSpPr>
        <p:spPr>
          <a:xfrm>
            <a:off x="3394200" y="4505200"/>
            <a:ext cx="5403600" cy="82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3180000" algn="bl" rotWithShape="0">
              <a:schemeClr val="dk2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hlink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69425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1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11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281" name="Google Shape;281;p11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11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11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11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11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11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1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11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11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11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11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95" name="Google Shape;295;p11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96" name="Google Shape;296;p11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" name="Google Shape;297;p11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98" name="Google Shape;298;p11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11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1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11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11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11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11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11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11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11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8" name="Google Shape;308;p11"/>
          <p:cNvSpPr/>
          <p:nvPr/>
        </p:nvSpPr>
        <p:spPr>
          <a:xfrm>
            <a:off x="544333" y="1200852"/>
            <a:ext cx="11245600" cy="4441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9" name="Google Shape;309;p11"/>
          <p:cNvSpPr/>
          <p:nvPr/>
        </p:nvSpPr>
        <p:spPr>
          <a:xfrm>
            <a:off x="402067" y="1066751"/>
            <a:ext cx="11245600" cy="4441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" name="Google Shape;310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340967"/>
            <a:ext cx="8768000" cy="1401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accent6"/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11" name="Google Shape;311;p11"/>
          <p:cNvSpPr txBox="1">
            <a:spLocks noGrp="1"/>
          </p:cNvSpPr>
          <p:nvPr>
            <p:ph type="subTitle" idx="1"/>
          </p:nvPr>
        </p:nvSpPr>
        <p:spPr>
          <a:xfrm>
            <a:off x="1712000" y="3945833"/>
            <a:ext cx="8768000" cy="5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8282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4276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accent4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" name="Google Shape;348;p14"/>
          <p:cNvGrpSpPr/>
          <p:nvPr/>
        </p:nvGrpSpPr>
        <p:grpSpPr>
          <a:xfrm>
            <a:off x="-129685" y="-3141600"/>
            <a:ext cx="12690592" cy="10316157"/>
            <a:chOff x="-97264" y="-2356200"/>
            <a:chExt cx="9517944" cy="7737118"/>
          </a:xfrm>
        </p:grpSpPr>
        <p:sp>
          <p:nvSpPr>
            <p:cNvPr id="349" name="Google Shape;349;p14"/>
            <p:cNvSpPr/>
            <p:nvPr/>
          </p:nvSpPr>
          <p:spPr>
            <a:xfrm rot="10800000" flipH="1">
              <a:off x="-89101" y="3917310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14"/>
            <p:cNvSpPr/>
            <p:nvPr/>
          </p:nvSpPr>
          <p:spPr>
            <a:xfrm rot="10800000" flipH="1">
              <a:off x="-89221" y="1998098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4"/>
            <p:cNvSpPr/>
            <p:nvPr/>
          </p:nvSpPr>
          <p:spPr>
            <a:xfrm rot="10800000" flipH="1">
              <a:off x="-89101" y="2398138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4"/>
            <p:cNvSpPr/>
            <p:nvPr/>
          </p:nvSpPr>
          <p:spPr>
            <a:xfrm rot="10800000" flipH="1">
              <a:off x="-89101" y="1041269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4"/>
            <p:cNvSpPr/>
            <p:nvPr/>
          </p:nvSpPr>
          <p:spPr>
            <a:xfrm rot="10800000" flipH="1">
              <a:off x="-88861" y="622227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4"/>
            <p:cNvSpPr/>
            <p:nvPr/>
          </p:nvSpPr>
          <p:spPr>
            <a:xfrm rot="10800000" flipH="1">
              <a:off x="-89101" y="-787656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4"/>
            <p:cNvSpPr/>
            <p:nvPr/>
          </p:nvSpPr>
          <p:spPr>
            <a:xfrm rot="10800000" flipH="1">
              <a:off x="-89101" y="-905085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4"/>
            <p:cNvSpPr/>
            <p:nvPr/>
          </p:nvSpPr>
          <p:spPr>
            <a:xfrm rot="10800000" flipH="1">
              <a:off x="4312517" y="-1778160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4"/>
            <p:cNvSpPr/>
            <p:nvPr/>
          </p:nvSpPr>
          <p:spPr>
            <a:xfrm rot="10800000" flipH="1">
              <a:off x="-89101" y="-2355943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4"/>
            <p:cNvSpPr/>
            <p:nvPr/>
          </p:nvSpPr>
          <p:spPr>
            <a:xfrm rot="10800000" flipH="1">
              <a:off x="2774626" y="-2355960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14"/>
            <p:cNvSpPr/>
            <p:nvPr/>
          </p:nvSpPr>
          <p:spPr>
            <a:xfrm rot="10800000" flipH="1">
              <a:off x="8048796" y="-2356200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14"/>
            <p:cNvSpPr/>
            <p:nvPr/>
          </p:nvSpPr>
          <p:spPr>
            <a:xfrm rot="10800000" flipH="1">
              <a:off x="4946282" y="-2356029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14"/>
            <p:cNvSpPr/>
            <p:nvPr/>
          </p:nvSpPr>
          <p:spPr>
            <a:xfrm rot="10800000" flipH="1">
              <a:off x="5076700" y="4430817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14"/>
            <p:cNvSpPr/>
            <p:nvPr/>
          </p:nvSpPr>
          <p:spPr>
            <a:xfrm rot="10800000" flipH="1">
              <a:off x="-97224" y="3973736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63" name="Google Shape;363;p14"/>
            <p:cNvGrpSpPr/>
            <p:nvPr/>
          </p:nvGrpSpPr>
          <p:grpSpPr>
            <a:xfrm>
              <a:off x="-97224" y="3233178"/>
              <a:ext cx="9377821" cy="2147740"/>
              <a:chOff x="-97224" y="3233178"/>
              <a:chExt cx="9377821" cy="2147740"/>
            </a:xfrm>
          </p:grpSpPr>
          <p:sp>
            <p:nvSpPr>
              <p:cNvPr id="364" name="Google Shape;364;p14"/>
              <p:cNvSpPr/>
              <p:nvPr/>
            </p:nvSpPr>
            <p:spPr>
              <a:xfrm rot="10800000" flipH="1">
                <a:off x="-89101" y="3233178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C44253">
                  <a:alpha val="35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" name="Google Shape;365;p14"/>
              <p:cNvSpPr/>
              <p:nvPr/>
            </p:nvSpPr>
            <p:spPr>
              <a:xfrm rot="10800000" flipH="1">
                <a:off x="-97224" y="3290284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66" name="Google Shape;366;p14"/>
            <p:cNvSpPr/>
            <p:nvPr/>
          </p:nvSpPr>
          <p:spPr>
            <a:xfrm rot="10800000" flipH="1">
              <a:off x="-97224" y="2054444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14"/>
            <p:cNvSpPr/>
            <p:nvPr/>
          </p:nvSpPr>
          <p:spPr>
            <a:xfrm rot="10800000" flipH="1">
              <a:off x="-97184" y="2454484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14"/>
            <p:cNvSpPr/>
            <p:nvPr/>
          </p:nvSpPr>
          <p:spPr>
            <a:xfrm rot="10800000" flipH="1">
              <a:off x="-97104" y="1094974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14"/>
            <p:cNvSpPr/>
            <p:nvPr/>
          </p:nvSpPr>
          <p:spPr>
            <a:xfrm rot="10800000" flipH="1">
              <a:off x="-97264" y="678532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14"/>
            <p:cNvSpPr/>
            <p:nvPr/>
          </p:nvSpPr>
          <p:spPr>
            <a:xfrm rot="10800000" flipH="1">
              <a:off x="-97184" y="-848500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14"/>
            <p:cNvSpPr/>
            <p:nvPr/>
          </p:nvSpPr>
          <p:spPr>
            <a:xfrm rot="10800000" flipH="1">
              <a:off x="4303273" y="-1749146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14"/>
            <p:cNvSpPr/>
            <p:nvPr/>
          </p:nvSpPr>
          <p:spPr>
            <a:xfrm rot="10800000" flipH="1">
              <a:off x="-97184" y="-2299797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14"/>
            <p:cNvSpPr/>
            <p:nvPr/>
          </p:nvSpPr>
          <p:spPr>
            <a:xfrm rot="10800000" flipH="1">
              <a:off x="2768223" y="-229981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14"/>
            <p:cNvSpPr/>
            <p:nvPr/>
          </p:nvSpPr>
          <p:spPr>
            <a:xfrm rot="10800000" flipH="1">
              <a:off x="4932235" y="-2299843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14"/>
            <p:cNvSpPr/>
            <p:nvPr/>
          </p:nvSpPr>
          <p:spPr>
            <a:xfrm rot="10800000" flipH="1">
              <a:off x="5065015" y="4471289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6" name="Google Shape;376;p14"/>
          <p:cNvSpPr/>
          <p:nvPr/>
        </p:nvSpPr>
        <p:spPr>
          <a:xfrm>
            <a:off x="1891133" y="483667"/>
            <a:ext cx="85520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14"/>
          <p:cNvSpPr/>
          <p:nvPr/>
        </p:nvSpPr>
        <p:spPr>
          <a:xfrm>
            <a:off x="1748867" y="362167"/>
            <a:ext cx="85520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14"/>
          <p:cNvSpPr txBox="1">
            <a:spLocks noGrp="1"/>
          </p:cNvSpPr>
          <p:nvPr>
            <p:ph type="title"/>
          </p:nvPr>
        </p:nvSpPr>
        <p:spPr>
          <a:xfrm>
            <a:off x="4160233" y="4036933"/>
            <a:ext cx="5968400" cy="14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79" name="Google Shape;379;p14"/>
          <p:cNvSpPr txBox="1">
            <a:spLocks noGrp="1"/>
          </p:cNvSpPr>
          <p:nvPr>
            <p:ph type="title" idx="2" hasCustomPrompt="1"/>
          </p:nvPr>
        </p:nvSpPr>
        <p:spPr>
          <a:xfrm>
            <a:off x="2184684" y="4526300"/>
            <a:ext cx="144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80" name="Google Shape;380;p14"/>
          <p:cNvSpPr txBox="1">
            <a:spLocks noGrp="1"/>
          </p:cNvSpPr>
          <p:nvPr>
            <p:ph type="subTitle" idx="1"/>
          </p:nvPr>
        </p:nvSpPr>
        <p:spPr>
          <a:xfrm>
            <a:off x="4160284" y="5330800"/>
            <a:ext cx="3172400" cy="8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hlink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64814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chemeClr val="accent6"/>
        </a:solidFill>
        <a:effectLst/>
      </p:bgPr>
    </p:bg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5" name="Google Shape;415;p16"/>
          <p:cNvGrpSpPr/>
          <p:nvPr/>
        </p:nvGrpSpPr>
        <p:grpSpPr>
          <a:xfrm>
            <a:off x="-129685" y="-148283"/>
            <a:ext cx="12690592" cy="10316157"/>
            <a:chOff x="-97264" y="-111212"/>
            <a:chExt cx="9517944" cy="7737118"/>
          </a:xfrm>
        </p:grpSpPr>
        <p:sp>
          <p:nvSpPr>
            <p:cNvPr id="416" name="Google Shape;416;p16"/>
            <p:cNvSpPr/>
            <p:nvPr/>
          </p:nvSpPr>
          <p:spPr>
            <a:xfrm rot="10800000" flipH="1">
              <a:off x="-89101" y="6162298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6"/>
            <p:cNvSpPr/>
            <p:nvPr/>
          </p:nvSpPr>
          <p:spPr>
            <a:xfrm rot="10800000" flipH="1">
              <a:off x="-89221" y="4243086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6"/>
            <p:cNvSpPr/>
            <p:nvPr/>
          </p:nvSpPr>
          <p:spPr>
            <a:xfrm rot="10800000" flipH="1">
              <a:off x="-89101" y="4643126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6"/>
            <p:cNvSpPr/>
            <p:nvPr/>
          </p:nvSpPr>
          <p:spPr>
            <a:xfrm rot="10800000" flipH="1">
              <a:off x="-89101" y="3286257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6"/>
            <p:cNvSpPr/>
            <p:nvPr/>
          </p:nvSpPr>
          <p:spPr>
            <a:xfrm rot="10800000" flipH="1">
              <a:off x="-88861" y="2867214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6"/>
            <p:cNvSpPr/>
            <p:nvPr/>
          </p:nvSpPr>
          <p:spPr>
            <a:xfrm rot="10800000" flipH="1">
              <a:off x="-89101" y="1457331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6"/>
            <p:cNvSpPr/>
            <p:nvPr/>
          </p:nvSpPr>
          <p:spPr>
            <a:xfrm rot="10800000" flipH="1">
              <a:off x="-89101" y="1339902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6"/>
            <p:cNvSpPr/>
            <p:nvPr/>
          </p:nvSpPr>
          <p:spPr>
            <a:xfrm rot="10800000" flipH="1">
              <a:off x="4312517" y="466828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6"/>
            <p:cNvSpPr/>
            <p:nvPr/>
          </p:nvSpPr>
          <p:spPr>
            <a:xfrm rot="10800000" flipH="1">
              <a:off x="-89101" y="-110955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6"/>
            <p:cNvSpPr/>
            <p:nvPr/>
          </p:nvSpPr>
          <p:spPr>
            <a:xfrm rot="10800000" flipH="1">
              <a:off x="2774626" y="-110972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6"/>
            <p:cNvSpPr/>
            <p:nvPr/>
          </p:nvSpPr>
          <p:spPr>
            <a:xfrm rot="10800000" flipH="1">
              <a:off x="8048796" y="-111212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6"/>
            <p:cNvSpPr/>
            <p:nvPr/>
          </p:nvSpPr>
          <p:spPr>
            <a:xfrm rot="10800000" flipH="1">
              <a:off x="4946282" y="-11104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6"/>
            <p:cNvSpPr/>
            <p:nvPr/>
          </p:nvSpPr>
          <p:spPr>
            <a:xfrm rot="10800000" flipH="1">
              <a:off x="5076700" y="6675805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6"/>
            <p:cNvSpPr/>
            <p:nvPr/>
          </p:nvSpPr>
          <p:spPr>
            <a:xfrm rot="10800000" flipH="1">
              <a:off x="-97224" y="6218723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30" name="Google Shape;430;p16"/>
            <p:cNvGrpSpPr/>
            <p:nvPr/>
          </p:nvGrpSpPr>
          <p:grpSpPr>
            <a:xfrm>
              <a:off x="-97224" y="5478166"/>
              <a:ext cx="9377821" cy="2147740"/>
              <a:chOff x="-97224" y="3080778"/>
              <a:chExt cx="9377821" cy="2147740"/>
            </a:xfrm>
          </p:grpSpPr>
          <p:sp>
            <p:nvSpPr>
              <p:cNvPr id="431" name="Google Shape;431;p16"/>
              <p:cNvSpPr/>
              <p:nvPr/>
            </p:nvSpPr>
            <p:spPr>
              <a:xfrm rot="10800000" flipH="1">
                <a:off x="-89101" y="3080778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2" name="Google Shape;432;p16"/>
              <p:cNvSpPr/>
              <p:nvPr/>
            </p:nvSpPr>
            <p:spPr>
              <a:xfrm rot="10800000" flipH="1">
                <a:off x="-97224" y="3137884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33" name="Google Shape;433;p16"/>
            <p:cNvSpPr/>
            <p:nvPr/>
          </p:nvSpPr>
          <p:spPr>
            <a:xfrm rot="10800000" flipH="1">
              <a:off x="-97224" y="4299431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6"/>
            <p:cNvSpPr/>
            <p:nvPr/>
          </p:nvSpPr>
          <p:spPr>
            <a:xfrm rot="10800000" flipH="1">
              <a:off x="-97184" y="4699471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6"/>
            <p:cNvSpPr/>
            <p:nvPr/>
          </p:nvSpPr>
          <p:spPr>
            <a:xfrm rot="10800000" flipH="1">
              <a:off x="-97104" y="3339961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6"/>
            <p:cNvSpPr/>
            <p:nvPr/>
          </p:nvSpPr>
          <p:spPr>
            <a:xfrm rot="10800000" flipH="1">
              <a:off x="-97264" y="2923520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6"/>
            <p:cNvSpPr/>
            <p:nvPr/>
          </p:nvSpPr>
          <p:spPr>
            <a:xfrm rot="10800000" flipH="1">
              <a:off x="-97184" y="1396488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6"/>
            <p:cNvSpPr/>
            <p:nvPr/>
          </p:nvSpPr>
          <p:spPr>
            <a:xfrm rot="10800000" flipH="1">
              <a:off x="4303273" y="495842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6"/>
            <p:cNvSpPr/>
            <p:nvPr/>
          </p:nvSpPr>
          <p:spPr>
            <a:xfrm rot="10800000" flipH="1">
              <a:off x="-97184" y="-54810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16"/>
            <p:cNvSpPr/>
            <p:nvPr/>
          </p:nvSpPr>
          <p:spPr>
            <a:xfrm rot="10800000" flipH="1">
              <a:off x="2768223" y="-54827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16"/>
            <p:cNvSpPr/>
            <p:nvPr/>
          </p:nvSpPr>
          <p:spPr>
            <a:xfrm rot="10800000" flipH="1">
              <a:off x="4932235" y="-54856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16"/>
            <p:cNvSpPr/>
            <p:nvPr/>
          </p:nvSpPr>
          <p:spPr>
            <a:xfrm rot="10800000" flipH="1">
              <a:off x="5065015" y="6716277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3" name="Google Shape;443;p16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4" name="Google Shape;444;p16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5" name="Google Shape;445;p16"/>
          <p:cNvSpPr txBox="1">
            <a:spLocks noGrp="1"/>
          </p:cNvSpPr>
          <p:nvPr>
            <p:ph type="title"/>
          </p:nvPr>
        </p:nvSpPr>
        <p:spPr>
          <a:xfrm>
            <a:off x="959984" y="23549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46" name="Google Shape;446;p16"/>
          <p:cNvSpPr txBox="1">
            <a:spLocks noGrp="1"/>
          </p:cNvSpPr>
          <p:nvPr>
            <p:ph type="title" idx="2" hasCustomPrompt="1"/>
          </p:nvPr>
        </p:nvSpPr>
        <p:spPr>
          <a:xfrm>
            <a:off x="4912551" y="2453433"/>
            <a:ext cx="850400" cy="12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47" name="Google Shape;447;p16"/>
          <p:cNvSpPr txBox="1">
            <a:spLocks noGrp="1"/>
          </p:cNvSpPr>
          <p:nvPr>
            <p:ph type="subTitle" idx="1"/>
          </p:nvPr>
        </p:nvSpPr>
        <p:spPr>
          <a:xfrm>
            <a:off x="959984" y="29338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8" name="Google Shape;448;p16"/>
          <p:cNvSpPr txBox="1">
            <a:spLocks noGrp="1"/>
          </p:cNvSpPr>
          <p:nvPr>
            <p:ph type="title" idx="3"/>
          </p:nvPr>
        </p:nvSpPr>
        <p:spPr>
          <a:xfrm>
            <a:off x="959984" y="42093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49" name="Google Shape;449;p16"/>
          <p:cNvSpPr txBox="1">
            <a:spLocks noGrp="1"/>
          </p:cNvSpPr>
          <p:nvPr>
            <p:ph type="title" idx="4" hasCustomPrompt="1"/>
          </p:nvPr>
        </p:nvSpPr>
        <p:spPr>
          <a:xfrm>
            <a:off x="4912551" y="4309633"/>
            <a:ext cx="850400" cy="12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0" name="Google Shape;450;p16"/>
          <p:cNvSpPr txBox="1">
            <a:spLocks noGrp="1"/>
          </p:cNvSpPr>
          <p:nvPr>
            <p:ph type="subTitle" idx="5"/>
          </p:nvPr>
        </p:nvSpPr>
        <p:spPr>
          <a:xfrm>
            <a:off x="959984" y="47882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hlink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16"/>
          <p:cNvSpPr txBox="1">
            <a:spLocks noGrp="1"/>
          </p:cNvSpPr>
          <p:nvPr>
            <p:ph type="title" idx="6"/>
          </p:nvPr>
        </p:nvSpPr>
        <p:spPr>
          <a:xfrm>
            <a:off x="8116784" y="23549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52" name="Google Shape;452;p16"/>
          <p:cNvSpPr txBox="1">
            <a:spLocks noGrp="1"/>
          </p:cNvSpPr>
          <p:nvPr>
            <p:ph type="title" idx="7" hasCustomPrompt="1"/>
          </p:nvPr>
        </p:nvSpPr>
        <p:spPr>
          <a:xfrm>
            <a:off x="6431251" y="2453433"/>
            <a:ext cx="850400" cy="12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3" name="Google Shape;453;p16"/>
          <p:cNvSpPr txBox="1">
            <a:spLocks noGrp="1"/>
          </p:cNvSpPr>
          <p:nvPr>
            <p:ph type="subTitle" idx="8"/>
          </p:nvPr>
        </p:nvSpPr>
        <p:spPr>
          <a:xfrm>
            <a:off x="8116784" y="29338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hlink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4" name="Google Shape;454;p16"/>
          <p:cNvSpPr txBox="1">
            <a:spLocks noGrp="1"/>
          </p:cNvSpPr>
          <p:nvPr>
            <p:ph type="title" idx="9"/>
          </p:nvPr>
        </p:nvSpPr>
        <p:spPr>
          <a:xfrm>
            <a:off x="8116784" y="42093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55" name="Google Shape;455;p16"/>
          <p:cNvSpPr txBox="1">
            <a:spLocks noGrp="1"/>
          </p:cNvSpPr>
          <p:nvPr>
            <p:ph type="title" idx="13" hasCustomPrompt="1"/>
          </p:nvPr>
        </p:nvSpPr>
        <p:spPr>
          <a:xfrm>
            <a:off x="6431251" y="4309633"/>
            <a:ext cx="850400" cy="12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6" name="Google Shape;456;p16"/>
          <p:cNvSpPr txBox="1">
            <a:spLocks noGrp="1"/>
          </p:cNvSpPr>
          <p:nvPr>
            <p:ph type="subTitle" idx="14"/>
          </p:nvPr>
        </p:nvSpPr>
        <p:spPr>
          <a:xfrm>
            <a:off x="8116784" y="47882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hlink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19128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bg>
      <p:bgPr>
        <a:solidFill>
          <a:schemeClr val="lt1"/>
        </a:solidFill>
        <a:effectLst/>
      </p:bgPr>
    </p:bg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" name="Google Shape;911;p29"/>
          <p:cNvGrpSpPr/>
          <p:nvPr/>
        </p:nvGrpSpPr>
        <p:grpSpPr>
          <a:xfrm>
            <a:off x="-332885" y="-3243200"/>
            <a:ext cx="12690592" cy="10316157"/>
            <a:chOff x="-249664" y="-2432400"/>
            <a:chExt cx="9517944" cy="7737118"/>
          </a:xfrm>
        </p:grpSpPr>
        <p:sp>
          <p:nvSpPr>
            <p:cNvPr id="912" name="Google Shape;912;p29"/>
            <p:cNvSpPr/>
            <p:nvPr/>
          </p:nvSpPr>
          <p:spPr>
            <a:xfrm>
              <a:off x="-241501" y="-18170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29"/>
            <p:cNvSpPr/>
            <p:nvPr/>
          </p:nvSpPr>
          <p:spPr>
            <a:xfrm>
              <a:off x="-241621" y="-8694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29"/>
            <p:cNvSpPr/>
            <p:nvPr/>
          </p:nvSpPr>
          <p:spPr>
            <a:xfrm>
              <a:off x="-241501" y="2357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29"/>
            <p:cNvSpPr/>
            <p:nvPr/>
          </p:nvSpPr>
          <p:spPr>
            <a:xfrm>
              <a:off x="-241501" y="-1051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29"/>
            <p:cNvSpPr/>
            <p:nvPr/>
          </p:nvSpPr>
          <p:spPr>
            <a:xfrm>
              <a:off x="-241261" y="13107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29"/>
            <p:cNvSpPr/>
            <p:nvPr/>
          </p:nvSpPr>
          <p:spPr>
            <a:xfrm>
              <a:off x="-241501" y="32768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29"/>
            <p:cNvSpPr/>
            <p:nvPr/>
          </p:nvSpPr>
          <p:spPr>
            <a:xfrm>
              <a:off x="-241501" y="16357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29"/>
            <p:cNvSpPr/>
            <p:nvPr/>
          </p:nvSpPr>
          <p:spPr>
            <a:xfrm>
              <a:off x="4160117" y="25503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29"/>
            <p:cNvSpPr/>
            <p:nvPr/>
          </p:nvSpPr>
          <p:spPr>
            <a:xfrm>
              <a:off x="-241501" y="33321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29"/>
            <p:cNvSpPr/>
            <p:nvPr/>
          </p:nvSpPr>
          <p:spPr>
            <a:xfrm>
              <a:off x="2622226" y="45920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29"/>
            <p:cNvSpPr/>
            <p:nvPr/>
          </p:nvSpPr>
          <p:spPr>
            <a:xfrm>
              <a:off x="7896396" y="45878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29"/>
            <p:cNvSpPr/>
            <p:nvPr/>
          </p:nvSpPr>
          <p:spPr>
            <a:xfrm>
              <a:off x="4793882" y="37572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29"/>
            <p:cNvSpPr/>
            <p:nvPr/>
          </p:nvSpPr>
          <p:spPr>
            <a:xfrm>
              <a:off x="4924300" y="-22783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29"/>
            <p:cNvSpPr/>
            <p:nvPr/>
          </p:nvSpPr>
          <p:spPr>
            <a:xfrm>
              <a:off x="-249624" y="-18894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26" name="Google Shape;926;p29"/>
            <p:cNvGrpSpPr/>
            <p:nvPr/>
          </p:nvGrpSpPr>
          <p:grpSpPr>
            <a:xfrm>
              <a:off x="-249624" y="-2432400"/>
              <a:ext cx="9377821" cy="2147740"/>
              <a:chOff x="-249624" y="-2432400"/>
              <a:chExt cx="9377821" cy="2147740"/>
            </a:xfrm>
          </p:grpSpPr>
          <p:sp>
            <p:nvSpPr>
              <p:cNvPr id="927" name="Google Shape;927;p29"/>
              <p:cNvSpPr/>
              <p:nvPr/>
            </p:nvSpPr>
            <p:spPr>
              <a:xfrm>
                <a:off x="-241501" y="-23598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8" name="Google Shape;928;p29"/>
              <p:cNvSpPr/>
              <p:nvPr/>
            </p:nvSpPr>
            <p:spPr>
              <a:xfrm>
                <a:off x="-249624" y="-24324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929" name="Google Shape;929;p29"/>
            <p:cNvSpPr/>
            <p:nvPr/>
          </p:nvSpPr>
          <p:spPr>
            <a:xfrm>
              <a:off x="-249624" y="-9420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0" name="Google Shape;930;p29"/>
            <p:cNvSpPr/>
            <p:nvPr/>
          </p:nvSpPr>
          <p:spPr>
            <a:xfrm>
              <a:off x="-249584" y="1633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1" name="Google Shape;931;p29"/>
            <p:cNvSpPr/>
            <p:nvPr/>
          </p:nvSpPr>
          <p:spPr>
            <a:xfrm>
              <a:off x="-249504" y="-1818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2" name="Google Shape;932;p29"/>
            <p:cNvSpPr/>
            <p:nvPr/>
          </p:nvSpPr>
          <p:spPr>
            <a:xfrm>
              <a:off x="-249664" y="12382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3" name="Google Shape;933;p29"/>
            <p:cNvSpPr/>
            <p:nvPr/>
          </p:nvSpPr>
          <p:spPr>
            <a:xfrm>
              <a:off x="-249584" y="15632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29"/>
            <p:cNvSpPr/>
            <p:nvPr/>
          </p:nvSpPr>
          <p:spPr>
            <a:xfrm>
              <a:off x="4150873" y="24777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29"/>
            <p:cNvSpPr/>
            <p:nvPr/>
          </p:nvSpPr>
          <p:spPr>
            <a:xfrm>
              <a:off x="-249584" y="32596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29"/>
            <p:cNvSpPr/>
            <p:nvPr/>
          </p:nvSpPr>
          <p:spPr>
            <a:xfrm>
              <a:off x="2615823" y="45196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29"/>
            <p:cNvSpPr/>
            <p:nvPr/>
          </p:nvSpPr>
          <p:spPr>
            <a:xfrm>
              <a:off x="4779835" y="36849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29"/>
            <p:cNvSpPr/>
            <p:nvPr/>
          </p:nvSpPr>
          <p:spPr>
            <a:xfrm>
              <a:off x="4912615" y="-23305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39" name="Google Shape;939;p29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0" name="Google Shape;940;p29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1" name="Google Shape;941;p29"/>
          <p:cNvSpPr txBox="1">
            <a:spLocks noGrp="1"/>
          </p:cNvSpPr>
          <p:nvPr>
            <p:ph type="subTitle" idx="1"/>
          </p:nvPr>
        </p:nvSpPr>
        <p:spPr>
          <a:xfrm>
            <a:off x="9446067" y="5611700"/>
            <a:ext cx="1218400" cy="5264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2" name="Google Shape;942;p29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85725" dir="3180000" algn="bl" rotWithShape="0">
              <a:schemeClr val="accent5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43" name="Google Shape;943;p29"/>
          <p:cNvSpPr txBox="1">
            <a:spLocks noGrp="1"/>
          </p:cNvSpPr>
          <p:nvPr>
            <p:ph type="title" idx="2" hasCustomPrompt="1"/>
          </p:nvPr>
        </p:nvSpPr>
        <p:spPr>
          <a:xfrm>
            <a:off x="2892533" y="2224567"/>
            <a:ext cx="3349200" cy="110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944" name="Google Shape;944;p29"/>
          <p:cNvSpPr txBox="1">
            <a:spLocks noGrp="1"/>
          </p:cNvSpPr>
          <p:nvPr>
            <p:ph type="subTitle" idx="3"/>
          </p:nvPr>
        </p:nvSpPr>
        <p:spPr>
          <a:xfrm>
            <a:off x="2892533" y="3165933"/>
            <a:ext cx="3349200" cy="5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5" name="Google Shape;945;p29"/>
          <p:cNvSpPr txBox="1">
            <a:spLocks noGrp="1"/>
          </p:cNvSpPr>
          <p:nvPr>
            <p:ph type="title" idx="4" hasCustomPrompt="1"/>
          </p:nvPr>
        </p:nvSpPr>
        <p:spPr>
          <a:xfrm>
            <a:off x="2892533" y="4166100"/>
            <a:ext cx="3349200" cy="110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946" name="Google Shape;946;p29"/>
          <p:cNvSpPr txBox="1">
            <a:spLocks noGrp="1"/>
          </p:cNvSpPr>
          <p:nvPr>
            <p:ph type="subTitle" idx="5"/>
          </p:nvPr>
        </p:nvSpPr>
        <p:spPr>
          <a:xfrm>
            <a:off x="2892533" y="5107467"/>
            <a:ext cx="3349200" cy="5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7" name="Google Shape;947;p29"/>
          <p:cNvSpPr txBox="1">
            <a:spLocks noGrp="1"/>
          </p:cNvSpPr>
          <p:nvPr>
            <p:ph type="title" idx="6" hasCustomPrompt="1"/>
          </p:nvPr>
        </p:nvSpPr>
        <p:spPr>
          <a:xfrm>
            <a:off x="6820700" y="2555067"/>
            <a:ext cx="1960800" cy="8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948" name="Google Shape;948;p29"/>
          <p:cNvSpPr txBox="1">
            <a:spLocks noGrp="1"/>
          </p:cNvSpPr>
          <p:nvPr>
            <p:ph type="subTitle" idx="7"/>
          </p:nvPr>
        </p:nvSpPr>
        <p:spPr>
          <a:xfrm>
            <a:off x="6820700" y="4207500"/>
            <a:ext cx="1960800" cy="11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9" name="Google Shape;949;p29"/>
          <p:cNvSpPr txBox="1">
            <a:spLocks noGrp="1"/>
          </p:cNvSpPr>
          <p:nvPr>
            <p:ph type="title" idx="8" hasCustomPrompt="1"/>
          </p:nvPr>
        </p:nvSpPr>
        <p:spPr>
          <a:xfrm>
            <a:off x="9271200" y="2555067"/>
            <a:ext cx="1960800" cy="8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950" name="Google Shape;950;p29"/>
          <p:cNvSpPr txBox="1">
            <a:spLocks noGrp="1"/>
          </p:cNvSpPr>
          <p:nvPr>
            <p:ph type="subTitle" idx="9"/>
          </p:nvPr>
        </p:nvSpPr>
        <p:spPr>
          <a:xfrm>
            <a:off x="9271200" y="4207500"/>
            <a:ext cx="1960800" cy="11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69233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6"/>
        </a:solidFill>
        <a:effectLst/>
      </p:bgPr>
    </p:bg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7" name="Google Shape;987;p31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988" name="Google Shape;988;p31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31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31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31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31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31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31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31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31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31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31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31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31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31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02" name="Google Shape;1002;p31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1003" name="Google Shape;1003;p31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4" name="Google Shape;1004;p31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05" name="Google Shape;1005;p31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31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31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31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31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31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31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31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31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31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705620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lt1"/>
        </a:solidFill>
        <a:effectLst/>
      </p:bgPr>
    </p:bg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6" name="Google Shape;1016;p32"/>
          <p:cNvGrpSpPr/>
          <p:nvPr/>
        </p:nvGrpSpPr>
        <p:grpSpPr>
          <a:xfrm>
            <a:off x="-332885" y="-3243200"/>
            <a:ext cx="12690592" cy="10316157"/>
            <a:chOff x="-249664" y="-2432400"/>
            <a:chExt cx="9517944" cy="7737118"/>
          </a:xfrm>
        </p:grpSpPr>
        <p:sp>
          <p:nvSpPr>
            <p:cNvPr id="1017" name="Google Shape;1017;p32"/>
            <p:cNvSpPr/>
            <p:nvPr/>
          </p:nvSpPr>
          <p:spPr>
            <a:xfrm flipH="1">
              <a:off x="5274613" y="-18170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32"/>
            <p:cNvSpPr/>
            <p:nvPr/>
          </p:nvSpPr>
          <p:spPr>
            <a:xfrm flipH="1">
              <a:off x="873769" y="-8694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32"/>
            <p:cNvSpPr/>
            <p:nvPr/>
          </p:nvSpPr>
          <p:spPr>
            <a:xfrm flipH="1">
              <a:off x="8440438" y="2357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32"/>
            <p:cNvSpPr/>
            <p:nvPr/>
          </p:nvSpPr>
          <p:spPr>
            <a:xfrm flipH="1">
              <a:off x="-101578" y="-1051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32"/>
            <p:cNvSpPr/>
            <p:nvPr/>
          </p:nvSpPr>
          <p:spPr>
            <a:xfrm flipH="1">
              <a:off x="4106062" y="13107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32"/>
            <p:cNvSpPr/>
            <p:nvPr/>
          </p:nvSpPr>
          <p:spPr>
            <a:xfrm flipH="1">
              <a:off x="8310181" y="32768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32"/>
            <p:cNvSpPr/>
            <p:nvPr/>
          </p:nvSpPr>
          <p:spPr>
            <a:xfrm flipH="1">
              <a:off x="-101698" y="16357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32"/>
            <p:cNvSpPr/>
            <p:nvPr/>
          </p:nvSpPr>
          <p:spPr>
            <a:xfrm flipH="1">
              <a:off x="-101671" y="25503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32"/>
            <p:cNvSpPr/>
            <p:nvPr/>
          </p:nvSpPr>
          <p:spPr>
            <a:xfrm flipH="1">
              <a:off x="4680754" y="33321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32"/>
            <p:cNvSpPr/>
            <p:nvPr/>
          </p:nvSpPr>
          <p:spPr>
            <a:xfrm flipH="1">
              <a:off x="2076941" y="45920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32"/>
            <p:cNvSpPr/>
            <p:nvPr/>
          </p:nvSpPr>
          <p:spPr>
            <a:xfrm flipH="1">
              <a:off x="463812" y="45878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32"/>
            <p:cNvSpPr/>
            <p:nvPr/>
          </p:nvSpPr>
          <p:spPr>
            <a:xfrm flipH="1">
              <a:off x="-101598" y="37572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32"/>
            <p:cNvSpPr/>
            <p:nvPr/>
          </p:nvSpPr>
          <p:spPr>
            <a:xfrm flipH="1">
              <a:off x="-241581" y="-22783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32"/>
            <p:cNvSpPr/>
            <p:nvPr/>
          </p:nvSpPr>
          <p:spPr>
            <a:xfrm flipH="1">
              <a:off x="5272212" y="-18894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31" name="Google Shape;1031;p32"/>
            <p:cNvGrpSpPr/>
            <p:nvPr/>
          </p:nvGrpSpPr>
          <p:grpSpPr>
            <a:xfrm>
              <a:off x="-109581" y="-2432400"/>
              <a:ext cx="9377821" cy="2147740"/>
              <a:chOff x="-109581" y="-2432400"/>
              <a:chExt cx="9377821" cy="2147740"/>
            </a:xfrm>
          </p:grpSpPr>
          <p:sp>
            <p:nvSpPr>
              <p:cNvPr id="1032" name="Google Shape;1032;p32"/>
              <p:cNvSpPr/>
              <p:nvPr/>
            </p:nvSpPr>
            <p:spPr>
              <a:xfrm flipH="1">
                <a:off x="-101698" y="-23598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3" name="Google Shape;1033;p32"/>
              <p:cNvSpPr/>
              <p:nvPr/>
            </p:nvSpPr>
            <p:spPr>
              <a:xfrm flipH="1">
                <a:off x="-109581" y="-24324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34" name="Google Shape;1034;p32"/>
            <p:cNvSpPr/>
            <p:nvPr/>
          </p:nvSpPr>
          <p:spPr>
            <a:xfrm flipH="1">
              <a:off x="900741" y="-9420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32"/>
            <p:cNvSpPr/>
            <p:nvPr/>
          </p:nvSpPr>
          <p:spPr>
            <a:xfrm flipH="1">
              <a:off x="8460887" y="1633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32"/>
            <p:cNvSpPr/>
            <p:nvPr/>
          </p:nvSpPr>
          <p:spPr>
            <a:xfrm flipH="1">
              <a:off x="-109741" y="-1818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32"/>
            <p:cNvSpPr/>
            <p:nvPr/>
          </p:nvSpPr>
          <p:spPr>
            <a:xfrm flipH="1">
              <a:off x="4096338" y="12382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32"/>
            <p:cNvSpPr/>
            <p:nvPr/>
          </p:nvSpPr>
          <p:spPr>
            <a:xfrm flipH="1">
              <a:off x="-109821" y="15632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32"/>
            <p:cNvSpPr/>
            <p:nvPr/>
          </p:nvSpPr>
          <p:spPr>
            <a:xfrm flipH="1">
              <a:off x="-109714" y="24777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32"/>
            <p:cNvSpPr/>
            <p:nvPr/>
          </p:nvSpPr>
          <p:spPr>
            <a:xfrm flipH="1">
              <a:off x="4794603" y="32596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32"/>
            <p:cNvSpPr/>
            <p:nvPr/>
          </p:nvSpPr>
          <p:spPr>
            <a:xfrm flipH="1">
              <a:off x="2067336" y="45196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32"/>
            <p:cNvSpPr/>
            <p:nvPr/>
          </p:nvSpPr>
          <p:spPr>
            <a:xfrm flipH="1">
              <a:off x="-109641" y="36849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32"/>
            <p:cNvSpPr/>
            <p:nvPr/>
          </p:nvSpPr>
          <p:spPr>
            <a:xfrm flipH="1">
              <a:off x="-249664" y="-23305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29456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9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245" name="Google Shape;245;p9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9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9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9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9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9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9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9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9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9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9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9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59" name="Google Shape;259;p9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60" name="Google Shape;260;p9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1" name="Google Shape;261;p9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62" name="Google Shape;262;p9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9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9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9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9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9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9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9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9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2" name="Google Shape;272;p9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9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9"/>
          <p:cNvSpPr txBox="1">
            <a:spLocks noGrp="1"/>
          </p:cNvSpPr>
          <p:nvPr>
            <p:ph type="subTitle" idx="1"/>
          </p:nvPr>
        </p:nvSpPr>
        <p:spPr>
          <a:xfrm>
            <a:off x="9446067" y="5611700"/>
            <a:ext cx="1218400" cy="5264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9"/>
          <p:cNvSpPr txBox="1">
            <a:spLocks noGrp="1"/>
          </p:cNvSpPr>
          <p:nvPr>
            <p:ph type="title"/>
          </p:nvPr>
        </p:nvSpPr>
        <p:spPr>
          <a:xfrm>
            <a:off x="2482200" y="1528000"/>
            <a:ext cx="7227600" cy="29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333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76" name="Google Shape;276;p9"/>
          <p:cNvSpPr txBox="1">
            <a:spLocks noGrp="1"/>
          </p:cNvSpPr>
          <p:nvPr>
            <p:ph type="subTitle" idx="2"/>
          </p:nvPr>
        </p:nvSpPr>
        <p:spPr>
          <a:xfrm>
            <a:off x="3394200" y="4505200"/>
            <a:ext cx="5403600" cy="82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3180000" algn="bl" rotWithShape="0">
              <a:schemeClr val="dk2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hlink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9107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4"/>
        </a:solidFill>
        <a:effectLst/>
      </p:bgPr>
    </p:bg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5" name="Google Shape;1045;p33"/>
          <p:cNvGrpSpPr/>
          <p:nvPr/>
        </p:nvGrpSpPr>
        <p:grpSpPr>
          <a:xfrm>
            <a:off x="-129685" y="-3141600"/>
            <a:ext cx="12690592" cy="10316157"/>
            <a:chOff x="-97264" y="-2356200"/>
            <a:chExt cx="9517944" cy="7737118"/>
          </a:xfrm>
        </p:grpSpPr>
        <p:sp>
          <p:nvSpPr>
            <p:cNvPr id="1046" name="Google Shape;1046;p33"/>
            <p:cNvSpPr/>
            <p:nvPr/>
          </p:nvSpPr>
          <p:spPr>
            <a:xfrm rot="10800000" flipH="1">
              <a:off x="-89101" y="3917310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7" name="Google Shape;1047;p33"/>
            <p:cNvSpPr/>
            <p:nvPr/>
          </p:nvSpPr>
          <p:spPr>
            <a:xfrm rot="10800000" flipH="1">
              <a:off x="-89221" y="1998098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33"/>
            <p:cNvSpPr/>
            <p:nvPr/>
          </p:nvSpPr>
          <p:spPr>
            <a:xfrm rot="10800000" flipH="1">
              <a:off x="-89101" y="2398138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33"/>
            <p:cNvSpPr/>
            <p:nvPr/>
          </p:nvSpPr>
          <p:spPr>
            <a:xfrm rot="10800000" flipH="1">
              <a:off x="-89101" y="1041269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33"/>
            <p:cNvSpPr/>
            <p:nvPr/>
          </p:nvSpPr>
          <p:spPr>
            <a:xfrm rot="10800000" flipH="1">
              <a:off x="-88861" y="622227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33"/>
            <p:cNvSpPr/>
            <p:nvPr/>
          </p:nvSpPr>
          <p:spPr>
            <a:xfrm rot="10800000" flipH="1">
              <a:off x="-89101" y="-787656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33"/>
            <p:cNvSpPr/>
            <p:nvPr/>
          </p:nvSpPr>
          <p:spPr>
            <a:xfrm rot="10800000" flipH="1">
              <a:off x="-89101" y="-905085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33"/>
            <p:cNvSpPr/>
            <p:nvPr/>
          </p:nvSpPr>
          <p:spPr>
            <a:xfrm rot="10800000" flipH="1">
              <a:off x="4312517" y="-1778160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33"/>
            <p:cNvSpPr/>
            <p:nvPr/>
          </p:nvSpPr>
          <p:spPr>
            <a:xfrm rot="10800000" flipH="1">
              <a:off x="-89101" y="-2355943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33"/>
            <p:cNvSpPr/>
            <p:nvPr/>
          </p:nvSpPr>
          <p:spPr>
            <a:xfrm rot="10800000" flipH="1">
              <a:off x="2774626" y="-2355960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33"/>
            <p:cNvSpPr/>
            <p:nvPr/>
          </p:nvSpPr>
          <p:spPr>
            <a:xfrm rot="10800000" flipH="1">
              <a:off x="8048796" y="-2356200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33"/>
            <p:cNvSpPr/>
            <p:nvPr/>
          </p:nvSpPr>
          <p:spPr>
            <a:xfrm rot="10800000" flipH="1">
              <a:off x="4946282" y="-2356029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33"/>
            <p:cNvSpPr/>
            <p:nvPr/>
          </p:nvSpPr>
          <p:spPr>
            <a:xfrm rot="10800000" flipH="1">
              <a:off x="5076700" y="4430817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33"/>
            <p:cNvSpPr/>
            <p:nvPr/>
          </p:nvSpPr>
          <p:spPr>
            <a:xfrm rot="10800000" flipH="1">
              <a:off x="-97224" y="3973736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60" name="Google Shape;1060;p33"/>
            <p:cNvGrpSpPr/>
            <p:nvPr/>
          </p:nvGrpSpPr>
          <p:grpSpPr>
            <a:xfrm>
              <a:off x="-97224" y="3233178"/>
              <a:ext cx="9377821" cy="2147740"/>
              <a:chOff x="-97224" y="3233178"/>
              <a:chExt cx="9377821" cy="2147740"/>
            </a:xfrm>
          </p:grpSpPr>
          <p:sp>
            <p:nvSpPr>
              <p:cNvPr id="1061" name="Google Shape;1061;p33"/>
              <p:cNvSpPr/>
              <p:nvPr/>
            </p:nvSpPr>
            <p:spPr>
              <a:xfrm rot="10800000" flipH="1">
                <a:off x="-89101" y="3233178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C44253">
                  <a:alpha val="35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2" name="Google Shape;1062;p33"/>
              <p:cNvSpPr/>
              <p:nvPr/>
            </p:nvSpPr>
            <p:spPr>
              <a:xfrm rot="10800000" flipH="1">
                <a:off x="-97224" y="3290284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63" name="Google Shape;1063;p33"/>
            <p:cNvSpPr/>
            <p:nvPr/>
          </p:nvSpPr>
          <p:spPr>
            <a:xfrm rot="10800000" flipH="1">
              <a:off x="-97224" y="2054444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33"/>
            <p:cNvSpPr/>
            <p:nvPr/>
          </p:nvSpPr>
          <p:spPr>
            <a:xfrm rot="10800000" flipH="1">
              <a:off x="-97184" y="2454484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33"/>
            <p:cNvSpPr/>
            <p:nvPr/>
          </p:nvSpPr>
          <p:spPr>
            <a:xfrm rot="10800000" flipH="1">
              <a:off x="-97104" y="1094974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33"/>
            <p:cNvSpPr/>
            <p:nvPr/>
          </p:nvSpPr>
          <p:spPr>
            <a:xfrm rot="10800000" flipH="1">
              <a:off x="-97264" y="678532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33"/>
            <p:cNvSpPr/>
            <p:nvPr/>
          </p:nvSpPr>
          <p:spPr>
            <a:xfrm rot="10800000" flipH="1">
              <a:off x="-97184" y="-848500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33"/>
            <p:cNvSpPr/>
            <p:nvPr/>
          </p:nvSpPr>
          <p:spPr>
            <a:xfrm rot="10800000" flipH="1">
              <a:off x="4303273" y="-1749146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33"/>
            <p:cNvSpPr/>
            <p:nvPr/>
          </p:nvSpPr>
          <p:spPr>
            <a:xfrm rot="10800000" flipH="1">
              <a:off x="-97184" y="-2299797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33"/>
            <p:cNvSpPr/>
            <p:nvPr/>
          </p:nvSpPr>
          <p:spPr>
            <a:xfrm rot="10800000" flipH="1">
              <a:off x="2768223" y="-229981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33"/>
            <p:cNvSpPr/>
            <p:nvPr/>
          </p:nvSpPr>
          <p:spPr>
            <a:xfrm rot="10800000" flipH="1">
              <a:off x="4932235" y="-2299843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33"/>
            <p:cNvSpPr/>
            <p:nvPr/>
          </p:nvSpPr>
          <p:spPr>
            <a:xfrm rot="10800000" flipH="1">
              <a:off x="5065015" y="4471289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70296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1"/>
        </a:solidFill>
        <a:effectLst/>
      </p:bgPr>
    </p:bg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4" name="Google Shape;1074;p34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1075" name="Google Shape;1075;p34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34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34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34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34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34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34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34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34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34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34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34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4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4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89" name="Google Shape;1089;p34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1090" name="Google Shape;1090;p34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1" name="Google Shape;1091;p34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92" name="Google Shape;1092;p34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4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4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4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4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4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4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4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4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4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5285342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FEBD8-77DF-5764-5D38-5E62C45822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28141A-BCDE-CE97-7CA6-B2DEFF8357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17F69-37FE-5264-E281-84F621D8F2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80365-C130-CEEF-68F6-97AE363A1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EDCCB2-EE92-C152-A8C9-B927F37F7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6493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651F1-6758-5B1C-F9F1-2D401434B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80DA4-3369-B1F4-9279-7828CE874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9C4A0-1AF9-1DBE-B7B6-84CA39924B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46318-77D0-3ED1-A2C9-47DE64EAA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51317-75C2-4FD1-FEED-F8A7BF249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9190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CF22E-DC72-6A48-7F79-655DC005C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4C7AB7-7F01-4857-BB8A-B5036AA161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E3C5F-E6E3-C1A9-0C6D-693B7DFCC8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7E1A2A-FB6D-EE4F-382C-F672DBBDA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9219D-0BF7-F268-D0D8-63EF6B70E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7833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B56D0-BB30-DBD1-FE9A-105EE4AB2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28503-6A02-91B3-C6F4-353BF9AFDF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14BD80-7583-75FF-1301-DA5A607322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7B8EAF-BE60-DFD2-356C-1068D2119E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3497B1-9DC4-E0D4-8E83-5245BED5E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3438AF-17E7-BF37-5CE4-2C9BBDD30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0197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3B327-03FA-212B-4E89-27AD76310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E312A-9696-3140-EA7E-E7AC4E28F1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ADD1CA-2AE1-AB2F-A4CE-827B5487EF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13E5B6-9366-E730-3D17-4AD46A705D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E4376B-559F-EF2A-E834-153AE2CA40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6F6E23-C541-831A-61F9-D24ED08055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0534B0-92DF-055A-5319-F3B5DD9A6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74F390-0BD6-3719-8CD0-A3EB5E761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1577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A3A4E-EBA2-72BE-641C-A4E397613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80FA59-DA8B-845C-A0C4-54C9D05510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38D354-D05B-61AF-99FE-C0ADAF02B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CEDBAC-0E4F-A7F1-C8E4-756F0BF57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8353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D5B3F0-F642-4C78-89E8-D85803AD87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4934D-3706-59B7-50B2-1E46D4C80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81781B-C2FC-BB4E-A213-B53D862C8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1403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FC2AA-D4E3-5035-2BE5-1473B9A93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BE185-1A0C-B6BE-CD01-7F3B7D44A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FCB515-5435-41C4-E8FB-94F4257EE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4E3E2A-2C3D-984E-A028-E760B31586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BBD7CB-9568-88B3-1C8A-4CB4677A1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D33E3-7DE4-C3B2-3A78-11E79444C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172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1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11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281" name="Google Shape;281;p11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11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11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11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11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11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1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11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11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11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11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95" name="Google Shape;295;p11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96" name="Google Shape;296;p11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" name="Google Shape;297;p11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98" name="Google Shape;298;p11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11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1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11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11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11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11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11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11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11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8" name="Google Shape;308;p11"/>
          <p:cNvSpPr/>
          <p:nvPr/>
        </p:nvSpPr>
        <p:spPr>
          <a:xfrm>
            <a:off x="544333" y="1200852"/>
            <a:ext cx="11245600" cy="4441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9" name="Google Shape;309;p11"/>
          <p:cNvSpPr/>
          <p:nvPr/>
        </p:nvSpPr>
        <p:spPr>
          <a:xfrm>
            <a:off x="402067" y="1066751"/>
            <a:ext cx="11245600" cy="4441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" name="Google Shape;310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340967"/>
            <a:ext cx="8768000" cy="1401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accent6"/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11" name="Google Shape;311;p11"/>
          <p:cNvSpPr txBox="1">
            <a:spLocks noGrp="1"/>
          </p:cNvSpPr>
          <p:nvPr>
            <p:ph type="subTitle" idx="1"/>
          </p:nvPr>
        </p:nvSpPr>
        <p:spPr>
          <a:xfrm>
            <a:off x="1712000" y="3945833"/>
            <a:ext cx="8768000" cy="5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19822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82277-B618-A782-931A-DF15C3BEB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24F126-C79F-B1BA-FF4F-59D04B04B3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4BA18E-EA80-9F76-B520-923E7820E2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0A9BDC-EEF5-848D-DE77-0ADD725049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019C75-5CEB-937D-670F-E09E42690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1D8B65-BA50-EB19-6438-CA3250487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7154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1D661-2290-609F-EA58-A76B5E39C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17A27F-B1DB-EA63-AB3E-E12F1E62F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B756B5-0FB7-F37A-3006-565982D2AF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57C0DA-5CF6-2169-EA6B-22FF56BFC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194A8E-E4B6-B8B3-8DFC-58C6B4C5E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6929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E263F5-D3EF-44FE-7705-ED2531C814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D33863-E731-8393-4E6D-B4614B7022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9D0ED1-8581-9D5F-4BDE-129947E004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F32ABC-E08C-281D-4FF3-55DFD28E5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CF2FA-6A8F-9A05-A4C1-B6BD643E1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7469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8386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7599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026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5408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4194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0270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075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31855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696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1307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394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16795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913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112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941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946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555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683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6"/>
        </a:solidFill>
        <a:effectLst/>
      </p:bgPr>
    </p:bg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7" name="Google Shape;987;p31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988" name="Google Shape;988;p31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31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31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31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31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31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31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31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31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31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31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31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31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31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02" name="Google Shape;1002;p31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1003" name="Google Shape;1003;p31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4" name="Google Shape;1004;p31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05" name="Google Shape;1005;p31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31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31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31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31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31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31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31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31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31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418536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143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2441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06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259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069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14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945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685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lt1"/>
        </a:solidFill>
        <a:effectLst/>
      </p:bgPr>
    </p:bg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6" name="Google Shape;1016;p32"/>
          <p:cNvGrpSpPr/>
          <p:nvPr/>
        </p:nvGrpSpPr>
        <p:grpSpPr>
          <a:xfrm>
            <a:off x="-332885" y="-3243200"/>
            <a:ext cx="12690592" cy="10316157"/>
            <a:chOff x="-249664" y="-2432400"/>
            <a:chExt cx="9517944" cy="7737118"/>
          </a:xfrm>
        </p:grpSpPr>
        <p:sp>
          <p:nvSpPr>
            <p:cNvPr id="1017" name="Google Shape;1017;p32"/>
            <p:cNvSpPr/>
            <p:nvPr/>
          </p:nvSpPr>
          <p:spPr>
            <a:xfrm flipH="1">
              <a:off x="5274613" y="-18170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32"/>
            <p:cNvSpPr/>
            <p:nvPr/>
          </p:nvSpPr>
          <p:spPr>
            <a:xfrm flipH="1">
              <a:off x="873769" y="-8694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32"/>
            <p:cNvSpPr/>
            <p:nvPr/>
          </p:nvSpPr>
          <p:spPr>
            <a:xfrm flipH="1">
              <a:off x="8440438" y="2357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32"/>
            <p:cNvSpPr/>
            <p:nvPr/>
          </p:nvSpPr>
          <p:spPr>
            <a:xfrm flipH="1">
              <a:off x="-101578" y="-1051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32"/>
            <p:cNvSpPr/>
            <p:nvPr/>
          </p:nvSpPr>
          <p:spPr>
            <a:xfrm flipH="1">
              <a:off x="4106062" y="13107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32"/>
            <p:cNvSpPr/>
            <p:nvPr/>
          </p:nvSpPr>
          <p:spPr>
            <a:xfrm flipH="1">
              <a:off x="8310181" y="32768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32"/>
            <p:cNvSpPr/>
            <p:nvPr/>
          </p:nvSpPr>
          <p:spPr>
            <a:xfrm flipH="1">
              <a:off x="-101698" y="16357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32"/>
            <p:cNvSpPr/>
            <p:nvPr/>
          </p:nvSpPr>
          <p:spPr>
            <a:xfrm flipH="1">
              <a:off x="-101671" y="25503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32"/>
            <p:cNvSpPr/>
            <p:nvPr/>
          </p:nvSpPr>
          <p:spPr>
            <a:xfrm flipH="1">
              <a:off x="4680754" y="33321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32"/>
            <p:cNvSpPr/>
            <p:nvPr/>
          </p:nvSpPr>
          <p:spPr>
            <a:xfrm flipH="1">
              <a:off x="2076941" y="45920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32"/>
            <p:cNvSpPr/>
            <p:nvPr/>
          </p:nvSpPr>
          <p:spPr>
            <a:xfrm flipH="1">
              <a:off x="463812" y="45878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32"/>
            <p:cNvSpPr/>
            <p:nvPr/>
          </p:nvSpPr>
          <p:spPr>
            <a:xfrm flipH="1">
              <a:off x="-101598" y="37572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32"/>
            <p:cNvSpPr/>
            <p:nvPr/>
          </p:nvSpPr>
          <p:spPr>
            <a:xfrm flipH="1">
              <a:off x="-241581" y="-22783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32"/>
            <p:cNvSpPr/>
            <p:nvPr/>
          </p:nvSpPr>
          <p:spPr>
            <a:xfrm flipH="1">
              <a:off x="5272212" y="-18894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31" name="Google Shape;1031;p32"/>
            <p:cNvGrpSpPr/>
            <p:nvPr/>
          </p:nvGrpSpPr>
          <p:grpSpPr>
            <a:xfrm>
              <a:off x="-109581" y="-2432400"/>
              <a:ext cx="9377821" cy="2147740"/>
              <a:chOff x="-109581" y="-2432400"/>
              <a:chExt cx="9377821" cy="2147740"/>
            </a:xfrm>
          </p:grpSpPr>
          <p:sp>
            <p:nvSpPr>
              <p:cNvPr id="1032" name="Google Shape;1032;p32"/>
              <p:cNvSpPr/>
              <p:nvPr/>
            </p:nvSpPr>
            <p:spPr>
              <a:xfrm flipH="1">
                <a:off x="-101698" y="-23598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3" name="Google Shape;1033;p32"/>
              <p:cNvSpPr/>
              <p:nvPr/>
            </p:nvSpPr>
            <p:spPr>
              <a:xfrm flipH="1">
                <a:off x="-109581" y="-24324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34" name="Google Shape;1034;p32"/>
            <p:cNvSpPr/>
            <p:nvPr/>
          </p:nvSpPr>
          <p:spPr>
            <a:xfrm flipH="1">
              <a:off x="900741" y="-9420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32"/>
            <p:cNvSpPr/>
            <p:nvPr/>
          </p:nvSpPr>
          <p:spPr>
            <a:xfrm flipH="1">
              <a:off x="8460887" y="1633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32"/>
            <p:cNvSpPr/>
            <p:nvPr/>
          </p:nvSpPr>
          <p:spPr>
            <a:xfrm flipH="1">
              <a:off x="-109741" y="-1818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32"/>
            <p:cNvSpPr/>
            <p:nvPr/>
          </p:nvSpPr>
          <p:spPr>
            <a:xfrm flipH="1">
              <a:off x="4096338" y="12382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32"/>
            <p:cNvSpPr/>
            <p:nvPr/>
          </p:nvSpPr>
          <p:spPr>
            <a:xfrm flipH="1">
              <a:off x="-109821" y="15632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32"/>
            <p:cNvSpPr/>
            <p:nvPr/>
          </p:nvSpPr>
          <p:spPr>
            <a:xfrm flipH="1">
              <a:off x="-109714" y="24777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32"/>
            <p:cNvSpPr/>
            <p:nvPr/>
          </p:nvSpPr>
          <p:spPr>
            <a:xfrm flipH="1">
              <a:off x="4794603" y="32596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32"/>
            <p:cNvSpPr/>
            <p:nvPr/>
          </p:nvSpPr>
          <p:spPr>
            <a:xfrm flipH="1">
              <a:off x="2067336" y="45196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32"/>
            <p:cNvSpPr/>
            <p:nvPr/>
          </p:nvSpPr>
          <p:spPr>
            <a:xfrm flipH="1">
              <a:off x="-109641" y="36849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32"/>
            <p:cNvSpPr/>
            <p:nvPr/>
          </p:nvSpPr>
          <p:spPr>
            <a:xfrm flipH="1">
              <a:off x="-249664" y="-23305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763216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4"/>
        </a:solidFill>
        <a:effectLst/>
      </p:bgPr>
    </p:bg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5" name="Google Shape;1045;p33"/>
          <p:cNvGrpSpPr/>
          <p:nvPr/>
        </p:nvGrpSpPr>
        <p:grpSpPr>
          <a:xfrm>
            <a:off x="-129685" y="-3141600"/>
            <a:ext cx="12690592" cy="10316157"/>
            <a:chOff x="-97264" y="-2356200"/>
            <a:chExt cx="9517944" cy="7737118"/>
          </a:xfrm>
        </p:grpSpPr>
        <p:sp>
          <p:nvSpPr>
            <p:cNvPr id="1046" name="Google Shape;1046;p33"/>
            <p:cNvSpPr/>
            <p:nvPr/>
          </p:nvSpPr>
          <p:spPr>
            <a:xfrm rot="10800000" flipH="1">
              <a:off x="-89101" y="3917310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7" name="Google Shape;1047;p33"/>
            <p:cNvSpPr/>
            <p:nvPr/>
          </p:nvSpPr>
          <p:spPr>
            <a:xfrm rot="10800000" flipH="1">
              <a:off x="-89221" y="1998098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33"/>
            <p:cNvSpPr/>
            <p:nvPr/>
          </p:nvSpPr>
          <p:spPr>
            <a:xfrm rot="10800000" flipH="1">
              <a:off x="-89101" y="2398138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33"/>
            <p:cNvSpPr/>
            <p:nvPr/>
          </p:nvSpPr>
          <p:spPr>
            <a:xfrm rot="10800000" flipH="1">
              <a:off x="-89101" y="1041269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33"/>
            <p:cNvSpPr/>
            <p:nvPr/>
          </p:nvSpPr>
          <p:spPr>
            <a:xfrm rot="10800000" flipH="1">
              <a:off x="-88861" y="622227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33"/>
            <p:cNvSpPr/>
            <p:nvPr/>
          </p:nvSpPr>
          <p:spPr>
            <a:xfrm rot="10800000" flipH="1">
              <a:off x="-89101" y="-787656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33"/>
            <p:cNvSpPr/>
            <p:nvPr/>
          </p:nvSpPr>
          <p:spPr>
            <a:xfrm rot="10800000" flipH="1">
              <a:off x="-89101" y="-905085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33"/>
            <p:cNvSpPr/>
            <p:nvPr/>
          </p:nvSpPr>
          <p:spPr>
            <a:xfrm rot="10800000" flipH="1">
              <a:off x="4312517" y="-1778160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33"/>
            <p:cNvSpPr/>
            <p:nvPr/>
          </p:nvSpPr>
          <p:spPr>
            <a:xfrm rot="10800000" flipH="1">
              <a:off x="-89101" y="-2355943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33"/>
            <p:cNvSpPr/>
            <p:nvPr/>
          </p:nvSpPr>
          <p:spPr>
            <a:xfrm rot="10800000" flipH="1">
              <a:off x="2774626" y="-2355960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33"/>
            <p:cNvSpPr/>
            <p:nvPr/>
          </p:nvSpPr>
          <p:spPr>
            <a:xfrm rot="10800000" flipH="1">
              <a:off x="8048796" y="-2356200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33"/>
            <p:cNvSpPr/>
            <p:nvPr/>
          </p:nvSpPr>
          <p:spPr>
            <a:xfrm rot="10800000" flipH="1">
              <a:off x="4946282" y="-2356029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33"/>
            <p:cNvSpPr/>
            <p:nvPr/>
          </p:nvSpPr>
          <p:spPr>
            <a:xfrm rot="10800000" flipH="1">
              <a:off x="5076700" y="4430817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33"/>
            <p:cNvSpPr/>
            <p:nvPr/>
          </p:nvSpPr>
          <p:spPr>
            <a:xfrm rot="10800000" flipH="1">
              <a:off x="-97224" y="3973736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60" name="Google Shape;1060;p33"/>
            <p:cNvGrpSpPr/>
            <p:nvPr/>
          </p:nvGrpSpPr>
          <p:grpSpPr>
            <a:xfrm>
              <a:off x="-97224" y="3233178"/>
              <a:ext cx="9377821" cy="2147740"/>
              <a:chOff x="-97224" y="3233178"/>
              <a:chExt cx="9377821" cy="2147740"/>
            </a:xfrm>
          </p:grpSpPr>
          <p:sp>
            <p:nvSpPr>
              <p:cNvPr id="1061" name="Google Shape;1061;p33"/>
              <p:cNvSpPr/>
              <p:nvPr/>
            </p:nvSpPr>
            <p:spPr>
              <a:xfrm rot="10800000" flipH="1">
                <a:off x="-89101" y="3233178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C44253">
                  <a:alpha val="35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2" name="Google Shape;1062;p33"/>
              <p:cNvSpPr/>
              <p:nvPr/>
            </p:nvSpPr>
            <p:spPr>
              <a:xfrm rot="10800000" flipH="1">
                <a:off x="-97224" y="3290284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63" name="Google Shape;1063;p33"/>
            <p:cNvSpPr/>
            <p:nvPr/>
          </p:nvSpPr>
          <p:spPr>
            <a:xfrm rot="10800000" flipH="1">
              <a:off x="-97224" y="2054444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33"/>
            <p:cNvSpPr/>
            <p:nvPr/>
          </p:nvSpPr>
          <p:spPr>
            <a:xfrm rot="10800000" flipH="1">
              <a:off x="-97184" y="2454484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33"/>
            <p:cNvSpPr/>
            <p:nvPr/>
          </p:nvSpPr>
          <p:spPr>
            <a:xfrm rot="10800000" flipH="1">
              <a:off x="-97104" y="1094974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33"/>
            <p:cNvSpPr/>
            <p:nvPr/>
          </p:nvSpPr>
          <p:spPr>
            <a:xfrm rot="10800000" flipH="1">
              <a:off x="-97264" y="678532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33"/>
            <p:cNvSpPr/>
            <p:nvPr/>
          </p:nvSpPr>
          <p:spPr>
            <a:xfrm rot="10800000" flipH="1">
              <a:off x="-97184" y="-848500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33"/>
            <p:cNvSpPr/>
            <p:nvPr/>
          </p:nvSpPr>
          <p:spPr>
            <a:xfrm rot="10800000" flipH="1">
              <a:off x="4303273" y="-1749146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33"/>
            <p:cNvSpPr/>
            <p:nvPr/>
          </p:nvSpPr>
          <p:spPr>
            <a:xfrm rot="10800000" flipH="1">
              <a:off x="-97184" y="-2299797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33"/>
            <p:cNvSpPr/>
            <p:nvPr/>
          </p:nvSpPr>
          <p:spPr>
            <a:xfrm rot="10800000" flipH="1">
              <a:off x="2768223" y="-229981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33"/>
            <p:cNvSpPr/>
            <p:nvPr/>
          </p:nvSpPr>
          <p:spPr>
            <a:xfrm rot="10800000" flipH="1">
              <a:off x="4932235" y="-2299843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33"/>
            <p:cNvSpPr/>
            <p:nvPr/>
          </p:nvSpPr>
          <p:spPr>
            <a:xfrm rot="10800000" flipH="1">
              <a:off x="5065015" y="4471289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65309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1"/>
        </a:solidFill>
        <a:effectLst/>
      </p:bgPr>
    </p:bg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4" name="Google Shape;1074;p34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1075" name="Google Shape;1075;p34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34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34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34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34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34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34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34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34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34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34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34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4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4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89" name="Google Shape;1089;p34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1090" name="Google Shape;1090;p34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1" name="Google Shape;1091;p34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92" name="Google Shape;1092;p34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4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4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4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4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4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4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4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4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4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93679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6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-3425219"/>
            <a:ext cx="12690592" cy="10316157"/>
            <a:chOff x="-97264" y="-2508600"/>
            <a:chExt cx="9517944" cy="7737118"/>
          </a:xfrm>
        </p:grpSpPr>
        <p:sp>
          <p:nvSpPr>
            <p:cNvPr id="10" name="Google Shape;10;p2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4" name="Google Shape;24;p2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5" name="Google Shape;25;p2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7" name="Google Shape;27;p2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" name="Google Shape;37;p2"/>
          <p:cNvSpPr/>
          <p:nvPr/>
        </p:nvSpPr>
        <p:spPr>
          <a:xfrm>
            <a:off x="2435833" y="1009400"/>
            <a:ext cx="7429600" cy="494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2334233" y="907788"/>
            <a:ext cx="7429600" cy="4940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 txBox="1">
            <a:spLocks noGrp="1"/>
          </p:cNvSpPr>
          <p:nvPr>
            <p:ph type="ctrTitle"/>
          </p:nvPr>
        </p:nvSpPr>
        <p:spPr>
          <a:xfrm>
            <a:off x="3058533" y="987900"/>
            <a:ext cx="6090000" cy="397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2800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2"/>
          <p:cNvSpPr txBox="1">
            <a:spLocks noGrp="1"/>
          </p:cNvSpPr>
          <p:nvPr>
            <p:ph type="subTitle" idx="1"/>
          </p:nvPr>
        </p:nvSpPr>
        <p:spPr>
          <a:xfrm>
            <a:off x="3058367" y="5007833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111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45.xml"/><Relationship Id="rId16" Type="http://schemas.openxmlformats.org/officeDocument/2006/relationships/image" Target="../media/image2.jpg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A6360C7-1847-AFA9-5A49-FD997017ED5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0" y="161925"/>
            <a:ext cx="1200150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59681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654763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F17F3627-A510-3467-B600-B3496A7C7BC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0" y="95250"/>
            <a:ext cx="1162050" cy="1162050"/>
          </a:xfrm>
          <a:prstGeom prst="rect">
            <a:avLst/>
          </a:prstGeom>
        </p:spPr>
      </p:pic>
      <p:pic>
        <p:nvPicPr>
          <p:cNvPr id="4" name="Picture 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6C934D95-7A68-D8EE-D838-F83D9E9F437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658" y="8324850"/>
            <a:ext cx="116205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6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FF0D-5943-4598-BF80-1A703042AE35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071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AD8FB38-6B69-BC57-17BC-06985234CBE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726" y="314325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995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NULL" TargetMode="External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33.xml"/><Relationship Id="rId10" Type="http://schemas.openxmlformats.org/officeDocument/2006/relationships/image" Target="../media/image37.gif"/><Relationship Id="rId4" Type="http://schemas.microsoft.com/office/2007/relationships/media" Target="../media/media3.mp3"/><Relationship Id="rId9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5.xml"/><Relationship Id="rId4" Type="http://schemas.microsoft.com/office/2007/relationships/hdphoto" Target="../media/hdphoto6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p39"/>
          <p:cNvSpPr txBox="1">
            <a:spLocks noGrp="1"/>
          </p:cNvSpPr>
          <p:nvPr>
            <p:ph type="ctrTitle"/>
          </p:nvPr>
        </p:nvSpPr>
        <p:spPr>
          <a:xfrm>
            <a:off x="2322545" y="2102444"/>
            <a:ext cx="7445231" cy="2153481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sz="8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KHỞI ĐỘNG</a:t>
            </a:r>
          </a:p>
        </p:txBody>
      </p:sp>
      <p:grpSp>
        <p:nvGrpSpPr>
          <p:cNvPr id="1116" name="Google Shape;1116;p39"/>
          <p:cNvGrpSpPr/>
          <p:nvPr/>
        </p:nvGrpSpPr>
        <p:grpSpPr>
          <a:xfrm>
            <a:off x="4429806" y="5531068"/>
            <a:ext cx="667900" cy="1326933"/>
            <a:chOff x="8326875" y="3208575"/>
            <a:chExt cx="500925" cy="995200"/>
          </a:xfrm>
        </p:grpSpPr>
        <p:sp>
          <p:nvSpPr>
            <p:cNvPr id="1117" name="Google Shape;1117;p39"/>
            <p:cNvSpPr/>
            <p:nvPr/>
          </p:nvSpPr>
          <p:spPr>
            <a:xfrm>
              <a:off x="8609175" y="3231375"/>
              <a:ext cx="218575" cy="195050"/>
            </a:xfrm>
            <a:custGeom>
              <a:avLst/>
              <a:gdLst/>
              <a:ahLst/>
              <a:cxnLst/>
              <a:rect l="l" t="t" r="r" b="b"/>
              <a:pathLst>
                <a:path w="8743" h="7802" extrusionOk="0">
                  <a:moveTo>
                    <a:pt x="6174" y="0"/>
                  </a:moveTo>
                  <a:cubicBezTo>
                    <a:pt x="6073" y="0"/>
                    <a:pt x="5971" y="22"/>
                    <a:pt x="5874" y="68"/>
                  </a:cubicBezTo>
                  <a:lnTo>
                    <a:pt x="365" y="3812"/>
                  </a:lnTo>
                  <a:lnTo>
                    <a:pt x="0" y="4844"/>
                  </a:lnTo>
                  <a:lnTo>
                    <a:pt x="8378" y="7801"/>
                  </a:lnTo>
                  <a:lnTo>
                    <a:pt x="8742" y="6770"/>
                  </a:lnTo>
                  <a:lnTo>
                    <a:pt x="6805" y="397"/>
                  </a:lnTo>
                  <a:cubicBezTo>
                    <a:pt x="6685" y="147"/>
                    <a:pt x="6434" y="0"/>
                    <a:pt x="6174" y="0"/>
                  </a:cubicBezTo>
                  <a:close/>
                </a:path>
              </a:pathLst>
            </a:custGeom>
            <a:solidFill>
              <a:srgbClr val="F550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8609250" y="3265400"/>
              <a:ext cx="218550" cy="161025"/>
            </a:xfrm>
            <a:custGeom>
              <a:avLst/>
              <a:gdLst/>
              <a:ahLst/>
              <a:cxnLst/>
              <a:rect l="l" t="t" r="r" b="b"/>
              <a:pathLst>
                <a:path w="8742" h="6441" extrusionOk="0">
                  <a:moveTo>
                    <a:pt x="3970" y="1"/>
                  </a:moveTo>
                  <a:lnTo>
                    <a:pt x="363" y="2451"/>
                  </a:lnTo>
                  <a:lnTo>
                    <a:pt x="0" y="3483"/>
                  </a:lnTo>
                  <a:lnTo>
                    <a:pt x="8378" y="6440"/>
                  </a:lnTo>
                  <a:lnTo>
                    <a:pt x="8742" y="5409"/>
                  </a:lnTo>
                  <a:lnTo>
                    <a:pt x="7477" y="1252"/>
                  </a:lnTo>
                  <a:lnTo>
                    <a:pt x="4188" y="92"/>
                  </a:lnTo>
                  <a:cubicBezTo>
                    <a:pt x="4114" y="65"/>
                    <a:pt x="4041" y="32"/>
                    <a:pt x="39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8708400" y="3231375"/>
              <a:ext cx="87725" cy="65350"/>
            </a:xfrm>
            <a:custGeom>
              <a:avLst/>
              <a:gdLst/>
              <a:ahLst/>
              <a:cxnLst/>
              <a:rect l="l" t="t" r="r" b="b"/>
              <a:pathLst>
                <a:path w="3509" h="2614" extrusionOk="0">
                  <a:moveTo>
                    <a:pt x="2205" y="0"/>
                  </a:moveTo>
                  <a:cubicBezTo>
                    <a:pt x="2104" y="0"/>
                    <a:pt x="2002" y="22"/>
                    <a:pt x="1905" y="68"/>
                  </a:cubicBezTo>
                  <a:lnTo>
                    <a:pt x="1" y="1362"/>
                  </a:lnTo>
                  <a:cubicBezTo>
                    <a:pt x="75" y="1393"/>
                    <a:pt x="146" y="1426"/>
                    <a:pt x="221" y="1453"/>
                  </a:cubicBezTo>
                  <a:lnTo>
                    <a:pt x="3509" y="2613"/>
                  </a:lnTo>
                  <a:lnTo>
                    <a:pt x="2836" y="397"/>
                  </a:lnTo>
                  <a:cubicBezTo>
                    <a:pt x="2716" y="147"/>
                    <a:pt x="2465" y="0"/>
                    <a:pt x="2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0" name="Google Shape;1120;p39"/>
            <p:cNvSpPr/>
            <p:nvPr/>
          </p:nvSpPr>
          <p:spPr>
            <a:xfrm>
              <a:off x="8339650" y="3980300"/>
              <a:ext cx="251725" cy="223475"/>
            </a:xfrm>
            <a:custGeom>
              <a:avLst/>
              <a:gdLst/>
              <a:ahLst/>
              <a:cxnLst/>
              <a:rect l="l" t="t" r="r" b="b"/>
              <a:pathLst>
                <a:path w="10069" h="8939" extrusionOk="0">
                  <a:moveTo>
                    <a:pt x="5034" y="1"/>
                  </a:moveTo>
                  <a:cubicBezTo>
                    <a:pt x="3193" y="1"/>
                    <a:pt x="1470" y="1148"/>
                    <a:pt x="823" y="2983"/>
                  </a:cubicBezTo>
                  <a:cubicBezTo>
                    <a:pt x="1" y="5309"/>
                    <a:pt x="1220" y="7861"/>
                    <a:pt x="3547" y="8683"/>
                  </a:cubicBezTo>
                  <a:cubicBezTo>
                    <a:pt x="4039" y="8856"/>
                    <a:pt x="4541" y="8939"/>
                    <a:pt x="5035" y="8939"/>
                  </a:cubicBezTo>
                  <a:cubicBezTo>
                    <a:pt x="6876" y="8939"/>
                    <a:pt x="8599" y="7792"/>
                    <a:pt x="9247" y="5956"/>
                  </a:cubicBezTo>
                  <a:cubicBezTo>
                    <a:pt x="10068" y="3629"/>
                    <a:pt x="8848" y="1078"/>
                    <a:pt x="6521" y="257"/>
                  </a:cubicBezTo>
                  <a:cubicBezTo>
                    <a:pt x="6029" y="83"/>
                    <a:pt x="5527" y="1"/>
                    <a:pt x="5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8372450" y="4101375"/>
              <a:ext cx="81825" cy="71300"/>
            </a:xfrm>
            <a:custGeom>
              <a:avLst/>
              <a:gdLst/>
              <a:ahLst/>
              <a:cxnLst/>
              <a:rect l="l" t="t" r="r" b="b"/>
              <a:pathLst>
                <a:path w="3273" h="2852" extrusionOk="0">
                  <a:moveTo>
                    <a:pt x="777" y="0"/>
                  </a:moveTo>
                  <a:cubicBezTo>
                    <a:pt x="703" y="0"/>
                    <a:pt x="621" y="39"/>
                    <a:pt x="522" y="129"/>
                  </a:cubicBezTo>
                  <a:cubicBezTo>
                    <a:pt x="1" y="605"/>
                    <a:pt x="78" y="1536"/>
                    <a:pt x="694" y="2214"/>
                  </a:cubicBezTo>
                  <a:cubicBezTo>
                    <a:pt x="1071" y="2629"/>
                    <a:pt x="1564" y="2851"/>
                    <a:pt x="2009" y="2851"/>
                  </a:cubicBezTo>
                  <a:cubicBezTo>
                    <a:pt x="2289" y="2851"/>
                    <a:pt x="2550" y="2763"/>
                    <a:pt x="2751" y="2581"/>
                  </a:cubicBezTo>
                  <a:cubicBezTo>
                    <a:pt x="3273" y="2105"/>
                    <a:pt x="2351" y="1942"/>
                    <a:pt x="1735" y="1266"/>
                  </a:cubicBezTo>
                  <a:cubicBezTo>
                    <a:pt x="1236" y="717"/>
                    <a:pt x="1091" y="0"/>
                    <a:pt x="77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2" name="Google Shape;1122;p39"/>
            <p:cNvSpPr/>
            <p:nvPr/>
          </p:nvSpPr>
          <p:spPr>
            <a:xfrm>
              <a:off x="8455250" y="4158000"/>
              <a:ext cx="15000" cy="13325"/>
            </a:xfrm>
            <a:custGeom>
              <a:avLst/>
              <a:gdLst/>
              <a:ahLst/>
              <a:cxnLst/>
              <a:rect l="l" t="t" r="r" b="b"/>
              <a:pathLst>
                <a:path w="600" h="533" extrusionOk="0">
                  <a:moveTo>
                    <a:pt x="298" y="1"/>
                  </a:moveTo>
                  <a:cubicBezTo>
                    <a:pt x="188" y="1"/>
                    <a:pt x="86" y="68"/>
                    <a:pt x="49" y="177"/>
                  </a:cubicBezTo>
                  <a:cubicBezTo>
                    <a:pt x="1" y="316"/>
                    <a:pt x="73" y="469"/>
                    <a:pt x="211" y="517"/>
                  </a:cubicBezTo>
                  <a:cubicBezTo>
                    <a:pt x="240" y="528"/>
                    <a:pt x="271" y="533"/>
                    <a:pt x="300" y="533"/>
                  </a:cubicBezTo>
                  <a:cubicBezTo>
                    <a:pt x="410" y="533"/>
                    <a:pt x="512" y="465"/>
                    <a:pt x="551" y="354"/>
                  </a:cubicBezTo>
                  <a:cubicBezTo>
                    <a:pt x="599" y="216"/>
                    <a:pt x="528" y="63"/>
                    <a:pt x="388" y="16"/>
                  </a:cubicBezTo>
                  <a:cubicBezTo>
                    <a:pt x="358" y="5"/>
                    <a:pt x="328" y="1"/>
                    <a:pt x="298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3" name="Google Shape;1123;p39"/>
            <p:cNvSpPr/>
            <p:nvPr/>
          </p:nvSpPr>
          <p:spPr>
            <a:xfrm>
              <a:off x="8356525" y="3346425"/>
              <a:ext cx="468400" cy="780950"/>
            </a:xfrm>
            <a:custGeom>
              <a:avLst/>
              <a:gdLst/>
              <a:ahLst/>
              <a:cxnLst/>
              <a:rect l="l" t="t" r="r" b="b"/>
              <a:pathLst>
                <a:path w="18736" h="31238" extrusionOk="0">
                  <a:moveTo>
                    <a:pt x="9931" y="0"/>
                  </a:moveTo>
                  <a:lnTo>
                    <a:pt x="0" y="28129"/>
                  </a:lnTo>
                  <a:lnTo>
                    <a:pt x="8805" y="31237"/>
                  </a:lnTo>
                  <a:lnTo>
                    <a:pt x="18735" y="3108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4" name="Google Shape;1124;p39"/>
            <p:cNvSpPr/>
            <p:nvPr/>
          </p:nvSpPr>
          <p:spPr>
            <a:xfrm>
              <a:off x="8436325" y="3374575"/>
              <a:ext cx="308800" cy="724650"/>
            </a:xfrm>
            <a:custGeom>
              <a:avLst/>
              <a:gdLst/>
              <a:ahLst/>
              <a:cxnLst/>
              <a:rect l="l" t="t" r="r" b="b"/>
              <a:pathLst>
                <a:path w="12352" h="28986" extrusionOk="0">
                  <a:moveTo>
                    <a:pt x="9931" y="0"/>
                  </a:moveTo>
                  <a:lnTo>
                    <a:pt x="0" y="28131"/>
                  </a:lnTo>
                  <a:lnTo>
                    <a:pt x="2421" y="28985"/>
                  </a:lnTo>
                  <a:lnTo>
                    <a:pt x="12351" y="855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5" name="Google Shape;1125;p39"/>
            <p:cNvSpPr/>
            <p:nvPr/>
          </p:nvSpPr>
          <p:spPr>
            <a:xfrm>
              <a:off x="8596425" y="3242575"/>
              <a:ext cx="226875" cy="168800"/>
            </a:xfrm>
            <a:custGeom>
              <a:avLst/>
              <a:gdLst/>
              <a:ahLst/>
              <a:cxnLst/>
              <a:rect l="l" t="t" r="r" b="b"/>
              <a:pathLst>
                <a:path w="9075" h="6752" extrusionOk="0">
                  <a:moveTo>
                    <a:pt x="4158" y="333"/>
                  </a:moveTo>
                  <a:cubicBezTo>
                    <a:pt x="4208" y="355"/>
                    <a:pt x="4258" y="376"/>
                    <a:pt x="4311" y="393"/>
                  </a:cubicBezTo>
                  <a:lnTo>
                    <a:pt x="7526" y="1528"/>
                  </a:lnTo>
                  <a:lnTo>
                    <a:pt x="8752" y="5560"/>
                  </a:lnTo>
                  <a:lnTo>
                    <a:pt x="8458" y="6399"/>
                  </a:lnTo>
                  <a:lnTo>
                    <a:pt x="372" y="3544"/>
                  </a:lnTo>
                  <a:lnTo>
                    <a:pt x="668" y="2707"/>
                  </a:lnTo>
                  <a:lnTo>
                    <a:pt x="4158" y="333"/>
                  </a:lnTo>
                  <a:close/>
                  <a:moveTo>
                    <a:pt x="4145" y="0"/>
                  </a:moveTo>
                  <a:cubicBezTo>
                    <a:pt x="4115" y="0"/>
                    <a:pt x="4084" y="9"/>
                    <a:pt x="4058" y="28"/>
                  </a:cubicBezTo>
                  <a:lnTo>
                    <a:pt x="453" y="2478"/>
                  </a:lnTo>
                  <a:cubicBezTo>
                    <a:pt x="426" y="2497"/>
                    <a:pt x="405" y="2524"/>
                    <a:pt x="393" y="2554"/>
                  </a:cubicBezTo>
                  <a:lnTo>
                    <a:pt x="29" y="3587"/>
                  </a:lnTo>
                  <a:cubicBezTo>
                    <a:pt x="0" y="3667"/>
                    <a:pt x="43" y="3757"/>
                    <a:pt x="125" y="3786"/>
                  </a:cubicBezTo>
                  <a:lnTo>
                    <a:pt x="8500" y="6743"/>
                  </a:lnTo>
                  <a:cubicBezTo>
                    <a:pt x="8519" y="6749"/>
                    <a:pt x="8535" y="6752"/>
                    <a:pt x="8552" y="6752"/>
                  </a:cubicBezTo>
                  <a:cubicBezTo>
                    <a:pt x="8573" y="6752"/>
                    <a:pt x="8598" y="6746"/>
                    <a:pt x="8622" y="6733"/>
                  </a:cubicBezTo>
                  <a:cubicBezTo>
                    <a:pt x="8658" y="6716"/>
                    <a:pt x="8686" y="6686"/>
                    <a:pt x="8700" y="6646"/>
                  </a:cubicBezTo>
                  <a:lnTo>
                    <a:pt x="9065" y="5614"/>
                  </a:lnTo>
                  <a:cubicBezTo>
                    <a:pt x="9075" y="5583"/>
                    <a:pt x="9075" y="5550"/>
                    <a:pt x="9066" y="5517"/>
                  </a:cubicBezTo>
                  <a:lnTo>
                    <a:pt x="7802" y="1361"/>
                  </a:lnTo>
                  <a:cubicBezTo>
                    <a:pt x="7787" y="1314"/>
                    <a:pt x="7752" y="1275"/>
                    <a:pt x="7706" y="1259"/>
                  </a:cubicBezTo>
                  <a:lnTo>
                    <a:pt x="4417" y="99"/>
                  </a:lnTo>
                  <a:cubicBezTo>
                    <a:pt x="4344" y="73"/>
                    <a:pt x="4277" y="43"/>
                    <a:pt x="4208" y="13"/>
                  </a:cubicBezTo>
                  <a:cubicBezTo>
                    <a:pt x="4188" y="5"/>
                    <a:pt x="4167" y="0"/>
                    <a:pt x="414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6" name="Google Shape;1126;p39"/>
            <p:cNvSpPr/>
            <p:nvPr/>
          </p:nvSpPr>
          <p:spPr>
            <a:xfrm>
              <a:off x="8696050" y="3208575"/>
              <a:ext cx="95900" cy="73100"/>
            </a:xfrm>
            <a:custGeom>
              <a:avLst/>
              <a:gdLst/>
              <a:ahLst/>
              <a:cxnLst/>
              <a:rect l="l" t="t" r="r" b="b"/>
              <a:pathLst>
                <a:path w="3836" h="2924" extrusionOk="0">
                  <a:moveTo>
                    <a:pt x="2363" y="310"/>
                  </a:moveTo>
                  <a:cubicBezTo>
                    <a:pt x="2424" y="310"/>
                    <a:pt x="2486" y="320"/>
                    <a:pt x="2545" y="340"/>
                  </a:cubicBezTo>
                  <a:cubicBezTo>
                    <a:pt x="2681" y="389"/>
                    <a:pt x="2792" y="488"/>
                    <a:pt x="2845" y="596"/>
                  </a:cubicBezTo>
                  <a:lnTo>
                    <a:pt x="3430" y="2518"/>
                  </a:lnTo>
                  <a:lnTo>
                    <a:pt x="3430" y="2518"/>
                  </a:lnTo>
                  <a:lnTo>
                    <a:pt x="488" y="1481"/>
                  </a:lnTo>
                  <a:lnTo>
                    <a:pt x="2131" y="362"/>
                  </a:lnTo>
                  <a:cubicBezTo>
                    <a:pt x="2205" y="327"/>
                    <a:pt x="2284" y="310"/>
                    <a:pt x="2363" y="310"/>
                  </a:cubicBezTo>
                  <a:close/>
                  <a:moveTo>
                    <a:pt x="2373" y="1"/>
                  </a:moveTo>
                  <a:cubicBezTo>
                    <a:pt x="2242" y="1"/>
                    <a:pt x="2108" y="31"/>
                    <a:pt x="1978" y="95"/>
                  </a:cubicBezTo>
                  <a:lnTo>
                    <a:pt x="73" y="1388"/>
                  </a:lnTo>
                  <a:cubicBezTo>
                    <a:pt x="28" y="1419"/>
                    <a:pt x="0" y="1475"/>
                    <a:pt x="6" y="1531"/>
                  </a:cubicBezTo>
                  <a:cubicBezTo>
                    <a:pt x="12" y="1588"/>
                    <a:pt x="45" y="1635"/>
                    <a:pt x="98" y="1659"/>
                  </a:cubicBezTo>
                  <a:cubicBezTo>
                    <a:pt x="172" y="1693"/>
                    <a:pt x="249" y="1725"/>
                    <a:pt x="328" y="1753"/>
                  </a:cubicBezTo>
                  <a:lnTo>
                    <a:pt x="3615" y="2915"/>
                  </a:lnTo>
                  <a:cubicBezTo>
                    <a:pt x="3634" y="2919"/>
                    <a:pt x="3650" y="2924"/>
                    <a:pt x="3667" y="2924"/>
                  </a:cubicBezTo>
                  <a:cubicBezTo>
                    <a:pt x="3707" y="2924"/>
                    <a:pt x="3744" y="2908"/>
                    <a:pt x="3777" y="2879"/>
                  </a:cubicBezTo>
                  <a:cubicBezTo>
                    <a:pt x="3820" y="2839"/>
                    <a:pt x="3835" y="2777"/>
                    <a:pt x="3817" y="2722"/>
                  </a:cubicBezTo>
                  <a:lnTo>
                    <a:pt x="3135" y="483"/>
                  </a:lnTo>
                  <a:cubicBezTo>
                    <a:pt x="3037" y="278"/>
                    <a:pt x="2865" y="125"/>
                    <a:pt x="2649" y="47"/>
                  </a:cubicBezTo>
                  <a:cubicBezTo>
                    <a:pt x="2560" y="16"/>
                    <a:pt x="2467" y="1"/>
                    <a:pt x="2373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7" name="Google Shape;1127;p39"/>
            <p:cNvSpPr/>
            <p:nvPr/>
          </p:nvSpPr>
          <p:spPr>
            <a:xfrm>
              <a:off x="8326875" y="4032075"/>
              <a:ext cx="239875" cy="156700"/>
            </a:xfrm>
            <a:custGeom>
              <a:avLst/>
              <a:gdLst/>
              <a:ahLst/>
              <a:cxnLst/>
              <a:rect l="l" t="t" r="r" b="b"/>
              <a:pathLst>
                <a:path w="9595" h="6268" extrusionOk="0">
                  <a:moveTo>
                    <a:pt x="996" y="0"/>
                  </a:moveTo>
                  <a:cubicBezTo>
                    <a:pt x="932" y="0"/>
                    <a:pt x="872" y="40"/>
                    <a:pt x="849" y="103"/>
                  </a:cubicBezTo>
                  <a:cubicBezTo>
                    <a:pt x="0" y="2507"/>
                    <a:pt x="1265" y="5153"/>
                    <a:pt x="3670" y="6000"/>
                  </a:cubicBezTo>
                  <a:cubicBezTo>
                    <a:pt x="4173" y="6179"/>
                    <a:pt x="4694" y="6267"/>
                    <a:pt x="5213" y="6267"/>
                  </a:cubicBezTo>
                  <a:cubicBezTo>
                    <a:pt x="5893" y="6267"/>
                    <a:pt x="6570" y="6114"/>
                    <a:pt x="7202" y="5813"/>
                  </a:cubicBezTo>
                  <a:cubicBezTo>
                    <a:pt x="8316" y="5281"/>
                    <a:pt x="9156" y="4347"/>
                    <a:pt x="9566" y="3182"/>
                  </a:cubicBezTo>
                  <a:cubicBezTo>
                    <a:pt x="9595" y="3102"/>
                    <a:pt x="9552" y="3012"/>
                    <a:pt x="9472" y="2984"/>
                  </a:cubicBezTo>
                  <a:cubicBezTo>
                    <a:pt x="9455" y="2978"/>
                    <a:pt x="9438" y="2975"/>
                    <a:pt x="9421" y="2975"/>
                  </a:cubicBezTo>
                  <a:cubicBezTo>
                    <a:pt x="9357" y="2975"/>
                    <a:pt x="9296" y="3015"/>
                    <a:pt x="9274" y="3078"/>
                  </a:cubicBezTo>
                  <a:cubicBezTo>
                    <a:pt x="8889" y="4164"/>
                    <a:pt x="8108" y="5036"/>
                    <a:pt x="7067" y="5533"/>
                  </a:cubicBezTo>
                  <a:cubicBezTo>
                    <a:pt x="6479" y="5814"/>
                    <a:pt x="5847" y="5956"/>
                    <a:pt x="5212" y="5956"/>
                  </a:cubicBezTo>
                  <a:cubicBezTo>
                    <a:pt x="4728" y="5956"/>
                    <a:pt x="4242" y="5874"/>
                    <a:pt x="3773" y="5707"/>
                  </a:cubicBezTo>
                  <a:cubicBezTo>
                    <a:pt x="1529" y="4917"/>
                    <a:pt x="350" y="2448"/>
                    <a:pt x="1142" y="206"/>
                  </a:cubicBezTo>
                  <a:cubicBezTo>
                    <a:pt x="1171" y="126"/>
                    <a:pt x="1128" y="38"/>
                    <a:pt x="1048" y="9"/>
                  </a:cubicBezTo>
                  <a:cubicBezTo>
                    <a:pt x="1031" y="3"/>
                    <a:pt x="1013" y="0"/>
                    <a:pt x="99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8" name="Google Shape;1128;p39"/>
            <p:cNvSpPr/>
            <p:nvPr/>
          </p:nvSpPr>
          <p:spPr>
            <a:xfrm>
              <a:off x="8343950" y="3323600"/>
              <a:ext cx="476725" cy="788650"/>
            </a:xfrm>
            <a:custGeom>
              <a:avLst/>
              <a:gdLst/>
              <a:ahLst/>
              <a:cxnLst/>
              <a:rect l="l" t="t" r="r" b="b"/>
              <a:pathLst>
                <a:path w="19069" h="31546" extrusionOk="0">
                  <a:moveTo>
                    <a:pt x="10199" y="354"/>
                  </a:moveTo>
                  <a:lnTo>
                    <a:pt x="18711" y="3359"/>
                  </a:lnTo>
                  <a:lnTo>
                    <a:pt x="8883" y="31194"/>
                  </a:lnTo>
                  <a:lnTo>
                    <a:pt x="373" y="28191"/>
                  </a:lnTo>
                  <a:lnTo>
                    <a:pt x="10199" y="354"/>
                  </a:lnTo>
                  <a:close/>
                  <a:moveTo>
                    <a:pt x="10105" y="0"/>
                  </a:moveTo>
                  <a:cubicBezTo>
                    <a:pt x="10082" y="0"/>
                    <a:pt x="10059" y="5"/>
                    <a:pt x="10038" y="16"/>
                  </a:cubicBezTo>
                  <a:cubicBezTo>
                    <a:pt x="10002" y="33"/>
                    <a:pt x="9974" y="64"/>
                    <a:pt x="9959" y="103"/>
                  </a:cubicBezTo>
                  <a:lnTo>
                    <a:pt x="29" y="28231"/>
                  </a:lnTo>
                  <a:cubicBezTo>
                    <a:pt x="0" y="28312"/>
                    <a:pt x="43" y="28401"/>
                    <a:pt x="123" y="28429"/>
                  </a:cubicBezTo>
                  <a:lnTo>
                    <a:pt x="8926" y="31537"/>
                  </a:lnTo>
                  <a:cubicBezTo>
                    <a:pt x="8945" y="31543"/>
                    <a:pt x="8961" y="31546"/>
                    <a:pt x="8978" y="31546"/>
                  </a:cubicBezTo>
                  <a:cubicBezTo>
                    <a:pt x="9041" y="31546"/>
                    <a:pt x="9102" y="31507"/>
                    <a:pt x="9125" y="31441"/>
                  </a:cubicBezTo>
                  <a:lnTo>
                    <a:pt x="19055" y="3312"/>
                  </a:lnTo>
                  <a:cubicBezTo>
                    <a:pt x="19068" y="3275"/>
                    <a:pt x="19065" y="3232"/>
                    <a:pt x="19048" y="3195"/>
                  </a:cubicBezTo>
                  <a:cubicBezTo>
                    <a:pt x="19030" y="3159"/>
                    <a:pt x="19000" y="3131"/>
                    <a:pt x="18961" y="3116"/>
                  </a:cubicBezTo>
                  <a:lnTo>
                    <a:pt x="10157" y="9"/>
                  </a:lnTo>
                  <a:cubicBezTo>
                    <a:pt x="10140" y="3"/>
                    <a:pt x="10122" y="0"/>
                    <a:pt x="1010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8424150" y="3351825"/>
              <a:ext cx="316750" cy="732325"/>
            </a:xfrm>
            <a:custGeom>
              <a:avLst/>
              <a:gdLst/>
              <a:ahLst/>
              <a:cxnLst/>
              <a:rect l="l" t="t" r="r" b="b"/>
              <a:pathLst>
                <a:path w="12670" h="29293" extrusionOk="0">
                  <a:moveTo>
                    <a:pt x="10182" y="350"/>
                  </a:moveTo>
                  <a:lnTo>
                    <a:pt x="12311" y="1102"/>
                  </a:lnTo>
                  <a:lnTo>
                    <a:pt x="2483" y="28937"/>
                  </a:lnTo>
                  <a:lnTo>
                    <a:pt x="354" y="28186"/>
                  </a:lnTo>
                  <a:lnTo>
                    <a:pt x="10182" y="350"/>
                  </a:lnTo>
                  <a:close/>
                  <a:moveTo>
                    <a:pt x="10088" y="0"/>
                  </a:moveTo>
                  <a:cubicBezTo>
                    <a:pt x="10065" y="0"/>
                    <a:pt x="10042" y="5"/>
                    <a:pt x="10020" y="16"/>
                  </a:cubicBezTo>
                  <a:cubicBezTo>
                    <a:pt x="9985" y="33"/>
                    <a:pt x="9956" y="64"/>
                    <a:pt x="9942" y="103"/>
                  </a:cubicBezTo>
                  <a:lnTo>
                    <a:pt x="12" y="28231"/>
                  </a:lnTo>
                  <a:cubicBezTo>
                    <a:pt x="0" y="28271"/>
                    <a:pt x="2" y="28314"/>
                    <a:pt x="19" y="28351"/>
                  </a:cubicBezTo>
                  <a:cubicBezTo>
                    <a:pt x="37" y="28386"/>
                    <a:pt x="67" y="28415"/>
                    <a:pt x="107" y="28429"/>
                  </a:cubicBezTo>
                  <a:lnTo>
                    <a:pt x="2526" y="29284"/>
                  </a:lnTo>
                  <a:cubicBezTo>
                    <a:pt x="2545" y="29288"/>
                    <a:pt x="2561" y="29292"/>
                    <a:pt x="2579" y="29292"/>
                  </a:cubicBezTo>
                  <a:cubicBezTo>
                    <a:pt x="2643" y="29292"/>
                    <a:pt x="2702" y="29251"/>
                    <a:pt x="2726" y="29188"/>
                  </a:cubicBezTo>
                  <a:lnTo>
                    <a:pt x="12657" y="1060"/>
                  </a:lnTo>
                  <a:cubicBezTo>
                    <a:pt x="12670" y="1023"/>
                    <a:pt x="12668" y="980"/>
                    <a:pt x="12650" y="943"/>
                  </a:cubicBezTo>
                  <a:cubicBezTo>
                    <a:pt x="12632" y="907"/>
                    <a:pt x="12602" y="879"/>
                    <a:pt x="12562" y="864"/>
                  </a:cubicBezTo>
                  <a:lnTo>
                    <a:pt x="10141" y="8"/>
                  </a:lnTo>
                  <a:cubicBezTo>
                    <a:pt x="10123" y="3"/>
                    <a:pt x="10105" y="0"/>
                    <a:pt x="10088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1130" name="Google Shape;1130;p39"/>
          <p:cNvGrpSpPr/>
          <p:nvPr/>
        </p:nvGrpSpPr>
        <p:grpSpPr>
          <a:xfrm>
            <a:off x="481370" y="2705143"/>
            <a:ext cx="497500" cy="460167"/>
            <a:chOff x="340400" y="2027350"/>
            <a:chExt cx="373125" cy="345125"/>
          </a:xfrm>
        </p:grpSpPr>
        <p:sp>
          <p:nvSpPr>
            <p:cNvPr id="1131" name="Google Shape;1131;p39"/>
            <p:cNvSpPr/>
            <p:nvPr/>
          </p:nvSpPr>
          <p:spPr>
            <a:xfrm>
              <a:off x="340400" y="2031750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358050" y="2027350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1133" name="Google Shape;1133;p39"/>
          <p:cNvGrpSpPr/>
          <p:nvPr/>
        </p:nvGrpSpPr>
        <p:grpSpPr>
          <a:xfrm>
            <a:off x="7934152" y="5345502"/>
            <a:ext cx="655133" cy="1065967"/>
            <a:chOff x="6865275" y="5874163"/>
            <a:chExt cx="491350" cy="799475"/>
          </a:xfrm>
        </p:grpSpPr>
        <p:sp>
          <p:nvSpPr>
            <p:cNvPr id="1134" name="Google Shape;1134;p39"/>
            <p:cNvSpPr/>
            <p:nvPr/>
          </p:nvSpPr>
          <p:spPr>
            <a:xfrm>
              <a:off x="6884025" y="5877463"/>
              <a:ext cx="472600" cy="791700"/>
            </a:xfrm>
            <a:custGeom>
              <a:avLst/>
              <a:gdLst/>
              <a:ahLst/>
              <a:cxnLst/>
              <a:rect l="l" t="t" r="r" b="b"/>
              <a:pathLst>
                <a:path w="18904" h="31668" extrusionOk="0">
                  <a:moveTo>
                    <a:pt x="11591" y="1"/>
                  </a:moveTo>
                  <a:lnTo>
                    <a:pt x="0" y="2953"/>
                  </a:lnTo>
                  <a:lnTo>
                    <a:pt x="7313" y="31668"/>
                  </a:lnTo>
                  <a:lnTo>
                    <a:pt x="18904" y="28716"/>
                  </a:lnTo>
                  <a:lnTo>
                    <a:pt x="115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6915025" y="5903638"/>
              <a:ext cx="413200" cy="735875"/>
            </a:xfrm>
            <a:custGeom>
              <a:avLst/>
              <a:gdLst/>
              <a:ahLst/>
              <a:cxnLst/>
              <a:rect l="l" t="t" r="r" b="b"/>
              <a:pathLst>
                <a:path w="16528" h="29435" extrusionOk="0">
                  <a:moveTo>
                    <a:pt x="9656" y="1"/>
                  </a:moveTo>
                  <a:lnTo>
                    <a:pt x="0" y="2461"/>
                  </a:lnTo>
                  <a:lnTo>
                    <a:pt x="0" y="5815"/>
                  </a:lnTo>
                  <a:lnTo>
                    <a:pt x="6016" y="29435"/>
                  </a:lnTo>
                  <a:lnTo>
                    <a:pt x="6870" y="29435"/>
                  </a:lnTo>
                  <a:lnTo>
                    <a:pt x="16528" y="26977"/>
                  </a:lnTo>
                  <a:lnTo>
                    <a:pt x="16528" y="23622"/>
                  </a:lnTo>
                  <a:lnTo>
                    <a:pt x="1051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7037175" y="6478513"/>
              <a:ext cx="296200" cy="98850"/>
            </a:xfrm>
            <a:custGeom>
              <a:avLst/>
              <a:gdLst/>
              <a:ahLst/>
              <a:cxnLst/>
              <a:rect l="l" t="t" r="r" b="b"/>
              <a:pathLst>
                <a:path w="11848" h="3954" extrusionOk="0">
                  <a:moveTo>
                    <a:pt x="11592" y="0"/>
                  </a:moveTo>
                  <a:lnTo>
                    <a:pt x="1" y="2952"/>
                  </a:lnTo>
                  <a:lnTo>
                    <a:pt x="255" y="3954"/>
                  </a:lnTo>
                  <a:lnTo>
                    <a:pt x="11847" y="1002"/>
                  </a:lnTo>
                  <a:lnTo>
                    <a:pt x="115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7049725" y="6528088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3" y="0"/>
                  </a:moveTo>
                  <a:lnTo>
                    <a:pt x="1" y="2952"/>
                  </a:lnTo>
                  <a:lnTo>
                    <a:pt x="256" y="3952"/>
                  </a:lnTo>
                  <a:lnTo>
                    <a:pt x="11847" y="1000"/>
                  </a:lnTo>
                  <a:lnTo>
                    <a:pt x="1159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6893350" y="5914513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1" y="0"/>
                  </a:moveTo>
                  <a:lnTo>
                    <a:pt x="0" y="2952"/>
                  </a:lnTo>
                  <a:lnTo>
                    <a:pt x="254" y="3952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6905850" y="5964313"/>
              <a:ext cx="296175" cy="98850"/>
            </a:xfrm>
            <a:custGeom>
              <a:avLst/>
              <a:gdLst/>
              <a:ahLst/>
              <a:cxnLst/>
              <a:rect l="l" t="t" r="r" b="b"/>
              <a:pathLst>
                <a:path w="11847" h="3954" extrusionOk="0">
                  <a:moveTo>
                    <a:pt x="11591" y="0"/>
                  </a:moveTo>
                  <a:lnTo>
                    <a:pt x="0" y="2953"/>
                  </a:lnTo>
                  <a:lnTo>
                    <a:pt x="256" y="3954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0" name="Google Shape;1140;p39"/>
            <p:cNvSpPr/>
            <p:nvPr/>
          </p:nvSpPr>
          <p:spPr>
            <a:xfrm>
              <a:off x="6865275" y="5874163"/>
              <a:ext cx="480675" cy="799475"/>
            </a:xfrm>
            <a:custGeom>
              <a:avLst/>
              <a:gdLst/>
              <a:ahLst/>
              <a:cxnLst/>
              <a:rect l="l" t="t" r="r" b="b"/>
              <a:pathLst>
                <a:path w="19227" h="31979" extrusionOk="0">
                  <a:moveTo>
                    <a:pt x="11638" y="344"/>
                  </a:moveTo>
                  <a:lnTo>
                    <a:pt x="18875" y="28761"/>
                  </a:lnTo>
                  <a:lnTo>
                    <a:pt x="7584" y="31635"/>
                  </a:lnTo>
                  <a:lnTo>
                    <a:pt x="347" y="3220"/>
                  </a:lnTo>
                  <a:lnTo>
                    <a:pt x="11638" y="344"/>
                  </a:lnTo>
                  <a:close/>
                  <a:moveTo>
                    <a:pt x="11751" y="1"/>
                  </a:moveTo>
                  <a:cubicBezTo>
                    <a:pt x="11738" y="1"/>
                    <a:pt x="11725" y="2"/>
                    <a:pt x="11712" y="5"/>
                  </a:cubicBezTo>
                  <a:lnTo>
                    <a:pt x="123" y="2957"/>
                  </a:lnTo>
                  <a:cubicBezTo>
                    <a:pt x="83" y="2967"/>
                    <a:pt x="50" y="2993"/>
                    <a:pt x="29" y="3029"/>
                  </a:cubicBezTo>
                  <a:cubicBezTo>
                    <a:pt x="7" y="3065"/>
                    <a:pt x="0" y="3107"/>
                    <a:pt x="10" y="3146"/>
                  </a:cubicBezTo>
                  <a:lnTo>
                    <a:pt x="7324" y="31863"/>
                  </a:lnTo>
                  <a:cubicBezTo>
                    <a:pt x="7341" y="31933"/>
                    <a:pt x="7404" y="31978"/>
                    <a:pt x="7474" y="31978"/>
                  </a:cubicBezTo>
                  <a:cubicBezTo>
                    <a:pt x="7487" y="31978"/>
                    <a:pt x="7499" y="31977"/>
                    <a:pt x="7513" y="31975"/>
                  </a:cubicBezTo>
                  <a:lnTo>
                    <a:pt x="19103" y="29023"/>
                  </a:lnTo>
                  <a:cubicBezTo>
                    <a:pt x="19142" y="29012"/>
                    <a:pt x="19176" y="28988"/>
                    <a:pt x="19198" y="28952"/>
                  </a:cubicBezTo>
                  <a:cubicBezTo>
                    <a:pt x="19219" y="28916"/>
                    <a:pt x="19226" y="28872"/>
                    <a:pt x="19215" y="28833"/>
                  </a:cubicBezTo>
                  <a:lnTo>
                    <a:pt x="11902" y="118"/>
                  </a:lnTo>
                  <a:cubicBezTo>
                    <a:pt x="11884" y="47"/>
                    <a:pt x="11822" y="1"/>
                    <a:pt x="11751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1" name="Google Shape;1141;p39"/>
            <p:cNvSpPr/>
            <p:nvPr/>
          </p:nvSpPr>
          <p:spPr>
            <a:xfrm>
              <a:off x="7018325" y="6475213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5"/>
                  </a:moveTo>
                  <a:lnTo>
                    <a:pt x="11818" y="1042"/>
                  </a:lnTo>
                  <a:lnTo>
                    <a:pt x="529" y="3918"/>
                  </a:lnTo>
                  <a:lnTo>
                    <a:pt x="351" y="3220"/>
                  </a:lnTo>
                  <a:lnTo>
                    <a:pt x="11640" y="345"/>
                  </a:lnTo>
                  <a:close/>
                  <a:moveTo>
                    <a:pt x="11751" y="0"/>
                  </a:moveTo>
                  <a:cubicBezTo>
                    <a:pt x="11739" y="0"/>
                    <a:pt x="11726" y="2"/>
                    <a:pt x="11713" y="5"/>
                  </a:cubicBezTo>
                  <a:lnTo>
                    <a:pt x="123" y="2957"/>
                  </a:lnTo>
                  <a:cubicBezTo>
                    <a:pt x="83" y="2968"/>
                    <a:pt x="51" y="2993"/>
                    <a:pt x="29" y="3028"/>
                  </a:cubicBezTo>
                  <a:cubicBezTo>
                    <a:pt x="8" y="3064"/>
                    <a:pt x="1" y="3107"/>
                    <a:pt x="11" y="3147"/>
                  </a:cubicBezTo>
                  <a:lnTo>
                    <a:pt x="266" y="4147"/>
                  </a:lnTo>
                  <a:cubicBezTo>
                    <a:pt x="283" y="4217"/>
                    <a:pt x="346" y="4263"/>
                    <a:pt x="416" y="4263"/>
                  </a:cubicBezTo>
                  <a:cubicBezTo>
                    <a:pt x="429" y="4263"/>
                    <a:pt x="441" y="4261"/>
                    <a:pt x="455" y="4260"/>
                  </a:cubicBezTo>
                  <a:lnTo>
                    <a:pt x="12046" y="1307"/>
                  </a:lnTo>
                  <a:cubicBezTo>
                    <a:pt x="12084" y="1297"/>
                    <a:pt x="12118" y="1271"/>
                    <a:pt x="12140" y="1235"/>
                  </a:cubicBezTo>
                  <a:cubicBezTo>
                    <a:pt x="12161" y="1199"/>
                    <a:pt x="12168" y="1157"/>
                    <a:pt x="12157" y="1118"/>
                  </a:cubicBezTo>
                  <a:lnTo>
                    <a:pt x="11903" y="118"/>
                  </a:lnTo>
                  <a:cubicBezTo>
                    <a:pt x="11885" y="46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2" name="Google Shape;1142;p39"/>
            <p:cNvSpPr/>
            <p:nvPr/>
          </p:nvSpPr>
          <p:spPr>
            <a:xfrm>
              <a:off x="7030925" y="6524813"/>
              <a:ext cx="304275" cy="106600"/>
            </a:xfrm>
            <a:custGeom>
              <a:avLst/>
              <a:gdLst/>
              <a:ahLst/>
              <a:cxnLst/>
              <a:rect l="l" t="t" r="r" b="b"/>
              <a:pathLst>
                <a:path w="12171" h="4264" extrusionOk="0">
                  <a:moveTo>
                    <a:pt x="11642" y="344"/>
                  </a:moveTo>
                  <a:lnTo>
                    <a:pt x="11820" y="1043"/>
                  </a:lnTo>
                  <a:lnTo>
                    <a:pt x="530" y="3919"/>
                  </a:lnTo>
                  <a:lnTo>
                    <a:pt x="351" y="3220"/>
                  </a:lnTo>
                  <a:lnTo>
                    <a:pt x="11642" y="344"/>
                  </a:lnTo>
                  <a:close/>
                  <a:moveTo>
                    <a:pt x="11754" y="1"/>
                  </a:moveTo>
                  <a:cubicBezTo>
                    <a:pt x="11741" y="1"/>
                    <a:pt x="11728" y="2"/>
                    <a:pt x="11714" y="6"/>
                  </a:cubicBezTo>
                  <a:lnTo>
                    <a:pt x="125" y="2957"/>
                  </a:lnTo>
                  <a:cubicBezTo>
                    <a:pt x="85" y="2969"/>
                    <a:pt x="51" y="2993"/>
                    <a:pt x="30" y="3029"/>
                  </a:cubicBezTo>
                  <a:cubicBezTo>
                    <a:pt x="8" y="3065"/>
                    <a:pt x="1" y="3107"/>
                    <a:pt x="12" y="3148"/>
                  </a:cubicBezTo>
                  <a:lnTo>
                    <a:pt x="268" y="4148"/>
                  </a:lnTo>
                  <a:cubicBezTo>
                    <a:pt x="285" y="4216"/>
                    <a:pt x="348" y="4263"/>
                    <a:pt x="418" y="4263"/>
                  </a:cubicBezTo>
                  <a:cubicBezTo>
                    <a:pt x="430" y="4263"/>
                    <a:pt x="442" y="4262"/>
                    <a:pt x="457" y="4259"/>
                  </a:cubicBezTo>
                  <a:lnTo>
                    <a:pt x="12046" y="1307"/>
                  </a:lnTo>
                  <a:cubicBezTo>
                    <a:pt x="12086" y="1297"/>
                    <a:pt x="12120" y="1271"/>
                    <a:pt x="12142" y="1236"/>
                  </a:cubicBezTo>
                  <a:cubicBezTo>
                    <a:pt x="12163" y="1200"/>
                    <a:pt x="12170" y="1157"/>
                    <a:pt x="12159" y="1119"/>
                  </a:cubicBezTo>
                  <a:lnTo>
                    <a:pt x="11903" y="118"/>
                  </a:lnTo>
                  <a:cubicBezTo>
                    <a:pt x="11885" y="47"/>
                    <a:pt x="11824" y="1"/>
                    <a:pt x="1175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3" name="Google Shape;1143;p39"/>
            <p:cNvSpPr/>
            <p:nvPr/>
          </p:nvSpPr>
          <p:spPr>
            <a:xfrm>
              <a:off x="6874400" y="5911313"/>
              <a:ext cx="304525" cy="106600"/>
            </a:xfrm>
            <a:custGeom>
              <a:avLst/>
              <a:gdLst/>
              <a:ahLst/>
              <a:cxnLst/>
              <a:rect l="l" t="t" r="r" b="b"/>
              <a:pathLst>
                <a:path w="12181" h="4264" extrusionOk="0">
                  <a:moveTo>
                    <a:pt x="11651" y="344"/>
                  </a:moveTo>
                  <a:lnTo>
                    <a:pt x="11830" y="1043"/>
                  </a:lnTo>
                  <a:lnTo>
                    <a:pt x="539" y="3919"/>
                  </a:lnTo>
                  <a:lnTo>
                    <a:pt x="361" y="3220"/>
                  </a:lnTo>
                  <a:lnTo>
                    <a:pt x="11651" y="344"/>
                  </a:lnTo>
                  <a:close/>
                  <a:moveTo>
                    <a:pt x="11764" y="0"/>
                  </a:moveTo>
                  <a:cubicBezTo>
                    <a:pt x="11751" y="0"/>
                    <a:pt x="11738" y="2"/>
                    <a:pt x="11724" y="5"/>
                  </a:cubicBezTo>
                  <a:lnTo>
                    <a:pt x="135" y="2957"/>
                  </a:lnTo>
                  <a:cubicBezTo>
                    <a:pt x="51" y="2979"/>
                    <a:pt x="1" y="3063"/>
                    <a:pt x="22" y="3147"/>
                  </a:cubicBezTo>
                  <a:lnTo>
                    <a:pt x="278" y="4148"/>
                  </a:lnTo>
                  <a:cubicBezTo>
                    <a:pt x="288" y="4186"/>
                    <a:pt x="314" y="4220"/>
                    <a:pt x="349" y="4242"/>
                  </a:cubicBezTo>
                  <a:cubicBezTo>
                    <a:pt x="372" y="4256"/>
                    <a:pt x="401" y="4263"/>
                    <a:pt x="428" y="4263"/>
                  </a:cubicBezTo>
                  <a:cubicBezTo>
                    <a:pt x="439" y="4263"/>
                    <a:pt x="454" y="4262"/>
                    <a:pt x="467" y="4259"/>
                  </a:cubicBezTo>
                  <a:lnTo>
                    <a:pt x="12056" y="1307"/>
                  </a:lnTo>
                  <a:cubicBezTo>
                    <a:pt x="12096" y="1297"/>
                    <a:pt x="12130" y="1271"/>
                    <a:pt x="12152" y="1236"/>
                  </a:cubicBezTo>
                  <a:cubicBezTo>
                    <a:pt x="12173" y="1200"/>
                    <a:pt x="12180" y="1157"/>
                    <a:pt x="12169" y="1118"/>
                  </a:cubicBezTo>
                  <a:lnTo>
                    <a:pt x="11913" y="118"/>
                  </a:lnTo>
                  <a:cubicBezTo>
                    <a:pt x="11895" y="47"/>
                    <a:pt x="11834" y="0"/>
                    <a:pt x="11764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4" name="Google Shape;1144;p39"/>
            <p:cNvSpPr/>
            <p:nvPr/>
          </p:nvSpPr>
          <p:spPr>
            <a:xfrm>
              <a:off x="6887300" y="5960888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4"/>
                  </a:moveTo>
                  <a:lnTo>
                    <a:pt x="11818" y="1043"/>
                  </a:lnTo>
                  <a:lnTo>
                    <a:pt x="529" y="3918"/>
                  </a:lnTo>
                  <a:lnTo>
                    <a:pt x="351" y="3219"/>
                  </a:lnTo>
                  <a:lnTo>
                    <a:pt x="11640" y="344"/>
                  </a:lnTo>
                  <a:close/>
                  <a:moveTo>
                    <a:pt x="11751" y="0"/>
                  </a:moveTo>
                  <a:cubicBezTo>
                    <a:pt x="11739" y="0"/>
                    <a:pt x="11727" y="1"/>
                    <a:pt x="11714" y="4"/>
                  </a:cubicBezTo>
                  <a:lnTo>
                    <a:pt x="123" y="2958"/>
                  </a:lnTo>
                  <a:cubicBezTo>
                    <a:pt x="85" y="2968"/>
                    <a:pt x="51" y="2993"/>
                    <a:pt x="29" y="3029"/>
                  </a:cubicBezTo>
                  <a:cubicBezTo>
                    <a:pt x="8" y="3065"/>
                    <a:pt x="1" y="3108"/>
                    <a:pt x="12" y="3146"/>
                  </a:cubicBezTo>
                  <a:lnTo>
                    <a:pt x="266" y="4146"/>
                  </a:lnTo>
                  <a:cubicBezTo>
                    <a:pt x="285" y="4216"/>
                    <a:pt x="348" y="4262"/>
                    <a:pt x="416" y="4262"/>
                  </a:cubicBezTo>
                  <a:cubicBezTo>
                    <a:pt x="429" y="4262"/>
                    <a:pt x="442" y="4261"/>
                    <a:pt x="456" y="4259"/>
                  </a:cubicBezTo>
                  <a:lnTo>
                    <a:pt x="12046" y="1307"/>
                  </a:lnTo>
                  <a:cubicBezTo>
                    <a:pt x="12086" y="1296"/>
                    <a:pt x="12119" y="1272"/>
                    <a:pt x="12140" y="1236"/>
                  </a:cubicBezTo>
                  <a:cubicBezTo>
                    <a:pt x="12161" y="1200"/>
                    <a:pt x="12169" y="1157"/>
                    <a:pt x="12159" y="1117"/>
                  </a:cubicBezTo>
                  <a:lnTo>
                    <a:pt x="11903" y="117"/>
                  </a:lnTo>
                  <a:cubicBezTo>
                    <a:pt x="11884" y="45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1422" name="Google Shape;1422;p39"/>
          <p:cNvGrpSpPr/>
          <p:nvPr/>
        </p:nvGrpSpPr>
        <p:grpSpPr>
          <a:xfrm>
            <a:off x="2659956" y="1832203"/>
            <a:ext cx="1085867" cy="1457333"/>
            <a:chOff x="6580775" y="3542238"/>
            <a:chExt cx="814400" cy="1093000"/>
          </a:xfrm>
        </p:grpSpPr>
        <p:sp>
          <p:nvSpPr>
            <p:cNvPr id="1423" name="Google Shape;1423;p39"/>
            <p:cNvSpPr/>
            <p:nvPr/>
          </p:nvSpPr>
          <p:spPr>
            <a:xfrm>
              <a:off x="6625475" y="4162363"/>
              <a:ext cx="23175" cy="30575"/>
            </a:xfrm>
            <a:custGeom>
              <a:avLst/>
              <a:gdLst/>
              <a:ahLst/>
              <a:cxnLst/>
              <a:rect l="l" t="t" r="r" b="b"/>
              <a:pathLst>
                <a:path w="927" h="1223" extrusionOk="0">
                  <a:moveTo>
                    <a:pt x="672" y="0"/>
                  </a:moveTo>
                  <a:cubicBezTo>
                    <a:pt x="596" y="0"/>
                    <a:pt x="521" y="40"/>
                    <a:pt x="481" y="111"/>
                  </a:cubicBezTo>
                  <a:cubicBezTo>
                    <a:pt x="332" y="370"/>
                    <a:pt x="191" y="633"/>
                    <a:pt x="56" y="901"/>
                  </a:cubicBezTo>
                  <a:cubicBezTo>
                    <a:pt x="1" y="1008"/>
                    <a:pt x="43" y="1142"/>
                    <a:pt x="154" y="1198"/>
                  </a:cubicBezTo>
                  <a:cubicBezTo>
                    <a:pt x="185" y="1214"/>
                    <a:pt x="220" y="1223"/>
                    <a:pt x="254" y="1223"/>
                  </a:cubicBezTo>
                  <a:cubicBezTo>
                    <a:pt x="334" y="1223"/>
                    <a:pt x="412" y="1179"/>
                    <a:pt x="451" y="1102"/>
                  </a:cubicBezTo>
                  <a:cubicBezTo>
                    <a:pt x="582" y="844"/>
                    <a:pt x="722" y="586"/>
                    <a:pt x="866" y="333"/>
                  </a:cubicBezTo>
                  <a:cubicBezTo>
                    <a:pt x="927" y="224"/>
                    <a:pt x="888" y="90"/>
                    <a:pt x="782" y="30"/>
                  </a:cubicBezTo>
                  <a:cubicBezTo>
                    <a:pt x="748" y="10"/>
                    <a:pt x="710" y="0"/>
                    <a:pt x="6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4" name="Google Shape;1424;p39"/>
            <p:cNvSpPr/>
            <p:nvPr/>
          </p:nvSpPr>
          <p:spPr>
            <a:xfrm>
              <a:off x="6600450" y="4222263"/>
              <a:ext cx="19725" cy="32000"/>
            </a:xfrm>
            <a:custGeom>
              <a:avLst/>
              <a:gdLst/>
              <a:ahLst/>
              <a:cxnLst/>
              <a:rect l="l" t="t" r="r" b="b"/>
              <a:pathLst>
                <a:path w="789" h="1280" extrusionOk="0">
                  <a:moveTo>
                    <a:pt x="540" y="1"/>
                  </a:moveTo>
                  <a:cubicBezTo>
                    <a:pt x="451" y="1"/>
                    <a:pt x="366" y="55"/>
                    <a:pt x="332" y="144"/>
                  </a:cubicBezTo>
                  <a:cubicBezTo>
                    <a:pt x="226" y="423"/>
                    <a:pt x="128" y="706"/>
                    <a:pt x="37" y="991"/>
                  </a:cubicBezTo>
                  <a:cubicBezTo>
                    <a:pt x="0" y="1108"/>
                    <a:pt x="64" y="1232"/>
                    <a:pt x="180" y="1270"/>
                  </a:cubicBezTo>
                  <a:cubicBezTo>
                    <a:pt x="202" y="1277"/>
                    <a:pt x="226" y="1280"/>
                    <a:pt x="249" y="1280"/>
                  </a:cubicBezTo>
                  <a:cubicBezTo>
                    <a:pt x="342" y="1280"/>
                    <a:pt x="429" y="1220"/>
                    <a:pt x="458" y="1125"/>
                  </a:cubicBezTo>
                  <a:cubicBezTo>
                    <a:pt x="548" y="849"/>
                    <a:pt x="643" y="575"/>
                    <a:pt x="746" y="301"/>
                  </a:cubicBezTo>
                  <a:cubicBezTo>
                    <a:pt x="789" y="187"/>
                    <a:pt x="732" y="59"/>
                    <a:pt x="617" y="15"/>
                  </a:cubicBezTo>
                  <a:cubicBezTo>
                    <a:pt x="592" y="5"/>
                    <a:pt x="566" y="1"/>
                    <a:pt x="5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5" name="Google Shape;1425;p39"/>
            <p:cNvSpPr/>
            <p:nvPr/>
          </p:nvSpPr>
          <p:spPr>
            <a:xfrm>
              <a:off x="7172725" y="4018838"/>
              <a:ext cx="24425" cy="29775"/>
            </a:xfrm>
            <a:custGeom>
              <a:avLst/>
              <a:gdLst/>
              <a:ahLst/>
              <a:cxnLst/>
              <a:rect l="l" t="t" r="r" b="b"/>
              <a:pathLst>
                <a:path w="977" h="1191" extrusionOk="0">
                  <a:moveTo>
                    <a:pt x="250" y="0"/>
                  </a:moveTo>
                  <a:cubicBezTo>
                    <a:pt x="205" y="0"/>
                    <a:pt x="160" y="14"/>
                    <a:pt x="121" y="42"/>
                  </a:cubicBezTo>
                  <a:cubicBezTo>
                    <a:pt x="22" y="113"/>
                    <a:pt x="0" y="253"/>
                    <a:pt x="71" y="350"/>
                  </a:cubicBezTo>
                  <a:cubicBezTo>
                    <a:pt x="242" y="584"/>
                    <a:pt x="395" y="827"/>
                    <a:pt x="528" y="1073"/>
                  </a:cubicBezTo>
                  <a:cubicBezTo>
                    <a:pt x="568" y="1148"/>
                    <a:pt x="644" y="1190"/>
                    <a:pt x="724" y="1190"/>
                  </a:cubicBezTo>
                  <a:cubicBezTo>
                    <a:pt x="759" y="1190"/>
                    <a:pt x="795" y="1182"/>
                    <a:pt x="829" y="1164"/>
                  </a:cubicBezTo>
                  <a:cubicBezTo>
                    <a:pt x="936" y="1105"/>
                    <a:pt x="976" y="972"/>
                    <a:pt x="918" y="864"/>
                  </a:cubicBezTo>
                  <a:cubicBezTo>
                    <a:pt x="776" y="599"/>
                    <a:pt x="610" y="341"/>
                    <a:pt x="430" y="91"/>
                  </a:cubicBezTo>
                  <a:cubicBezTo>
                    <a:pt x="386" y="32"/>
                    <a:pt x="319" y="0"/>
                    <a:pt x="250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6" name="Google Shape;1426;p39"/>
            <p:cNvSpPr/>
            <p:nvPr/>
          </p:nvSpPr>
          <p:spPr>
            <a:xfrm>
              <a:off x="7124550" y="3973738"/>
              <a:ext cx="30475" cy="24025"/>
            </a:xfrm>
            <a:custGeom>
              <a:avLst/>
              <a:gdLst/>
              <a:ahLst/>
              <a:cxnLst/>
              <a:rect l="l" t="t" r="r" b="b"/>
              <a:pathLst>
                <a:path w="1219" h="961" extrusionOk="0">
                  <a:moveTo>
                    <a:pt x="255" y="0"/>
                  </a:moveTo>
                  <a:cubicBezTo>
                    <a:pt x="181" y="0"/>
                    <a:pt x="109" y="37"/>
                    <a:pt x="67" y="103"/>
                  </a:cubicBezTo>
                  <a:cubicBezTo>
                    <a:pt x="0" y="207"/>
                    <a:pt x="33" y="343"/>
                    <a:pt x="135" y="408"/>
                  </a:cubicBezTo>
                  <a:cubicBezTo>
                    <a:pt x="373" y="557"/>
                    <a:pt x="607" y="727"/>
                    <a:pt x="830" y="910"/>
                  </a:cubicBezTo>
                  <a:cubicBezTo>
                    <a:pt x="871" y="945"/>
                    <a:pt x="921" y="961"/>
                    <a:pt x="970" y="961"/>
                  </a:cubicBezTo>
                  <a:cubicBezTo>
                    <a:pt x="1034" y="961"/>
                    <a:pt x="1098" y="934"/>
                    <a:pt x="1140" y="882"/>
                  </a:cubicBezTo>
                  <a:cubicBezTo>
                    <a:pt x="1218" y="788"/>
                    <a:pt x="1204" y="648"/>
                    <a:pt x="1111" y="570"/>
                  </a:cubicBezTo>
                  <a:cubicBezTo>
                    <a:pt x="874" y="374"/>
                    <a:pt x="626" y="195"/>
                    <a:pt x="372" y="34"/>
                  </a:cubicBezTo>
                  <a:cubicBezTo>
                    <a:pt x="335" y="11"/>
                    <a:pt x="295" y="0"/>
                    <a:pt x="25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7" name="Google Shape;1427;p39"/>
            <p:cNvSpPr/>
            <p:nvPr/>
          </p:nvSpPr>
          <p:spPr>
            <a:xfrm>
              <a:off x="7130850" y="4191713"/>
              <a:ext cx="29200" cy="14175"/>
            </a:xfrm>
            <a:custGeom>
              <a:avLst/>
              <a:gdLst/>
              <a:ahLst/>
              <a:cxnLst/>
              <a:rect l="l" t="t" r="r" b="b"/>
              <a:pathLst>
                <a:path w="1168" h="567" extrusionOk="0">
                  <a:moveTo>
                    <a:pt x="1016" y="0"/>
                  </a:moveTo>
                  <a:cubicBezTo>
                    <a:pt x="785" y="84"/>
                    <a:pt x="544" y="125"/>
                    <a:pt x="300" y="125"/>
                  </a:cubicBezTo>
                  <a:lnTo>
                    <a:pt x="233" y="124"/>
                  </a:lnTo>
                  <a:cubicBezTo>
                    <a:pt x="231" y="124"/>
                    <a:pt x="230" y="124"/>
                    <a:pt x="228" y="124"/>
                  </a:cubicBezTo>
                  <a:cubicBezTo>
                    <a:pt x="110" y="124"/>
                    <a:pt x="8" y="218"/>
                    <a:pt x="5" y="336"/>
                  </a:cubicBezTo>
                  <a:cubicBezTo>
                    <a:pt x="1" y="458"/>
                    <a:pt x="97" y="561"/>
                    <a:pt x="218" y="565"/>
                  </a:cubicBezTo>
                  <a:lnTo>
                    <a:pt x="300" y="566"/>
                  </a:lnTo>
                  <a:cubicBezTo>
                    <a:pt x="591" y="566"/>
                    <a:pt x="880" y="517"/>
                    <a:pt x="1163" y="419"/>
                  </a:cubicBezTo>
                  <a:cubicBezTo>
                    <a:pt x="1165" y="419"/>
                    <a:pt x="1165" y="419"/>
                    <a:pt x="1168" y="417"/>
                  </a:cubicBezTo>
                  <a:lnTo>
                    <a:pt x="1016" y="0"/>
                  </a:ln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8" name="Google Shape;1428;p39"/>
            <p:cNvSpPr/>
            <p:nvPr/>
          </p:nvSpPr>
          <p:spPr>
            <a:xfrm>
              <a:off x="7146675" y="3688113"/>
              <a:ext cx="27925" cy="26725"/>
            </a:xfrm>
            <a:custGeom>
              <a:avLst/>
              <a:gdLst/>
              <a:ahLst/>
              <a:cxnLst/>
              <a:rect l="l" t="t" r="r" b="b"/>
              <a:pathLst>
                <a:path w="1117" h="1069" extrusionOk="0">
                  <a:moveTo>
                    <a:pt x="872" y="0"/>
                  </a:moveTo>
                  <a:cubicBezTo>
                    <a:pt x="817" y="0"/>
                    <a:pt x="761" y="21"/>
                    <a:pt x="719" y="63"/>
                  </a:cubicBezTo>
                  <a:cubicBezTo>
                    <a:pt x="504" y="268"/>
                    <a:pt x="294" y="480"/>
                    <a:pt x="85" y="694"/>
                  </a:cubicBezTo>
                  <a:cubicBezTo>
                    <a:pt x="0" y="783"/>
                    <a:pt x="4" y="922"/>
                    <a:pt x="91" y="1006"/>
                  </a:cubicBezTo>
                  <a:cubicBezTo>
                    <a:pt x="133" y="1047"/>
                    <a:pt x="189" y="1068"/>
                    <a:pt x="245" y="1068"/>
                  </a:cubicBezTo>
                  <a:cubicBezTo>
                    <a:pt x="304" y="1068"/>
                    <a:pt x="360" y="1045"/>
                    <a:pt x="404" y="1000"/>
                  </a:cubicBezTo>
                  <a:cubicBezTo>
                    <a:pt x="607" y="790"/>
                    <a:pt x="814" y="584"/>
                    <a:pt x="1025" y="382"/>
                  </a:cubicBezTo>
                  <a:cubicBezTo>
                    <a:pt x="1112" y="297"/>
                    <a:pt x="1116" y="156"/>
                    <a:pt x="1031" y="68"/>
                  </a:cubicBezTo>
                  <a:cubicBezTo>
                    <a:pt x="988" y="23"/>
                    <a:pt x="930" y="0"/>
                    <a:pt x="8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9" name="Google Shape;1429;p39"/>
            <p:cNvSpPr/>
            <p:nvPr/>
          </p:nvSpPr>
          <p:spPr>
            <a:xfrm>
              <a:off x="7103550" y="3736838"/>
              <a:ext cx="26125" cy="28550"/>
            </a:xfrm>
            <a:custGeom>
              <a:avLst/>
              <a:gdLst/>
              <a:ahLst/>
              <a:cxnLst/>
              <a:rect l="l" t="t" r="r" b="b"/>
              <a:pathLst>
                <a:path w="1045" h="1142" extrusionOk="0">
                  <a:moveTo>
                    <a:pt x="797" y="0"/>
                  </a:moveTo>
                  <a:cubicBezTo>
                    <a:pt x="732" y="0"/>
                    <a:pt x="668" y="28"/>
                    <a:pt x="623" y="82"/>
                  </a:cubicBezTo>
                  <a:cubicBezTo>
                    <a:pt x="435" y="312"/>
                    <a:pt x="250" y="547"/>
                    <a:pt x="73" y="787"/>
                  </a:cubicBezTo>
                  <a:cubicBezTo>
                    <a:pt x="1" y="885"/>
                    <a:pt x="21" y="1022"/>
                    <a:pt x="118" y="1097"/>
                  </a:cubicBezTo>
                  <a:cubicBezTo>
                    <a:pt x="157" y="1127"/>
                    <a:pt x="205" y="1141"/>
                    <a:pt x="250" y="1141"/>
                  </a:cubicBezTo>
                  <a:cubicBezTo>
                    <a:pt x="318" y="1141"/>
                    <a:pt x="385" y="1111"/>
                    <a:pt x="428" y="1053"/>
                  </a:cubicBezTo>
                  <a:cubicBezTo>
                    <a:pt x="603" y="818"/>
                    <a:pt x="782" y="588"/>
                    <a:pt x="966" y="363"/>
                  </a:cubicBezTo>
                  <a:cubicBezTo>
                    <a:pt x="1044" y="266"/>
                    <a:pt x="1030" y="126"/>
                    <a:pt x="935" y="49"/>
                  </a:cubicBezTo>
                  <a:cubicBezTo>
                    <a:pt x="895" y="16"/>
                    <a:pt x="846" y="0"/>
                    <a:pt x="79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0" name="Google Shape;1430;p39"/>
            <p:cNvSpPr/>
            <p:nvPr/>
          </p:nvSpPr>
          <p:spPr>
            <a:xfrm>
              <a:off x="7067900" y="3790938"/>
              <a:ext cx="23600" cy="30325"/>
            </a:xfrm>
            <a:custGeom>
              <a:avLst/>
              <a:gdLst/>
              <a:ahLst/>
              <a:cxnLst/>
              <a:rect l="l" t="t" r="r" b="b"/>
              <a:pathLst>
                <a:path w="944" h="1213" extrusionOk="0">
                  <a:moveTo>
                    <a:pt x="689" y="1"/>
                  </a:moveTo>
                  <a:cubicBezTo>
                    <a:pt x="613" y="1"/>
                    <a:pt x="540" y="39"/>
                    <a:pt x="499" y="109"/>
                  </a:cubicBezTo>
                  <a:cubicBezTo>
                    <a:pt x="346" y="364"/>
                    <a:pt x="199" y="624"/>
                    <a:pt x="57" y="886"/>
                  </a:cubicBezTo>
                  <a:cubicBezTo>
                    <a:pt x="0" y="995"/>
                    <a:pt x="41" y="1127"/>
                    <a:pt x="148" y="1187"/>
                  </a:cubicBezTo>
                  <a:cubicBezTo>
                    <a:pt x="180" y="1204"/>
                    <a:pt x="216" y="1212"/>
                    <a:pt x="251" y="1212"/>
                  </a:cubicBezTo>
                  <a:cubicBezTo>
                    <a:pt x="329" y="1212"/>
                    <a:pt x="407" y="1170"/>
                    <a:pt x="447" y="1096"/>
                  </a:cubicBezTo>
                  <a:cubicBezTo>
                    <a:pt x="584" y="839"/>
                    <a:pt x="729" y="585"/>
                    <a:pt x="879" y="336"/>
                  </a:cubicBezTo>
                  <a:cubicBezTo>
                    <a:pt x="943" y="231"/>
                    <a:pt x="908" y="95"/>
                    <a:pt x="803" y="32"/>
                  </a:cubicBezTo>
                  <a:cubicBezTo>
                    <a:pt x="767" y="11"/>
                    <a:pt x="727" y="1"/>
                    <a:pt x="68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1" name="Google Shape;1431;p39"/>
            <p:cNvSpPr/>
            <p:nvPr/>
          </p:nvSpPr>
          <p:spPr>
            <a:xfrm>
              <a:off x="7063675" y="3948613"/>
              <a:ext cx="33525" cy="17300"/>
            </a:xfrm>
            <a:custGeom>
              <a:avLst/>
              <a:gdLst/>
              <a:ahLst/>
              <a:cxnLst/>
              <a:rect l="l" t="t" r="r" b="b"/>
              <a:pathLst>
                <a:path w="1341" h="692" extrusionOk="0">
                  <a:moveTo>
                    <a:pt x="240" y="1"/>
                  </a:moveTo>
                  <a:cubicBezTo>
                    <a:pt x="140" y="1"/>
                    <a:pt x="52" y="69"/>
                    <a:pt x="29" y="171"/>
                  </a:cubicBezTo>
                  <a:cubicBezTo>
                    <a:pt x="0" y="288"/>
                    <a:pt x="73" y="407"/>
                    <a:pt x="192" y="437"/>
                  </a:cubicBezTo>
                  <a:cubicBezTo>
                    <a:pt x="475" y="505"/>
                    <a:pt x="753" y="586"/>
                    <a:pt x="1020" y="678"/>
                  </a:cubicBezTo>
                  <a:cubicBezTo>
                    <a:pt x="1044" y="688"/>
                    <a:pt x="1070" y="691"/>
                    <a:pt x="1092" y="691"/>
                  </a:cubicBezTo>
                  <a:cubicBezTo>
                    <a:pt x="1184" y="691"/>
                    <a:pt x="1270" y="634"/>
                    <a:pt x="1301" y="542"/>
                  </a:cubicBezTo>
                  <a:cubicBezTo>
                    <a:pt x="1340" y="427"/>
                    <a:pt x="1279" y="301"/>
                    <a:pt x="1165" y="261"/>
                  </a:cubicBezTo>
                  <a:cubicBezTo>
                    <a:pt x="885" y="164"/>
                    <a:pt x="592" y="78"/>
                    <a:pt x="294" y="8"/>
                  </a:cubicBezTo>
                  <a:cubicBezTo>
                    <a:pt x="276" y="3"/>
                    <a:pt x="258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2" name="Google Shape;1432;p39"/>
            <p:cNvSpPr/>
            <p:nvPr/>
          </p:nvSpPr>
          <p:spPr>
            <a:xfrm>
              <a:off x="7072850" y="4165238"/>
              <a:ext cx="29100" cy="25550"/>
            </a:xfrm>
            <a:custGeom>
              <a:avLst/>
              <a:gdLst/>
              <a:ahLst/>
              <a:cxnLst/>
              <a:rect l="l" t="t" r="r" b="b"/>
              <a:pathLst>
                <a:path w="1164" h="1022" extrusionOk="0">
                  <a:moveTo>
                    <a:pt x="244" y="0"/>
                  </a:moveTo>
                  <a:cubicBezTo>
                    <a:pt x="189" y="0"/>
                    <a:pt x="134" y="21"/>
                    <a:pt x="91" y="62"/>
                  </a:cubicBezTo>
                  <a:cubicBezTo>
                    <a:pt x="3" y="148"/>
                    <a:pt x="1" y="287"/>
                    <a:pt x="86" y="374"/>
                  </a:cubicBezTo>
                  <a:cubicBezTo>
                    <a:pt x="308" y="604"/>
                    <a:pt x="542" y="808"/>
                    <a:pt x="783" y="980"/>
                  </a:cubicBezTo>
                  <a:cubicBezTo>
                    <a:pt x="823" y="1008"/>
                    <a:pt x="867" y="1021"/>
                    <a:pt x="911" y="1021"/>
                  </a:cubicBezTo>
                  <a:cubicBezTo>
                    <a:pt x="981" y="1021"/>
                    <a:pt x="1049" y="988"/>
                    <a:pt x="1093" y="929"/>
                  </a:cubicBezTo>
                  <a:cubicBezTo>
                    <a:pt x="1163" y="830"/>
                    <a:pt x="1141" y="691"/>
                    <a:pt x="1042" y="620"/>
                  </a:cubicBezTo>
                  <a:cubicBezTo>
                    <a:pt x="822" y="467"/>
                    <a:pt x="606" y="279"/>
                    <a:pt x="403" y="67"/>
                  </a:cubicBezTo>
                  <a:cubicBezTo>
                    <a:pt x="360" y="23"/>
                    <a:pt x="302" y="0"/>
                    <a:pt x="24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3" name="Google Shape;1433;p39"/>
            <p:cNvSpPr/>
            <p:nvPr/>
          </p:nvSpPr>
          <p:spPr>
            <a:xfrm>
              <a:off x="7362650" y="3542238"/>
              <a:ext cx="32525" cy="20750"/>
            </a:xfrm>
            <a:custGeom>
              <a:avLst/>
              <a:gdLst/>
              <a:ahLst/>
              <a:cxnLst/>
              <a:rect l="l" t="t" r="r" b="b"/>
              <a:pathLst>
                <a:path w="1301" h="830" extrusionOk="0">
                  <a:moveTo>
                    <a:pt x="1047" y="1"/>
                  </a:moveTo>
                  <a:cubicBezTo>
                    <a:pt x="1015" y="1"/>
                    <a:pt x="983" y="8"/>
                    <a:pt x="953" y="22"/>
                  </a:cubicBezTo>
                  <a:cubicBezTo>
                    <a:pt x="685" y="151"/>
                    <a:pt x="420" y="281"/>
                    <a:pt x="153" y="411"/>
                  </a:cubicBezTo>
                  <a:cubicBezTo>
                    <a:pt x="44" y="466"/>
                    <a:pt x="0" y="600"/>
                    <a:pt x="54" y="707"/>
                  </a:cubicBezTo>
                  <a:cubicBezTo>
                    <a:pt x="94" y="785"/>
                    <a:pt x="172" y="829"/>
                    <a:pt x="253" y="829"/>
                  </a:cubicBezTo>
                  <a:cubicBezTo>
                    <a:pt x="287" y="829"/>
                    <a:pt x="321" y="822"/>
                    <a:pt x="352" y="807"/>
                  </a:cubicBezTo>
                  <a:cubicBezTo>
                    <a:pt x="614" y="676"/>
                    <a:pt x="881" y="549"/>
                    <a:pt x="1145" y="422"/>
                  </a:cubicBezTo>
                  <a:cubicBezTo>
                    <a:pt x="1252" y="371"/>
                    <a:pt x="1301" y="239"/>
                    <a:pt x="1248" y="127"/>
                  </a:cubicBezTo>
                  <a:cubicBezTo>
                    <a:pt x="1210" y="48"/>
                    <a:pt x="1130" y="1"/>
                    <a:pt x="104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4" name="Google Shape;1434;p39"/>
            <p:cNvSpPr/>
            <p:nvPr/>
          </p:nvSpPr>
          <p:spPr>
            <a:xfrm>
              <a:off x="7304175" y="3572438"/>
              <a:ext cx="31825" cy="21925"/>
            </a:xfrm>
            <a:custGeom>
              <a:avLst/>
              <a:gdLst/>
              <a:ahLst/>
              <a:cxnLst/>
              <a:rect l="l" t="t" r="r" b="b"/>
              <a:pathLst>
                <a:path w="1273" h="877" extrusionOk="0">
                  <a:moveTo>
                    <a:pt x="1023" y="1"/>
                  </a:moveTo>
                  <a:cubicBezTo>
                    <a:pt x="987" y="1"/>
                    <a:pt x="950" y="9"/>
                    <a:pt x="917" y="28"/>
                  </a:cubicBezTo>
                  <a:cubicBezTo>
                    <a:pt x="659" y="172"/>
                    <a:pt x="399" y="316"/>
                    <a:pt x="143" y="465"/>
                  </a:cubicBezTo>
                  <a:cubicBezTo>
                    <a:pt x="36" y="526"/>
                    <a:pt x="1" y="662"/>
                    <a:pt x="60" y="767"/>
                  </a:cubicBezTo>
                  <a:cubicBezTo>
                    <a:pt x="101" y="838"/>
                    <a:pt x="177" y="876"/>
                    <a:pt x="252" y="876"/>
                  </a:cubicBezTo>
                  <a:cubicBezTo>
                    <a:pt x="290" y="876"/>
                    <a:pt x="328" y="868"/>
                    <a:pt x="362" y="847"/>
                  </a:cubicBezTo>
                  <a:cubicBezTo>
                    <a:pt x="615" y="699"/>
                    <a:pt x="873" y="556"/>
                    <a:pt x="1128" y="414"/>
                  </a:cubicBezTo>
                  <a:cubicBezTo>
                    <a:pt x="1235" y="356"/>
                    <a:pt x="1273" y="221"/>
                    <a:pt x="1215" y="113"/>
                  </a:cubicBezTo>
                  <a:cubicBezTo>
                    <a:pt x="1176" y="42"/>
                    <a:pt x="1100" y="1"/>
                    <a:pt x="102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5" name="Google Shape;1435;p39"/>
            <p:cNvSpPr/>
            <p:nvPr/>
          </p:nvSpPr>
          <p:spPr>
            <a:xfrm>
              <a:off x="7185600" y="4144288"/>
              <a:ext cx="22525" cy="30775"/>
            </a:xfrm>
            <a:custGeom>
              <a:avLst/>
              <a:gdLst/>
              <a:ahLst/>
              <a:cxnLst/>
              <a:rect l="l" t="t" r="r" b="b"/>
              <a:pathLst>
                <a:path w="901" h="1231" extrusionOk="0">
                  <a:moveTo>
                    <a:pt x="651" y="0"/>
                  </a:moveTo>
                  <a:cubicBezTo>
                    <a:pt x="561" y="0"/>
                    <a:pt x="478" y="55"/>
                    <a:pt x="443" y="145"/>
                  </a:cubicBezTo>
                  <a:cubicBezTo>
                    <a:pt x="343" y="414"/>
                    <a:pt x="217" y="662"/>
                    <a:pt x="67" y="888"/>
                  </a:cubicBezTo>
                  <a:cubicBezTo>
                    <a:pt x="0" y="988"/>
                    <a:pt x="27" y="1127"/>
                    <a:pt x="129" y="1194"/>
                  </a:cubicBezTo>
                  <a:cubicBezTo>
                    <a:pt x="166" y="1220"/>
                    <a:pt x="209" y="1231"/>
                    <a:pt x="251" y="1231"/>
                  </a:cubicBezTo>
                  <a:cubicBezTo>
                    <a:pt x="322" y="1231"/>
                    <a:pt x="393" y="1198"/>
                    <a:pt x="436" y="1132"/>
                  </a:cubicBezTo>
                  <a:cubicBezTo>
                    <a:pt x="604" y="881"/>
                    <a:pt x="746" y="598"/>
                    <a:pt x="858" y="299"/>
                  </a:cubicBezTo>
                  <a:cubicBezTo>
                    <a:pt x="901" y="184"/>
                    <a:pt x="844" y="57"/>
                    <a:pt x="729" y="14"/>
                  </a:cubicBezTo>
                  <a:cubicBezTo>
                    <a:pt x="703" y="5"/>
                    <a:pt x="677" y="0"/>
                    <a:pt x="651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6" name="Google Shape;1436;p39"/>
            <p:cNvSpPr/>
            <p:nvPr/>
          </p:nvSpPr>
          <p:spPr>
            <a:xfrm>
              <a:off x="7199975" y="4078863"/>
              <a:ext cx="14250" cy="33025"/>
            </a:xfrm>
            <a:custGeom>
              <a:avLst/>
              <a:gdLst/>
              <a:ahLst/>
              <a:cxnLst/>
              <a:rect l="l" t="t" r="r" b="b"/>
              <a:pathLst>
                <a:path w="570" h="1321" extrusionOk="0">
                  <a:moveTo>
                    <a:pt x="239" y="1"/>
                  </a:moveTo>
                  <a:cubicBezTo>
                    <a:pt x="226" y="1"/>
                    <a:pt x="212" y="2"/>
                    <a:pt x="198" y="5"/>
                  </a:cubicBezTo>
                  <a:cubicBezTo>
                    <a:pt x="78" y="30"/>
                    <a:pt x="1" y="147"/>
                    <a:pt x="24" y="266"/>
                  </a:cubicBezTo>
                  <a:cubicBezTo>
                    <a:pt x="80" y="544"/>
                    <a:pt x="114" y="827"/>
                    <a:pt x="123" y="1105"/>
                  </a:cubicBezTo>
                  <a:cubicBezTo>
                    <a:pt x="127" y="1227"/>
                    <a:pt x="226" y="1321"/>
                    <a:pt x="346" y="1321"/>
                  </a:cubicBezTo>
                  <a:lnTo>
                    <a:pt x="353" y="1321"/>
                  </a:lnTo>
                  <a:cubicBezTo>
                    <a:pt x="475" y="1317"/>
                    <a:pt x="570" y="1214"/>
                    <a:pt x="567" y="1091"/>
                  </a:cubicBezTo>
                  <a:cubicBezTo>
                    <a:pt x="555" y="786"/>
                    <a:pt x="520" y="480"/>
                    <a:pt x="459" y="176"/>
                  </a:cubicBezTo>
                  <a:cubicBezTo>
                    <a:pt x="438" y="73"/>
                    <a:pt x="342" y="1"/>
                    <a:pt x="23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7" name="Google Shape;1437;p39"/>
            <p:cNvSpPr/>
            <p:nvPr/>
          </p:nvSpPr>
          <p:spPr>
            <a:xfrm>
              <a:off x="7195200" y="3644763"/>
              <a:ext cx="29675" cy="24925"/>
            </a:xfrm>
            <a:custGeom>
              <a:avLst/>
              <a:gdLst/>
              <a:ahLst/>
              <a:cxnLst/>
              <a:rect l="l" t="t" r="r" b="b"/>
              <a:pathLst>
                <a:path w="1187" h="997" extrusionOk="0">
                  <a:moveTo>
                    <a:pt x="937" y="0"/>
                  </a:moveTo>
                  <a:cubicBezTo>
                    <a:pt x="889" y="0"/>
                    <a:pt x="841" y="16"/>
                    <a:pt x="802" y="47"/>
                  </a:cubicBezTo>
                  <a:cubicBezTo>
                    <a:pt x="568" y="230"/>
                    <a:pt x="335" y="415"/>
                    <a:pt x="107" y="605"/>
                  </a:cubicBezTo>
                  <a:cubicBezTo>
                    <a:pt x="13" y="683"/>
                    <a:pt x="1" y="824"/>
                    <a:pt x="79" y="917"/>
                  </a:cubicBezTo>
                  <a:cubicBezTo>
                    <a:pt x="122" y="971"/>
                    <a:pt x="185" y="997"/>
                    <a:pt x="249" y="997"/>
                  </a:cubicBezTo>
                  <a:cubicBezTo>
                    <a:pt x="298" y="997"/>
                    <a:pt x="349" y="981"/>
                    <a:pt x="390" y="946"/>
                  </a:cubicBezTo>
                  <a:cubicBezTo>
                    <a:pt x="616" y="759"/>
                    <a:pt x="843" y="576"/>
                    <a:pt x="1073" y="394"/>
                  </a:cubicBezTo>
                  <a:cubicBezTo>
                    <a:pt x="1169" y="320"/>
                    <a:pt x="1186" y="180"/>
                    <a:pt x="1112" y="85"/>
                  </a:cubicBezTo>
                  <a:cubicBezTo>
                    <a:pt x="1068" y="29"/>
                    <a:pt x="1002" y="0"/>
                    <a:pt x="93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8" name="Google Shape;1438;p39"/>
            <p:cNvSpPr/>
            <p:nvPr/>
          </p:nvSpPr>
          <p:spPr>
            <a:xfrm>
              <a:off x="7248050" y="3606413"/>
              <a:ext cx="31025" cy="23375"/>
            </a:xfrm>
            <a:custGeom>
              <a:avLst/>
              <a:gdLst/>
              <a:ahLst/>
              <a:cxnLst/>
              <a:rect l="l" t="t" r="r" b="b"/>
              <a:pathLst>
                <a:path w="1241" h="935" extrusionOk="0">
                  <a:moveTo>
                    <a:pt x="988" y="0"/>
                  </a:moveTo>
                  <a:cubicBezTo>
                    <a:pt x="947" y="0"/>
                    <a:pt x="906" y="11"/>
                    <a:pt x="869" y="35"/>
                  </a:cubicBezTo>
                  <a:cubicBezTo>
                    <a:pt x="618" y="197"/>
                    <a:pt x="372" y="361"/>
                    <a:pt x="127" y="530"/>
                  </a:cubicBezTo>
                  <a:cubicBezTo>
                    <a:pt x="26" y="599"/>
                    <a:pt x="1" y="737"/>
                    <a:pt x="70" y="839"/>
                  </a:cubicBezTo>
                  <a:cubicBezTo>
                    <a:pt x="113" y="900"/>
                    <a:pt x="182" y="934"/>
                    <a:pt x="253" y="934"/>
                  </a:cubicBezTo>
                  <a:cubicBezTo>
                    <a:pt x="296" y="934"/>
                    <a:pt x="340" y="921"/>
                    <a:pt x="380" y="896"/>
                  </a:cubicBezTo>
                  <a:cubicBezTo>
                    <a:pt x="621" y="730"/>
                    <a:pt x="863" y="567"/>
                    <a:pt x="1110" y="408"/>
                  </a:cubicBezTo>
                  <a:cubicBezTo>
                    <a:pt x="1212" y="340"/>
                    <a:pt x="1240" y="204"/>
                    <a:pt x="1175" y="102"/>
                  </a:cubicBezTo>
                  <a:cubicBezTo>
                    <a:pt x="1132" y="35"/>
                    <a:pt x="1060" y="0"/>
                    <a:pt x="98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9" name="Google Shape;1439;p39"/>
            <p:cNvSpPr/>
            <p:nvPr/>
          </p:nvSpPr>
          <p:spPr>
            <a:xfrm>
              <a:off x="6580775" y="4351713"/>
              <a:ext cx="11900" cy="33175"/>
            </a:xfrm>
            <a:custGeom>
              <a:avLst/>
              <a:gdLst/>
              <a:ahLst/>
              <a:cxnLst/>
              <a:rect l="l" t="t" r="r" b="b"/>
              <a:pathLst>
                <a:path w="476" h="1327" extrusionOk="0">
                  <a:moveTo>
                    <a:pt x="248" y="0"/>
                  </a:moveTo>
                  <a:cubicBezTo>
                    <a:pt x="132" y="0"/>
                    <a:pt x="34" y="90"/>
                    <a:pt x="27" y="209"/>
                  </a:cubicBezTo>
                  <a:cubicBezTo>
                    <a:pt x="10" y="507"/>
                    <a:pt x="2" y="804"/>
                    <a:pt x="0" y="1105"/>
                  </a:cubicBezTo>
                  <a:cubicBezTo>
                    <a:pt x="0" y="1227"/>
                    <a:pt x="100" y="1326"/>
                    <a:pt x="222" y="1326"/>
                  </a:cubicBezTo>
                  <a:cubicBezTo>
                    <a:pt x="343" y="1326"/>
                    <a:pt x="443" y="1227"/>
                    <a:pt x="443" y="1106"/>
                  </a:cubicBezTo>
                  <a:cubicBezTo>
                    <a:pt x="446" y="816"/>
                    <a:pt x="454" y="524"/>
                    <a:pt x="468" y="233"/>
                  </a:cubicBezTo>
                  <a:cubicBezTo>
                    <a:pt x="475" y="109"/>
                    <a:pt x="382" y="6"/>
                    <a:pt x="258" y="0"/>
                  </a:cubicBezTo>
                  <a:cubicBezTo>
                    <a:pt x="255" y="0"/>
                    <a:pt x="251" y="0"/>
                    <a:pt x="24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0" name="Google Shape;1440;p39"/>
            <p:cNvSpPr/>
            <p:nvPr/>
          </p:nvSpPr>
          <p:spPr>
            <a:xfrm>
              <a:off x="6613375" y="4546413"/>
              <a:ext cx="21475" cy="31375"/>
            </a:xfrm>
            <a:custGeom>
              <a:avLst/>
              <a:gdLst/>
              <a:ahLst/>
              <a:cxnLst/>
              <a:rect l="l" t="t" r="r" b="b"/>
              <a:pathLst>
                <a:path w="859" h="1255" extrusionOk="0">
                  <a:moveTo>
                    <a:pt x="252" y="0"/>
                  </a:moveTo>
                  <a:cubicBezTo>
                    <a:pt x="224" y="0"/>
                    <a:pt x="195" y="6"/>
                    <a:pt x="167" y="18"/>
                  </a:cubicBezTo>
                  <a:cubicBezTo>
                    <a:pt x="53" y="63"/>
                    <a:pt x="1" y="192"/>
                    <a:pt x="46" y="305"/>
                  </a:cubicBezTo>
                  <a:cubicBezTo>
                    <a:pt x="160" y="582"/>
                    <a:pt x="280" y="856"/>
                    <a:pt x="407" y="1126"/>
                  </a:cubicBezTo>
                  <a:cubicBezTo>
                    <a:pt x="443" y="1206"/>
                    <a:pt x="524" y="1254"/>
                    <a:pt x="606" y="1254"/>
                  </a:cubicBezTo>
                  <a:cubicBezTo>
                    <a:pt x="639" y="1254"/>
                    <a:pt x="670" y="1247"/>
                    <a:pt x="700" y="1233"/>
                  </a:cubicBezTo>
                  <a:cubicBezTo>
                    <a:pt x="811" y="1182"/>
                    <a:pt x="859" y="1048"/>
                    <a:pt x="806" y="939"/>
                  </a:cubicBezTo>
                  <a:cubicBezTo>
                    <a:pt x="684" y="674"/>
                    <a:pt x="568" y="407"/>
                    <a:pt x="456" y="138"/>
                  </a:cubicBezTo>
                  <a:cubicBezTo>
                    <a:pt x="421" y="53"/>
                    <a:pt x="339" y="0"/>
                    <a:pt x="25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1" name="Google Shape;1441;p39"/>
            <p:cNvSpPr/>
            <p:nvPr/>
          </p:nvSpPr>
          <p:spPr>
            <a:xfrm>
              <a:off x="6585600" y="4285888"/>
              <a:ext cx="15875" cy="32875"/>
            </a:xfrm>
            <a:custGeom>
              <a:avLst/>
              <a:gdLst/>
              <a:ahLst/>
              <a:cxnLst/>
              <a:rect l="l" t="t" r="r" b="b"/>
              <a:pathLst>
                <a:path w="635" h="1315" extrusionOk="0">
                  <a:moveTo>
                    <a:pt x="396" y="0"/>
                  </a:moveTo>
                  <a:cubicBezTo>
                    <a:pt x="293" y="0"/>
                    <a:pt x="197" y="70"/>
                    <a:pt x="177" y="176"/>
                  </a:cubicBezTo>
                  <a:cubicBezTo>
                    <a:pt x="116" y="468"/>
                    <a:pt x="64" y="763"/>
                    <a:pt x="17" y="1056"/>
                  </a:cubicBezTo>
                  <a:cubicBezTo>
                    <a:pt x="0" y="1181"/>
                    <a:pt x="84" y="1295"/>
                    <a:pt x="204" y="1313"/>
                  </a:cubicBezTo>
                  <a:cubicBezTo>
                    <a:pt x="214" y="1314"/>
                    <a:pt x="227" y="1314"/>
                    <a:pt x="237" y="1314"/>
                  </a:cubicBezTo>
                  <a:cubicBezTo>
                    <a:pt x="343" y="1314"/>
                    <a:pt x="440" y="1236"/>
                    <a:pt x="455" y="1126"/>
                  </a:cubicBezTo>
                  <a:cubicBezTo>
                    <a:pt x="499" y="839"/>
                    <a:pt x="552" y="551"/>
                    <a:pt x="610" y="266"/>
                  </a:cubicBezTo>
                  <a:cubicBezTo>
                    <a:pt x="634" y="147"/>
                    <a:pt x="559" y="31"/>
                    <a:pt x="438" y="4"/>
                  </a:cubicBezTo>
                  <a:cubicBezTo>
                    <a:pt x="424" y="1"/>
                    <a:pt x="410" y="0"/>
                    <a:pt x="3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2" name="Google Shape;1442;p39"/>
            <p:cNvSpPr/>
            <p:nvPr/>
          </p:nvSpPr>
          <p:spPr>
            <a:xfrm>
              <a:off x="6593150" y="4483338"/>
              <a:ext cx="18125" cy="32425"/>
            </a:xfrm>
            <a:custGeom>
              <a:avLst/>
              <a:gdLst/>
              <a:ahLst/>
              <a:cxnLst/>
              <a:rect l="l" t="t" r="r" b="b"/>
              <a:pathLst>
                <a:path w="725" h="1297" extrusionOk="0">
                  <a:moveTo>
                    <a:pt x="243" y="0"/>
                  </a:moveTo>
                  <a:cubicBezTo>
                    <a:pt x="225" y="0"/>
                    <a:pt x="208" y="2"/>
                    <a:pt x="190" y="6"/>
                  </a:cubicBezTo>
                  <a:cubicBezTo>
                    <a:pt x="73" y="35"/>
                    <a:pt x="0" y="155"/>
                    <a:pt x="30" y="274"/>
                  </a:cubicBezTo>
                  <a:cubicBezTo>
                    <a:pt x="101" y="565"/>
                    <a:pt x="179" y="853"/>
                    <a:pt x="264" y="1139"/>
                  </a:cubicBezTo>
                  <a:cubicBezTo>
                    <a:pt x="292" y="1236"/>
                    <a:pt x="380" y="1297"/>
                    <a:pt x="477" y="1297"/>
                  </a:cubicBezTo>
                  <a:cubicBezTo>
                    <a:pt x="498" y="1297"/>
                    <a:pt x="519" y="1294"/>
                    <a:pt x="541" y="1288"/>
                  </a:cubicBezTo>
                  <a:cubicBezTo>
                    <a:pt x="657" y="1253"/>
                    <a:pt x="725" y="1131"/>
                    <a:pt x="689" y="1013"/>
                  </a:cubicBezTo>
                  <a:cubicBezTo>
                    <a:pt x="604" y="734"/>
                    <a:pt x="528" y="453"/>
                    <a:pt x="458" y="169"/>
                  </a:cubicBezTo>
                  <a:cubicBezTo>
                    <a:pt x="434" y="69"/>
                    <a:pt x="344" y="0"/>
                    <a:pt x="24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3" name="Google Shape;1443;p39"/>
            <p:cNvSpPr/>
            <p:nvPr/>
          </p:nvSpPr>
          <p:spPr>
            <a:xfrm>
              <a:off x="6582500" y="4417963"/>
              <a:ext cx="14275" cy="33025"/>
            </a:xfrm>
            <a:custGeom>
              <a:avLst/>
              <a:gdLst/>
              <a:ahLst/>
              <a:cxnLst/>
              <a:rect l="l" t="t" r="r" b="b"/>
              <a:pathLst>
                <a:path w="571" h="1321" extrusionOk="0">
                  <a:moveTo>
                    <a:pt x="235" y="1"/>
                  </a:moveTo>
                  <a:cubicBezTo>
                    <a:pt x="227" y="1"/>
                    <a:pt x="219" y="1"/>
                    <a:pt x="211" y="2"/>
                  </a:cubicBezTo>
                  <a:cubicBezTo>
                    <a:pt x="89" y="12"/>
                    <a:pt x="1" y="121"/>
                    <a:pt x="11" y="243"/>
                  </a:cubicBezTo>
                  <a:cubicBezTo>
                    <a:pt x="39" y="541"/>
                    <a:pt x="75" y="837"/>
                    <a:pt x="116" y="1131"/>
                  </a:cubicBezTo>
                  <a:cubicBezTo>
                    <a:pt x="131" y="1242"/>
                    <a:pt x="225" y="1321"/>
                    <a:pt x="334" y="1321"/>
                  </a:cubicBezTo>
                  <a:cubicBezTo>
                    <a:pt x="344" y="1321"/>
                    <a:pt x="355" y="1321"/>
                    <a:pt x="365" y="1320"/>
                  </a:cubicBezTo>
                  <a:cubicBezTo>
                    <a:pt x="487" y="1303"/>
                    <a:pt x="571" y="1192"/>
                    <a:pt x="555" y="1069"/>
                  </a:cubicBezTo>
                  <a:cubicBezTo>
                    <a:pt x="514" y="781"/>
                    <a:pt x="480" y="491"/>
                    <a:pt x="452" y="201"/>
                  </a:cubicBezTo>
                  <a:cubicBezTo>
                    <a:pt x="441" y="88"/>
                    <a:pt x="344" y="1"/>
                    <a:pt x="23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4" name="Google Shape;1444;p39"/>
            <p:cNvSpPr/>
            <p:nvPr/>
          </p:nvSpPr>
          <p:spPr>
            <a:xfrm>
              <a:off x="6643125" y="4605638"/>
              <a:ext cx="24600" cy="29600"/>
            </a:xfrm>
            <a:custGeom>
              <a:avLst/>
              <a:gdLst/>
              <a:ahLst/>
              <a:cxnLst/>
              <a:rect l="l" t="t" r="r" b="b"/>
              <a:pathLst>
                <a:path w="984" h="1184" extrusionOk="0">
                  <a:moveTo>
                    <a:pt x="253" y="0"/>
                  </a:moveTo>
                  <a:cubicBezTo>
                    <a:pt x="214" y="0"/>
                    <a:pt x="174" y="10"/>
                    <a:pt x="138" y="32"/>
                  </a:cubicBezTo>
                  <a:cubicBezTo>
                    <a:pt x="33" y="96"/>
                    <a:pt x="1" y="231"/>
                    <a:pt x="63" y="336"/>
                  </a:cubicBezTo>
                  <a:cubicBezTo>
                    <a:pt x="219" y="591"/>
                    <a:pt x="381" y="842"/>
                    <a:pt x="550" y="1089"/>
                  </a:cubicBezTo>
                  <a:cubicBezTo>
                    <a:pt x="592" y="1151"/>
                    <a:pt x="662" y="1184"/>
                    <a:pt x="732" y="1184"/>
                  </a:cubicBezTo>
                  <a:cubicBezTo>
                    <a:pt x="775" y="1184"/>
                    <a:pt x="819" y="1172"/>
                    <a:pt x="856" y="1146"/>
                  </a:cubicBezTo>
                  <a:cubicBezTo>
                    <a:pt x="957" y="1076"/>
                    <a:pt x="983" y="940"/>
                    <a:pt x="914" y="839"/>
                  </a:cubicBezTo>
                  <a:cubicBezTo>
                    <a:pt x="752" y="600"/>
                    <a:pt x="594" y="354"/>
                    <a:pt x="443" y="106"/>
                  </a:cubicBezTo>
                  <a:cubicBezTo>
                    <a:pt x="401" y="38"/>
                    <a:pt x="328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5" name="Google Shape;1445;p39"/>
            <p:cNvSpPr/>
            <p:nvPr/>
          </p:nvSpPr>
          <p:spPr>
            <a:xfrm>
              <a:off x="6807675" y="3983988"/>
              <a:ext cx="32175" cy="21275"/>
            </a:xfrm>
            <a:custGeom>
              <a:avLst/>
              <a:gdLst/>
              <a:ahLst/>
              <a:cxnLst/>
              <a:rect l="l" t="t" r="r" b="b"/>
              <a:pathLst>
                <a:path w="1287" h="851" extrusionOk="0">
                  <a:moveTo>
                    <a:pt x="1038" y="0"/>
                  </a:moveTo>
                  <a:cubicBezTo>
                    <a:pt x="1005" y="0"/>
                    <a:pt x="971" y="8"/>
                    <a:pt x="939" y="23"/>
                  </a:cubicBezTo>
                  <a:cubicBezTo>
                    <a:pt x="672" y="154"/>
                    <a:pt x="407" y="291"/>
                    <a:pt x="145" y="436"/>
                  </a:cubicBezTo>
                  <a:cubicBezTo>
                    <a:pt x="38" y="494"/>
                    <a:pt x="0" y="629"/>
                    <a:pt x="58" y="737"/>
                  </a:cubicBezTo>
                  <a:cubicBezTo>
                    <a:pt x="99" y="810"/>
                    <a:pt x="173" y="850"/>
                    <a:pt x="251" y="850"/>
                  </a:cubicBezTo>
                  <a:cubicBezTo>
                    <a:pt x="287" y="850"/>
                    <a:pt x="325" y="842"/>
                    <a:pt x="358" y="822"/>
                  </a:cubicBezTo>
                  <a:cubicBezTo>
                    <a:pt x="613" y="680"/>
                    <a:pt x="872" y="545"/>
                    <a:pt x="1133" y="418"/>
                  </a:cubicBezTo>
                  <a:cubicBezTo>
                    <a:pt x="1242" y="365"/>
                    <a:pt x="1286" y="232"/>
                    <a:pt x="1234" y="123"/>
                  </a:cubicBezTo>
                  <a:cubicBezTo>
                    <a:pt x="1198" y="45"/>
                    <a:pt x="1120" y="0"/>
                    <a:pt x="103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6" name="Google Shape;1446;p39"/>
            <p:cNvSpPr/>
            <p:nvPr/>
          </p:nvSpPr>
          <p:spPr>
            <a:xfrm>
              <a:off x="6868000" y="3959438"/>
              <a:ext cx="33425" cy="18225"/>
            </a:xfrm>
            <a:custGeom>
              <a:avLst/>
              <a:gdLst/>
              <a:ahLst/>
              <a:cxnLst/>
              <a:rect l="l" t="t" r="r" b="b"/>
              <a:pathLst>
                <a:path w="1337" h="729" extrusionOk="0">
                  <a:moveTo>
                    <a:pt x="1086" y="0"/>
                  </a:moveTo>
                  <a:cubicBezTo>
                    <a:pt x="1065" y="0"/>
                    <a:pt x="1043" y="3"/>
                    <a:pt x="1022" y="10"/>
                  </a:cubicBezTo>
                  <a:cubicBezTo>
                    <a:pt x="737" y="99"/>
                    <a:pt x="455" y="194"/>
                    <a:pt x="175" y="299"/>
                  </a:cubicBezTo>
                  <a:cubicBezTo>
                    <a:pt x="60" y="342"/>
                    <a:pt x="1" y="469"/>
                    <a:pt x="43" y="583"/>
                  </a:cubicBezTo>
                  <a:cubicBezTo>
                    <a:pt x="77" y="672"/>
                    <a:pt x="161" y="729"/>
                    <a:pt x="252" y="729"/>
                  </a:cubicBezTo>
                  <a:cubicBezTo>
                    <a:pt x="276" y="729"/>
                    <a:pt x="303" y="725"/>
                    <a:pt x="327" y="715"/>
                  </a:cubicBezTo>
                  <a:cubicBezTo>
                    <a:pt x="601" y="613"/>
                    <a:pt x="876" y="519"/>
                    <a:pt x="1154" y="432"/>
                  </a:cubicBezTo>
                  <a:cubicBezTo>
                    <a:pt x="1270" y="397"/>
                    <a:pt x="1337" y="272"/>
                    <a:pt x="1298" y="156"/>
                  </a:cubicBezTo>
                  <a:cubicBezTo>
                    <a:pt x="1269" y="62"/>
                    <a:pt x="1182" y="0"/>
                    <a:pt x="108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7" name="Google Shape;1447;p39"/>
            <p:cNvSpPr/>
            <p:nvPr/>
          </p:nvSpPr>
          <p:spPr>
            <a:xfrm>
              <a:off x="6702800" y="4058988"/>
              <a:ext cx="28000" cy="26500"/>
            </a:xfrm>
            <a:custGeom>
              <a:avLst/>
              <a:gdLst/>
              <a:ahLst/>
              <a:cxnLst/>
              <a:rect l="l" t="t" r="r" b="b"/>
              <a:pathLst>
                <a:path w="1120" h="1060" extrusionOk="0">
                  <a:moveTo>
                    <a:pt x="876" y="0"/>
                  </a:moveTo>
                  <a:cubicBezTo>
                    <a:pt x="822" y="0"/>
                    <a:pt x="768" y="20"/>
                    <a:pt x="725" y="60"/>
                  </a:cubicBezTo>
                  <a:cubicBezTo>
                    <a:pt x="508" y="264"/>
                    <a:pt x="294" y="471"/>
                    <a:pt x="86" y="685"/>
                  </a:cubicBezTo>
                  <a:cubicBezTo>
                    <a:pt x="0" y="771"/>
                    <a:pt x="2" y="912"/>
                    <a:pt x="90" y="997"/>
                  </a:cubicBezTo>
                  <a:cubicBezTo>
                    <a:pt x="132" y="1039"/>
                    <a:pt x="189" y="1059"/>
                    <a:pt x="244" y="1059"/>
                  </a:cubicBezTo>
                  <a:cubicBezTo>
                    <a:pt x="301" y="1059"/>
                    <a:pt x="359" y="1037"/>
                    <a:pt x="402" y="991"/>
                  </a:cubicBezTo>
                  <a:cubicBezTo>
                    <a:pt x="606" y="783"/>
                    <a:pt x="813" y="579"/>
                    <a:pt x="1026" y="381"/>
                  </a:cubicBezTo>
                  <a:cubicBezTo>
                    <a:pt x="1114" y="299"/>
                    <a:pt x="1119" y="159"/>
                    <a:pt x="1036" y="69"/>
                  </a:cubicBezTo>
                  <a:cubicBezTo>
                    <a:pt x="993" y="24"/>
                    <a:pt x="935" y="0"/>
                    <a:pt x="87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8" name="Google Shape;1448;p39"/>
            <p:cNvSpPr/>
            <p:nvPr/>
          </p:nvSpPr>
          <p:spPr>
            <a:xfrm>
              <a:off x="6660000" y="4107588"/>
              <a:ext cx="25850" cy="28675"/>
            </a:xfrm>
            <a:custGeom>
              <a:avLst/>
              <a:gdLst/>
              <a:ahLst/>
              <a:cxnLst/>
              <a:rect l="l" t="t" r="r" b="b"/>
              <a:pathLst>
                <a:path w="1034" h="1147" extrusionOk="0">
                  <a:moveTo>
                    <a:pt x="785" y="0"/>
                  </a:moveTo>
                  <a:cubicBezTo>
                    <a:pt x="720" y="0"/>
                    <a:pt x="656" y="28"/>
                    <a:pt x="612" y="82"/>
                  </a:cubicBezTo>
                  <a:cubicBezTo>
                    <a:pt x="426" y="316"/>
                    <a:pt x="245" y="555"/>
                    <a:pt x="72" y="796"/>
                  </a:cubicBezTo>
                  <a:cubicBezTo>
                    <a:pt x="1" y="895"/>
                    <a:pt x="22" y="1033"/>
                    <a:pt x="121" y="1104"/>
                  </a:cubicBezTo>
                  <a:cubicBezTo>
                    <a:pt x="160" y="1132"/>
                    <a:pt x="206" y="1146"/>
                    <a:pt x="250" y="1146"/>
                  </a:cubicBezTo>
                  <a:cubicBezTo>
                    <a:pt x="320" y="1146"/>
                    <a:pt x="386" y="1115"/>
                    <a:pt x="429" y="1054"/>
                  </a:cubicBezTo>
                  <a:cubicBezTo>
                    <a:pt x="599" y="818"/>
                    <a:pt x="776" y="586"/>
                    <a:pt x="958" y="358"/>
                  </a:cubicBezTo>
                  <a:cubicBezTo>
                    <a:pt x="1033" y="263"/>
                    <a:pt x="1018" y="124"/>
                    <a:pt x="923" y="47"/>
                  </a:cubicBezTo>
                  <a:cubicBezTo>
                    <a:pt x="881" y="16"/>
                    <a:pt x="833" y="0"/>
                    <a:pt x="78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9" name="Google Shape;1449;p39"/>
            <p:cNvSpPr/>
            <p:nvPr/>
          </p:nvSpPr>
          <p:spPr>
            <a:xfrm>
              <a:off x="6752250" y="4017463"/>
              <a:ext cx="30475" cy="24100"/>
            </a:xfrm>
            <a:custGeom>
              <a:avLst/>
              <a:gdLst/>
              <a:ahLst/>
              <a:cxnLst/>
              <a:rect l="l" t="t" r="r" b="b"/>
              <a:pathLst>
                <a:path w="1219" h="964" extrusionOk="0">
                  <a:moveTo>
                    <a:pt x="966" y="1"/>
                  </a:moveTo>
                  <a:cubicBezTo>
                    <a:pt x="923" y="1"/>
                    <a:pt x="880" y="14"/>
                    <a:pt x="842" y="40"/>
                  </a:cubicBezTo>
                  <a:cubicBezTo>
                    <a:pt x="596" y="210"/>
                    <a:pt x="354" y="383"/>
                    <a:pt x="117" y="566"/>
                  </a:cubicBezTo>
                  <a:cubicBezTo>
                    <a:pt x="19" y="640"/>
                    <a:pt x="1" y="779"/>
                    <a:pt x="76" y="877"/>
                  </a:cubicBezTo>
                  <a:cubicBezTo>
                    <a:pt x="120" y="934"/>
                    <a:pt x="185" y="963"/>
                    <a:pt x="252" y="963"/>
                  </a:cubicBezTo>
                  <a:cubicBezTo>
                    <a:pt x="298" y="963"/>
                    <a:pt x="345" y="949"/>
                    <a:pt x="386" y="918"/>
                  </a:cubicBezTo>
                  <a:cubicBezTo>
                    <a:pt x="618" y="741"/>
                    <a:pt x="854" y="570"/>
                    <a:pt x="1093" y="403"/>
                  </a:cubicBezTo>
                  <a:cubicBezTo>
                    <a:pt x="1195" y="334"/>
                    <a:pt x="1219" y="196"/>
                    <a:pt x="1149" y="95"/>
                  </a:cubicBezTo>
                  <a:cubicBezTo>
                    <a:pt x="1106" y="34"/>
                    <a:pt x="1036" y="1"/>
                    <a:pt x="966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0" name="Google Shape;1450;p39"/>
            <p:cNvSpPr/>
            <p:nvPr/>
          </p:nvSpPr>
          <p:spPr>
            <a:xfrm>
              <a:off x="7041150" y="3850163"/>
              <a:ext cx="20450" cy="31725"/>
            </a:xfrm>
            <a:custGeom>
              <a:avLst/>
              <a:gdLst/>
              <a:ahLst/>
              <a:cxnLst/>
              <a:rect l="l" t="t" r="r" b="b"/>
              <a:pathLst>
                <a:path w="818" h="1269" extrusionOk="0">
                  <a:moveTo>
                    <a:pt x="567" y="1"/>
                  </a:moveTo>
                  <a:cubicBezTo>
                    <a:pt x="481" y="1"/>
                    <a:pt x="397" y="52"/>
                    <a:pt x="361" y="138"/>
                  </a:cubicBezTo>
                  <a:cubicBezTo>
                    <a:pt x="248" y="414"/>
                    <a:pt x="141" y="692"/>
                    <a:pt x="42" y="975"/>
                  </a:cubicBezTo>
                  <a:cubicBezTo>
                    <a:pt x="1" y="1089"/>
                    <a:pt x="62" y="1216"/>
                    <a:pt x="177" y="1257"/>
                  </a:cubicBezTo>
                  <a:cubicBezTo>
                    <a:pt x="201" y="1265"/>
                    <a:pt x="226" y="1268"/>
                    <a:pt x="249" y="1268"/>
                  </a:cubicBezTo>
                  <a:cubicBezTo>
                    <a:pt x="340" y="1268"/>
                    <a:pt x="426" y="1211"/>
                    <a:pt x="459" y="1121"/>
                  </a:cubicBezTo>
                  <a:cubicBezTo>
                    <a:pt x="555" y="847"/>
                    <a:pt x="659" y="575"/>
                    <a:pt x="771" y="305"/>
                  </a:cubicBezTo>
                  <a:cubicBezTo>
                    <a:pt x="818" y="193"/>
                    <a:pt x="764" y="63"/>
                    <a:pt x="650" y="17"/>
                  </a:cubicBezTo>
                  <a:cubicBezTo>
                    <a:pt x="623" y="6"/>
                    <a:pt x="595" y="1"/>
                    <a:pt x="56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7038000" y="4109188"/>
              <a:ext cx="21475" cy="31250"/>
            </a:xfrm>
            <a:custGeom>
              <a:avLst/>
              <a:gdLst/>
              <a:ahLst/>
              <a:cxnLst/>
              <a:rect l="l" t="t" r="r" b="b"/>
              <a:pathLst>
                <a:path w="859" h="1250" extrusionOk="0">
                  <a:moveTo>
                    <a:pt x="249" y="0"/>
                  </a:moveTo>
                  <a:cubicBezTo>
                    <a:pt x="224" y="0"/>
                    <a:pt x="199" y="5"/>
                    <a:pt x="174" y="14"/>
                  </a:cubicBezTo>
                  <a:cubicBezTo>
                    <a:pt x="57" y="57"/>
                    <a:pt x="1" y="184"/>
                    <a:pt x="42" y="298"/>
                  </a:cubicBezTo>
                  <a:lnTo>
                    <a:pt x="103" y="455"/>
                  </a:lnTo>
                  <a:cubicBezTo>
                    <a:pt x="191" y="684"/>
                    <a:pt x="297" y="910"/>
                    <a:pt x="412" y="1132"/>
                  </a:cubicBezTo>
                  <a:cubicBezTo>
                    <a:pt x="452" y="1207"/>
                    <a:pt x="530" y="1249"/>
                    <a:pt x="608" y="1249"/>
                  </a:cubicBezTo>
                  <a:cubicBezTo>
                    <a:pt x="643" y="1249"/>
                    <a:pt x="678" y="1241"/>
                    <a:pt x="710" y="1224"/>
                  </a:cubicBezTo>
                  <a:cubicBezTo>
                    <a:pt x="819" y="1167"/>
                    <a:pt x="859" y="1032"/>
                    <a:pt x="802" y="925"/>
                  </a:cubicBezTo>
                  <a:cubicBezTo>
                    <a:pt x="694" y="719"/>
                    <a:pt x="596" y="506"/>
                    <a:pt x="514" y="295"/>
                  </a:cubicBezTo>
                  <a:lnTo>
                    <a:pt x="457" y="145"/>
                  </a:lnTo>
                  <a:cubicBezTo>
                    <a:pt x="424" y="56"/>
                    <a:pt x="339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7022025" y="4044963"/>
              <a:ext cx="15800" cy="32900"/>
            </a:xfrm>
            <a:custGeom>
              <a:avLst/>
              <a:gdLst/>
              <a:ahLst/>
              <a:cxnLst/>
              <a:rect l="l" t="t" r="r" b="b"/>
              <a:pathLst>
                <a:path w="632" h="1316" extrusionOk="0">
                  <a:moveTo>
                    <a:pt x="240" y="1"/>
                  </a:moveTo>
                  <a:cubicBezTo>
                    <a:pt x="229" y="1"/>
                    <a:pt x="217" y="2"/>
                    <a:pt x="206" y="4"/>
                  </a:cubicBezTo>
                  <a:cubicBezTo>
                    <a:pt x="85" y="21"/>
                    <a:pt x="0" y="133"/>
                    <a:pt x="18" y="253"/>
                  </a:cubicBezTo>
                  <a:cubicBezTo>
                    <a:pt x="58" y="550"/>
                    <a:pt x="112" y="847"/>
                    <a:pt x="173" y="1140"/>
                  </a:cubicBezTo>
                  <a:cubicBezTo>
                    <a:pt x="197" y="1245"/>
                    <a:pt x="287" y="1315"/>
                    <a:pt x="390" y="1315"/>
                  </a:cubicBezTo>
                  <a:cubicBezTo>
                    <a:pt x="406" y="1315"/>
                    <a:pt x="421" y="1314"/>
                    <a:pt x="437" y="1310"/>
                  </a:cubicBezTo>
                  <a:cubicBezTo>
                    <a:pt x="556" y="1284"/>
                    <a:pt x="631" y="1167"/>
                    <a:pt x="607" y="1047"/>
                  </a:cubicBezTo>
                  <a:cubicBezTo>
                    <a:pt x="546" y="765"/>
                    <a:pt x="496" y="479"/>
                    <a:pt x="455" y="191"/>
                  </a:cubicBezTo>
                  <a:cubicBezTo>
                    <a:pt x="440" y="82"/>
                    <a:pt x="346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6998375" y="3913213"/>
              <a:ext cx="42675" cy="40025"/>
            </a:xfrm>
            <a:custGeom>
              <a:avLst/>
              <a:gdLst/>
              <a:ahLst/>
              <a:cxnLst/>
              <a:rect l="l" t="t" r="r" b="b"/>
              <a:pathLst>
                <a:path w="1707" h="1601" extrusionOk="0">
                  <a:moveTo>
                    <a:pt x="1463" y="1"/>
                  </a:moveTo>
                  <a:cubicBezTo>
                    <a:pt x="1362" y="1"/>
                    <a:pt x="1272" y="70"/>
                    <a:pt x="1248" y="171"/>
                  </a:cubicBezTo>
                  <a:cubicBezTo>
                    <a:pt x="1179" y="465"/>
                    <a:pt x="1118" y="757"/>
                    <a:pt x="1067" y="1051"/>
                  </a:cubicBezTo>
                  <a:cubicBezTo>
                    <a:pt x="1060" y="1089"/>
                    <a:pt x="1062" y="1124"/>
                    <a:pt x="1074" y="1156"/>
                  </a:cubicBezTo>
                  <a:cubicBezTo>
                    <a:pt x="828" y="1141"/>
                    <a:pt x="584" y="1134"/>
                    <a:pt x="339" y="1134"/>
                  </a:cubicBezTo>
                  <a:lnTo>
                    <a:pt x="220" y="1134"/>
                  </a:lnTo>
                  <a:cubicBezTo>
                    <a:pt x="97" y="1136"/>
                    <a:pt x="0" y="1235"/>
                    <a:pt x="2" y="1358"/>
                  </a:cubicBezTo>
                  <a:cubicBezTo>
                    <a:pt x="3" y="1479"/>
                    <a:pt x="102" y="1575"/>
                    <a:pt x="223" y="1575"/>
                  </a:cubicBezTo>
                  <a:lnTo>
                    <a:pt x="338" y="1575"/>
                  </a:lnTo>
                  <a:cubicBezTo>
                    <a:pt x="590" y="1575"/>
                    <a:pt x="841" y="1582"/>
                    <a:pt x="1094" y="1601"/>
                  </a:cubicBezTo>
                  <a:lnTo>
                    <a:pt x="1108" y="1601"/>
                  </a:lnTo>
                  <a:cubicBezTo>
                    <a:pt x="1223" y="1601"/>
                    <a:pt x="1320" y="1510"/>
                    <a:pt x="1328" y="1394"/>
                  </a:cubicBezTo>
                  <a:cubicBezTo>
                    <a:pt x="1329" y="1363"/>
                    <a:pt x="1325" y="1334"/>
                    <a:pt x="1316" y="1309"/>
                  </a:cubicBezTo>
                  <a:cubicBezTo>
                    <a:pt x="1408" y="1294"/>
                    <a:pt x="1485" y="1225"/>
                    <a:pt x="1502" y="1127"/>
                  </a:cubicBezTo>
                  <a:cubicBezTo>
                    <a:pt x="1554" y="842"/>
                    <a:pt x="1613" y="557"/>
                    <a:pt x="1678" y="273"/>
                  </a:cubicBezTo>
                  <a:cubicBezTo>
                    <a:pt x="1706" y="154"/>
                    <a:pt x="1632" y="35"/>
                    <a:pt x="1513" y="7"/>
                  </a:cubicBezTo>
                  <a:cubicBezTo>
                    <a:pt x="1496" y="3"/>
                    <a:pt x="1479" y="1"/>
                    <a:pt x="146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6932425" y="3944888"/>
              <a:ext cx="33350" cy="14600"/>
            </a:xfrm>
            <a:custGeom>
              <a:avLst/>
              <a:gdLst/>
              <a:ahLst/>
              <a:cxnLst/>
              <a:rect l="l" t="t" r="r" b="b"/>
              <a:pathLst>
                <a:path w="1334" h="584" extrusionOk="0">
                  <a:moveTo>
                    <a:pt x="1096" y="0"/>
                  </a:moveTo>
                  <a:cubicBezTo>
                    <a:pt x="1086" y="0"/>
                    <a:pt x="1077" y="1"/>
                    <a:pt x="1067" y="2"/>
                  </a:cubicBezTo>
                  <a:cubicBezTo>
                    <a:pt x="780" y="40"/>
                    <a:pt x="494" y="88"/>
                    <a:pt x="210" y="145"/>
                  </a:cubicBezTo>
                  <a:lnTo>
                    <a:pt x="225" y="366"/>
                  </a:lnTo>
                  <a:lnTo>
                    <a:pt x="182" y="151"/>
                  </a:lnTo>
                  <a:cubicBezTo>
                    <a:pt x="61" y="174"/>
                    <a:pt x="0" y="287"/>
                    <a:pt x="23" y="408"/>
                  </a:cubicBezTo>
                  <a:cubicBezTo>
                    <a:pt x="43" y="512"/>
                    <a:pt x="147" y="583"/>
                    <a:pt x="253" y="583"/>
                  </a:cubicBezTo>
                  <a:cubicBezTo>
                    <a:pt x="270" y="583"/>
                    <a:pt x="284" y="582"/>
                    <a:pt x="298" y="581"/>
                  </a:cubicBezTo>
                  <a:cubicBezTo>
                    <a:pt x="572" y="527"/>
                    <a:pt x="849" y="478"/>
                    <a:pt x="1128" y="442"/>
                  </a:cubicBezTo>
                  <a:cubicBezTo>
                    <a:pt x="1248" y="426"/>
                    <a:pt x="1334" y="314"/>
                    <a:pt x="1316" y="192"/>
                  </a:cubicBezTo>
                  <a:cubicBezTo>
                    <a:pt x="1301" y="80"/>
                    <a:pt x="1204" y="0"/>
                    <a:pt x="10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5" name="Google Shape;1455;p39"/>
            <p:cNvSpPr/>
            <p:nvPr/>
          </p:nvSpPr>
          <p:spPr>
            <a:xfrm>
              <a:off x="7019225" y="3978813"/>
              <a:ext cx="11825" cy="33150"/>
            </a:xfrm>
            <a:custGeom>
              <a:avLst/>
              <a:gdLst/>
              <a:ahLst/>
              <a:cxnLst/>
              <a:rect l="l" t="t" r="r" b="b"/>
              <a:pathLst>
                <a:path w="473" h="1326" extrusionOk="0">
                  <a:moveTo>
                    <a:pt x="257" y="1"/>
                  </a:moveTo>
                  <a:cubicBezTo>
                    <a:pt x="129" y="1"/>
                    <a:pt x="30" y="89"/>
                    <a:pt x="23" y="209"/>
                  </a:cubicBezTo>
                  <a:cubicBezTo>
                    <a:pt x="7" y="480"/>
                    <a:pt x="0" y="751"/>
                    <a:pt x="0" y="1025"/>
                  </a:cubicBezTo>
                  <a:lnTo>
                    <a:pt x="0" y="1104"/>
                  </a:lnTo>
                  <a:cubicBezTo>
                    <a:pt x="0" y="1226"/>
                    <a:pt x="99" y="1325"/>
                    <a:pt x="221" y="1325"/>
                  </a:cubicBezTo>
                  <a:cubicBezTo>
                    <a:pt x="222" y="1325"/>
                    <a:pt x="223" y="1325"/>
                    <a:pt x="224" y="1325"/>
                  </a:cubicBezTo>
                  <a:cubicBezTo>
                    <a:pt x="346" y="1325"/>
                    <a:pt x="442" y="1226"/>
                    <a:pt x="442" y="1105"/>
                  </a:cubicBezTo>
                  <a:lnTo>
                    <a:pt x="442" y="1022"/>
                  </a:lnTo>
                  <a:cubicBezTo>
                    <a:pt x="442" y="759"/>
                    <a:pt x="450" y="497"/>
                    <a:pt x="465" y="235"/>
                  </a:cubicBezTo>
                  <a:cubicBezTo>
                    <a:pt x="472" y="113"/>
                    <a:pt x="379" y="8"/>
                    <a:pt x="25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344" name="Google Shape;6400;p38"/>
          <p:cNvGrpSpPr/>
          <p:nvPr/>
        </p:nvGrpSpPr>
        <p:grpSpPr>
          <a:xfrm rot="21296139">
            <a:off x="370192" y="5374071"/>
            <a:ext cx="1007685" cy="1240732"/>
            <a:chOff x="324405" y="613681"/>
            <a:chExt cx="763648" cy="940258"/>
          </a:xfrm>
        </p:grpSpPr>
        <p:grpSp>
          <p:nvGrpSpPr>
            <p:cNvPr id="356" name="Google Shape;6401;p38"/>
            <p:cNvGrpSpPr/>
            <p:nvPr/>
          </p:nvGrpSpPr>
          <p:grpSpPr>
            <a:xfrm rot="4394298">
              <a:off x="285310" y="751208"/>
              <a:ext cx="841826" cy="763636"/>
              <a:chOff x="7230959" y="2323599"/>
              <a:chExt cx="720404" cy="653491"/>
            </a:xfrm>
          </p:grpSpPr>
          <p:sp>
            <p:nvSpPr>
              <p:cNvPr id="364" name="Google Shape;6402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5" name="Google Shape;6403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6" name="Google Shape;6404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7" name="Google Shape;6405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8" name="Google Shape;6406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9" name="Google Shape;6407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  <p:grpSp>
          <p:nvGrpSpPr>
            <p:cNvPr id="357" name="Google Shape;6408;p38"/>
            <p:cNvGrpSpPr/>
            <p:nvPr/>
          </p:nvGrpSpPr>
          <p:grpSpPr>
            <a:xfrm rot="4394298">
              <a:off x="285322" y="652776"/>
              <a:ext cx="841826" cy="763636"/>
              <a:chOff x="7230959" y="2323599"/>
              <a:chExt cx="720404" cy="653491"/>
            </a:xfrm>
          </p:grpSpPr>
          <p:sp>
            <p:nvSpPr>
              <p:cNvPr id="358" name="Google Shape;6409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59" name="Google Shape;6410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0" name="Google Shape;6411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1" name="Google Shape;6412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2" name="Google Shape;6413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3" name="Google Shape;6414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46" name="Google Shape;6418;p38"/>
          <p:cNvGrpSpPr/>
          <p:nvPr/>
        </p:nvGrpSpPr>
        <p:grpSpPr>
          <a:xfrm rot="1831166">
            <a:off x="4968795" y="-80833"/>
            <a:ext cx="1203936" cy="1306353"/>
            <a:chOff x="7619057" y="2160675"/>
            <a:chExt cx="833266" cy="904151"/>
          </a:xfrm>
        </p:grpSpPr>
        <p:sp>
          <p:nvSpPr>
            <p:cNvPr id="352" name="Google Shape;6419;p38"/>
            <p:cNvSpPr/>
            <p:nvPr/>
          </p:nvSpPr>
          <p:spPr>
            <a:xfrm rot="-5811408">
              <a:off x="7636334" y="2248837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rgbClr val="452666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3" name="Google Shape;6420;p38"/>
            <p:cNvSpPr/>
            <p:nvPr/>
          </p:nvSpPr>
          <p:spPr>
            <a:xfrm rot="15788592">
              <a:off x="7553737" y="2225995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347" name="Google Shape;6421;p38"/>
          <p:cNvGrpSpPr/>
          <p:nvPr/>
        </p:nvGrpSpPr>
        <p:grpSpPr>
          <a:xfrm>
            <a:off x="444261" y="3880484"/>
            <a:ext cx="932819" cy="670024"/>
            <a:chOff x="790675" y="1570875"/>
            <a:chExt cx="502524" cy="360952"/>
          </a:xfrm>
        </p:grpSpPr>
        <p:sp>
          <p:nvSpPr>
            <p:cNvPr id="348" name="Google Shape;6422;p38"/>
            <p:cNvSpPr/>
            <p:nvPr/>
          </p:nvSpPr>
          <p:spPr>
            <a:xfrm>
              <a:off x="790675" y="16199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9" name="Google Shape;6423;p38"/>
            <p:cNvSpPr/>
            <p:nvPr/>
          </p:nvSpPr>
          <p:spPr>
            <a:xfrm>
              <a:off x="790675" y="18072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0" name="Google Shape;6424;p38"/>
            <p:cNvSpPr/>
            <p:nvPr/>
          </p:nvSpPr>
          <p:spPr>
            <a:xfrm>
              <a:off x="829950" y="15708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1" name="Google Shape;6425;p38"/>
            <p:cNvSpPr/>
            <p:nvPr/>
          </p:nvSpPr>
          <p:spPr>
            <a:xfrm>
              <a:off x="829950" y="17581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370" name="Google Shape;6391;p38"/>
          <p:cNvGrpSpPr/>
          <p:nvPr/>
        </p:nvGrpSpPr>
        <p:grpSpPr>
          <a:xfrm>
            <a:off x="5290852" y="5198166"/>
            <a:ext cx="2230133" cy="205167"/>
            <a:chOff x="817275" y="3888700"/>
            <a:chExt cx="1672600" cy="153875"/>
          </a:xfrm>
        </p:grpSpPr>
        <p:sp>
          <p:nvSpPr>
            <p:cNvPr id="371" name="Google Shape;6392;p38"/>
            <p:cNvSpPr/>
            <p:nvPr/>
          </p:nvSpPr>
          <p:spPr>
            <a:xfrm>
              <a:off x="817275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34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38" y="6154"/>
                  </a:cubicBezTo>
                  <a:cubicBezTo>
                    <a:pt x="1160" y="6154"/>
                    <a:pt x="1410" y="6084"/>
                    <a:pt x="1672" y="5935"/>
                  </a:cubicBezTo>
                  <a:lnTo>
                    <a:pt x="4955" y="4020"/>
                  </a:lnTo>
                  <a:cubicBezTo>
                    <a:pt x="5867" y="3503"/>
                    <a:pt x="5867" y="2652"/>
                    <a:pt x="4955" y="2135"/>
                  </a:cubicBezTo>
                  <a:lnTo>
                    <a:pt x="1672" y="221"/>
                  </a:lnTo>
                  <a:cubicBezTo>
                    <a:pt x="1409" y="71"/>
                    <a:pt x="1158" y="1"/>
                    <a:pt x="93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2" name="Google Shape;6393;p38"/>
            <p:cNvSpPr/>
            <p:nvPr/>
          </p:nvSpPr>
          <p:spPr>
            <a:xfrm>
              <a:off x="1035350" y="3888700"/>
              <a:ext cx="145925" cy="153875"/>
            </a:xfrm>
            <a:custGeom>
              <a:avLst/>
              <a:gdLst/>
              <a:ahLst/>
              <a:cxnLst/>
              <a:rect l="l" t="t" r="r" b="b"/>
              <a:pathLst>
                <a:path w="5837" h="6155" extrusionOk="0">
                  <a:moveTo>
                    <a:pt x="924" y="1"/>
                  </a:moveTo>
                  <a:cubicBezTo>
                    <a:pt x="385" y="1"/>
                    <a:pt x="1" y="428"/>
                    <a:pt x="1" y="1163"/>
                  </a:cubicBezTo>
                  <a:lnTo>
                    <a:pt x="1" y="4962"/>
                  </a:lnTo>
                  <a:cubicBezTo>
                    <a:pt x="1" y="5720"/>
                    <a:pt x="371" y="6154"/>
                    <a:pt x="914" y="6154"/>
                  </a:cubicBezTo>
                  <a:cubicBezTo>
                    <a:pt x="1133" y="6154"/>
                    <a:pt x="1380" y="6084"/>
                    <a:pt x="1642" y="5935"/>
                  </a:cubicBezTo>
                  <a:lnTo>
                    <a:pt x="4925" y="4020"/>
                  </a:lnTo>
                  <a:cubicBezTo>
                    <a:pt x="5837" y="3503"/>
                    <a:pt x="5837" y="2652"/>
                    <a:pt x="4925" y="2135"/>
                  </a:cubicBezTo>
                  <a:lnTo>
                    <a:pt x="1642" y="221"/>
                  </a:lnTo>
                  <a:cubicBezTo>
                    <a:pt x="1388" y="71"/>
                    <a:pt x="1143" y="1"/>
                    <a:pt x="92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3" name="Google Shape;6394;p38"/>
            <p:cNvSpPr/>
            <p:nvPr/>
          </p:nvSpPr>
          <p:spPr>
            <a:xfrm>
              <a:off x="12527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4" name="Google Shape;6395;p38"/>
            <p:cNvSpPr/>
            <p:nvPr/>
          </p:nvSpPr>
          <p:spPr>
            <a:xfrm>
              <a:off x="14708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5" name="Google Shape;6396;p38"/>
            <p:cNvSpPr/>
            <p:nvPr/>
          </p:nvSpPr>
          <p:spPr>
            <a:xfrm>
              <a:off x="16889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6" name="Google Shape;6397;p38"/>
            <p:cNvSpPr/>
            <p:nvPr/>
          </p:nvSpPr>
          <p:spPr>
            <a:xfrm>
              <a:off x="19070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7" name="Google Shape;6398;p38"/>
            <p:cNvSpPr/>
            <p:nvPr/>
          </p:nvSpPr>
          <p:spPr>
            <a:xfrm>
              <a:off x="23432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8" name="Google Shape;6399;p38"/>
            <p:cNvSpPr/>
            <p:nvPr/>
          </p:nvSpPr>
          <p:spPr>
            <a:xfrm>
              <a:off x="21251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381" name="Google Shape;1114;p39"/>
          <p:cNvSpPr txBox="1">
            <a:spLocks/>
          </p:cNvSpPr>
          <p:nvPr/>
        </p:nvSpPr>
        <p:spPr>
          <a:xfrm>
            <a:off x="2401758" y="2140770"/>
            <a:ext cx="7445231" cy="2153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hiana"/>
              <a:buNone/>
              <a:defRPr sz="9600" b="0" i="0" u="none" strike="noStrike" cap="none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121914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hiana"/>
              <a:buNone/>
              <a:tabLst/>
              <a:defRPr/>
            </a:pPr>
            <a:r>
              <a:rPr kumimoji="0" lang="en-US" sz="8000" b="1" i="0" u="none" strike="noStrike" kern="0" cap="none" spc="0" normalizeH="0" baseline="0" noProof="0" dirty="0">
                <a:ln>
                  <a:noFill/>
                </a:ln>
                <a:solidFill>
                  <a:srgbClr val="FF657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Bahiana"/>
              </a:rPr>
              <a:t>KHỞI ĐỘNG</a:t>
            </a:r>
            <a:endParaRPr kumimoji="0" lang="en-US" sz="8000" b="0" i="0" u="none" strike="noStrike" kern="0" cap="none" spc="0" normalizeH="0" baseline="0" noProof="0" dirty="0">
              <a:ln>
                <a:noFill/>
              </a:ln>
              <a:solidFill>
                <a:srgbClr val="FF657D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Bahiana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219124" y="-129881"/>
            <a:ext cx="3567355" cy="4313165"/>
            <a:chOff x="5432822" y="-257660"/>
            <a:chExt cx="2022395" cy="2545037"/>
          </a:xfrm>
        </p:grpSpPr>
        <p:pic>
          <p:nvPicPr>
            <p:cNvPr id="169" name="Picture 16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2822" y="-257660"/>
              <a:ext cx="2022395" cy="2545037"/>
            </a:xfrm>
            <a:prstGeom prst="rect">
              <a:avLst/>
            </a:prstGeom>
          </p:spPr>
        </p:pic>
        <p:grpSp>
          <p:nvGrpSpPr>
            <p:cNvPr id="384" name="Google Shape;6421;p38"/>
            <p:cNvGrpSpPr/>
            <p:nvPr/>
          </p:nvGrpSpPr>
          <p:grpSpPr>
            <a:xfrm>
              <a:off x="5764630" y="1171508"/>
              <a:ext cx="699614" cy="239921"/>
              <a:chOff x="790675" y="1570875"/>
              <a:chExt cx="502524" cy="172332"/>
            </a:xfrm>
          </p:grpSpPr>
          <p:sp>
            <p:nvSpPr>
              <p:cNvPr id="385" name="Google Shape;6422;p38"/>
              <p:cNvSpPr/>
              <p:nvPr/>
            </p:nvSpPr>
            <p:spPr>
              <a:xfrm>
                <a:off x="790675" y="16199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87" name="Google Shape;6424;p38"/>
              <p:cNvSpPr/>
              <p:nvPr/>
            </p:nvSpPr>
            <p:spPr>
              <a:xfrm>
                <a:off x="829950" y="15708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8100" cap="flat" cmpd="sng">
                <a:solidFill>
                  <a:srgbClr val="0070C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pic>
        <p:nvPicPr>
          <p:cNvPr id="170" name="Picture 2" descr="Bee phim Hoạt hình Clip nghệ thuật - mật ong png tải về - Miễn phí trong  suốt Nghệ Thuật png Tải về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7778" r="90000">
                        <a14:foregroundMark x1="57778" y1="33000" x2="61111" y2="38400"/>
                        <a14:foregroundMark x1="64889" y1="35800" x2="69222" y2="38400"/>
                        <a14:foregroundMark x1="65667" y1="41600" x2="65667" y2="39600"/>
                        <a14:foregroundMark x1="58444" y1="40000" x2="57778" y2="3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648" y="4476331"/>
            <a:ext cx="2726171" cy="151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5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4" grpId="0"/>
      <p:bldP spid="38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95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001BD9B-7A35-4861-2B89-1A60E98C5F6E}"/>
              </a:ext>
            </a:extLst>
          </p:cNvPr>
          <p:cNvGrpSpPr/>
          <p:nvPr/>
        </p:nvGrpSpPr>
        <p:grpSpPr>
          <a:xfrm>
            <a:off x="696505" y="0"/>
            <a:ext cx="6251863" cy="3386934"/>
            <a:chOff x="334998" y="148856"/>
            <a:chExt cx="6251863" cy="3386934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33987812-BE24-EBC7-1358-E9FE036B209F}"/>
                </a:ext>
              </a:extLst>
            </p:cNvPr>
            <p:cNvSpPr/>
            <p:nvPr/>
          </p:nvSpPr>
          <p:spPr>
            <a:xfrm>
              <a:off x="1018200" y="819150"/>
              <a:ext cx="4802017" cy="2047010"/>
            </a:xfrm>
            <a:custGeom>
              <a:avLst/>
              <a:gdLst>
                <a:gd name="connsiteX0" fmla="*/ 0 w 4802017"/>
                <a:gd name="connsiteY0" fmla="*/ 341175 h 2047010"/>
                <a:gd name="connsiteX1" fmla="*/ 341175 w 4802017"/>
                <a:gd name="connsiteY1" fmla="*/ 0 h 2047010"/>
                <a:gd name="connsiteX2" fmla="*/ 1027786 w 4802017"/>
                <a:gd name="connsiteY2" fmla="*/ 0 h 2047010"/>
                <a:gd name="connsiteX3" fmla="*/ 1755594 w 4802017"/>
                <a:gd name="connsiteY3" fmla="*/ 0 h 2047010"/>
                <a:gd name="connsiteX4" fmla="*/ 2442205 w 4802017"/>
                <a:gd name="connsiteY4" fmla="*/ 0 h 2047010"/>
                <a:gd name="connsiteX5" fmla="*/ 3005226 w 4802017"/>
                <a:gd name="connsiteY5" fmla="*/ 0 h 2047010"/>
                <a:gd name="connsiteX6" fmla="*/ 3733034 w 4802017"/>
                <a:gd name="connsiteY6" fmla="*/ 0 h 2047010"/>
                <a:gd name="connsiteX7" fmla="*/ 4460842 w 4802017"/>
                <a:gd name="connsiteY7" fmla="*/ 0 h 2047010"/>
                <a:gd name="connsiteX8" fmla="*/ 4802017 w 4802017"/>
                <a:gd name="connsiteY8" fmla="*/ 341175 h 2047010"/>
                <a:gd name="connsiteX9" fmla="*/ 4802017 w 4802017"/>
                <a:gd name="connsiteY9" fmla="*/ 1023505 h 2047010"/>
                <a:gd name="connsiteX10" fmla="*/ 4802017 w 4802017"/>
                <a:gd name="connsiteY10" fmla="*/ 1705835 h 2047010"/>
                <a:gd name="connsiteX11" fmla="*/ 4460842 w 4802017"/>
                <a:gd name="connsiteY11" fmla="*/ 2047010 h 2047010"/>
                <a:gd name="connsiteX12" fmla="*/ 3774231 w 4802017"/>
                <a:gd name="connsiteY12" fmla="*/ 2047010 h 2047010"/>
                <a:gd name="connsiteX13" fmla="*/ 3170013 w 4802017"/>
                <a:gd name="connsiteY13" fmla="*/ 2047010 h 2047010"/>
                <a:gd name="connsiteX14" fmla="*/ 2565795 w 4802017"/>
                <a:gd name="connsiteY14" fmla="*/ 2047010 h 2047010"/>
                <a:gd name="connsiteX15" fmla="*/ 1837987 w 4802017"/>
                <a:gd name="connsiteY15" fmla="*/ 2047010 h 2047010"/>
                <a:gd name="connsiteX16" fmla="*/ 1151376 w 4802017"/>
                <a:gd name="connsiteY16" fmla="*/ 2047010 h 2047010"/>
                <a:gd name="connsiteX17" fmla="*/ 341175 w 4802017"/>
                <a:gd name="connsiteY17" fmla="*/ 2047010 h 2047010"/>
                <a:gd name="connsiteX18" fmla="*/ 0 w 4802017"/>
                <a:gd name="connsiteY18" fmla="*/ 1705835 h 2047010"/>
                <a:gd name="connsiteX19" fmla="*/ 0 w 4802017"/>
                <a:gd name="connsiteY19" fmla="*/ 996212 h 2047010"/>
                <a:gd name="connsiteX20" fmla="*/ 0 w 4802017"/>
                <a:gd name="connsiteY20" fmla="*/ 341175 h 204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02017" h="2047010" fill="none" extrusionOk="0">
                  <a:moveTo>
                    <a:pt x="0" y="341175"/>
                  </a:moveTo>
                  <a:cubicBezTo>
                    <a:pt x="-20853" y="161954"/>
                    <a:pt x="122362" y="5937"/>
                    <a:pt x="341175" y="0"/>
                  </a:cubicBezTo>
                  <a:cubicBezTo>
                    <a:pt x="520570" y="-13506"/>
                    <a:pt x="836163" y="-20519"/>
                    <a:pt x="1027786" y="0"/>
                  </a:cubicBezTo>
                  <a:cubicBezTo>
                    <a:pt x="1219409" y="20519"/>
                    <a:pt x="1399181" y="-16732"/>
                    <a:pt x="1755594" y="0"/>
                  </a:cubicBezTo>
                  <a:cubicBezTo>
                    <a:pt x="2112007" y="16732"/>
                    <a:pt x="2100743" y="4392"/>
                    <a:pt x="2442205" y="0"/>
                  </a:cubicBezTo>
                  <a:cubicBezTo>
                    <a:pt x="2783667" y="-4392"/>
                    <a:pt x="2859282" y="-6572"/>
                    <a:pt x="3005226" y="0"/>
                  </a:cubicBezTo>
                  <a:cubicBezTo>
                    <a:pt x="3151170" y="6572"/>
                    <a:pt x="3433483" y="2802"/>
                    <a:pt x="3733034" y="0"/>
                  </a:cubicBezTo>
                  <a:cubicBezTo>
                    <a:pt x="4032585" y="-2802"/>
                    <a:pt x="4203872" y="-1624"/>
                    <a:pt x="4460842" y="0"/>
                  </a:cubicBezTo>
                  <a:cubicBezTo>
                    <a:pt x="4655869" y="-5254"/>
                    <a:pt x="4806220" y="155113"/>
                    <a:pt x="4802017" y="341175"/>
                  </a:cubicBezTo>
                  <a:cubicBezTo>
                    <a:pt x="4814409" y="576865"/>
                    <a:pt x="4800760" y="771590"/>
                    <a:pt x="4802017" y="1023505"/>
                  </a:cubicBezTo>
                  <a:cubicBezTo>
                    <a:pt x="4803275" y="1275420"/>
                    <a:pt x="4818735" y="1470339"/>
                    <a:pt x="4802017" y="1705835"/>
                  </a:cubicBezTo>
                  <a:cubicBezTo>
                    <a:pt x="4803736" y="1876372"/>
                    <a:pt x="4638158" y="2048825"/>
                    <a:pt x="4460842" y="2047010"/>
                  </a:cubicBezTo>
                  <a:cubicBezTo>
                    <a:pt x="4208155" y="2054250"/>
                    <a:pt x="3965049" y="2064805"/>
                    <a:pt x="3774231" y="2047010"/>
                  </a:cubicBezTo>
                  <a:cubicBezTo>
                    <a:pt x="3583413" y="2029215"/>
                    <a:pt x="3308398" y="2027297"/>
                    <a:pt x="3170013" y="2047010"/>
                  </a:cubicBezTo>
                  <a:cubicBezTo>
                    <a:pt x="3031628" y="2066723"/>
                    <a:pt x="2791942" y="2019723"/>
                    <a:pt x="2565795" y="2047010"/>
                  </a:cubicBezTo>
                  <a:cubicBezTo>
                    <a:pt x="2339648" y="2074297"/>
                    <a:pt x="2185305" y="2035860"/>
                    <a:pt x="1837987" y="2047010"/>
                  </a:cubicBezTo>
                  <a:cubicBezTo>
                    <a:pt x="1490669" y="2058160"/>
                    <a:pt x="1324618" y="2077541"/>
                    <a:pt x="1151376" y="2047010"/>
                  </a:cubicBezTo>
                  <a:cubicBezTo>
                    <a:pt x="978134" y="2016479"/>
                    <a:pt x="740242" y="2042944"/>
                    <a:pt x="341175" y="2047010"/>
                  </a:cubicBezTo>
                  <a:cubicBezTo>
                    <a:pt x="188138" y="2046119"/>
                    <a:pt x="38079" y="1897282"/>
                    <a:pt x="0" y="1705835"/>
                  </a:cubicBezTo>
                  <a:cubicBezTo>
                    <a:pt x="5357" y="1382279"/>
                    <a:pt x="-7703" y="1198425"/>
                    <a:pt x="0" y="996212"/>
                  </a:cubicBezTo>
                  <a:cubicBezTo>
                    <a:pt x="7703" y="793999"/>
                    <a:pt x="-30629" y="575839"/>
                    <a:pt x="0" y="341175"/>
                  </a:cubicBezTo>
                  <a:close/>
                </a:path>
                <a:path w="4802017" h="2047010" stroke="0" extrusionOk="0">
                  <a:moveTo>
                    <a:pt x="0" y="341175"/>
                  </a:moveTo>
                  <a:cubicBezTo>
                    <a:pt x="40518" y="158403"/>
                    <a:pt x="168970" y="26550"/>
                    <a:pt x="341175" y="0"/>
                  </a:cubicBezTo>
                  <a:cubicBezTo>
                    <a:pt x="614349" y="-21915"/>
                    <a:pt x="784293" y="-8112"/>
                    <a:pt x="904196" y="0"/>
                  </a:cubicBezTo>
                  <a:cubicBezTo>
                    <a:pt x="1024099" y="8112"/>
                    <a:pt x="1423279" y="-17686"/>
                    <a:pt x="1632004" y="0"/>
                  </a:cubicBezTo>
                  <a:cubicBezTo>
                    <a:pt x="1840729" y="17686"/>
                    <a:pt x="2123050" y="-12964"/>
                    <a:pt x="2359812" y="0"/>
                  </a:cubicBezTo>
                  <a:cubicBezTo>
                    <a:pt x="2596574" y="12964"/>
                    <a:pt x="2887388" y="-26680"/>
                    <a:pt x="3087620" y="0"/>
                  </a:cubicBezTo>
                  <a:cubicBezTo>
                    <a:pt x="3287852" y="26680"/>
                    <a:pt x="3589989" y="-8135"/>
                    <a:pt x="3856624" y="0"/>
                  </a:cubicBezTo>
                  <a:cubicBezTo>
                    <a:pt x="4123259" y="8135"/>
                    <a:pt x="4177887" y="-11685"/>
                    <a:pt x="4460842" y="0"/>
                  </a:cubicBezTo>
                  <a:cubicBezTo>
                    <a:pt x="4637660" y="-18311"/>
                    <a:pt x="4796344" y="137329"/>
                    <a:pt x="4802017" y="341175"/>
                  </a:cubicBezTo>
                  <a:cubicBezTo>
                    <a:pt x="4774003" y="566295"/>
                    <a:pt x="4793363" y="851727"/>
                    <a:pt x="4802017" y="1037152"/>
                  </a:cubicBezTo>
                  <a:cubicBezTo>
                    <a:pt x="4810671" y="1222577"/>
                    <a:pt x="4797879" y="1466791"/>
                    <a:pt x="4802017" y="1705835"/>
                  </a:cubicBezTo>
                  <a:cubicBezTo>
                    <a:pt x="4795233" y="1915652"/>
                    <a:pt x="4610191" y="2037525"/>
                    <a:pt x="4460842" y="2047010"/>
                  </a:cubicBezTo>
                  <a:cubicBezTo>
                    <a:pt x="4328200" y="2028025"/>
                    <a:pt x="4068222" y="2051515"/>
                    <a:pt x="3897821" y="2047010"/>
                  </a:cubicBezTo>
                  <a:cubicBezTo>
                    <a:pt x="3727420" y="2042505"/>
                    <a:pt x="3387869" y="2067234"/>
                    <a:pt x="3252406" y="2047010"/>
                  </a:cubicBezTo>
                  <a:cubicBezTo>
                    <a:pt x="3116944" y="2026786"/>
                    <a:pt x="2856164" y="2040705"/>
                    <a:pt x="2565795" y="2047010"/>
                  </a:cubicBezTo>
                  <a:cubicBezTo>
                    <a:pt x="2275426" y="2053315"/>
                    <a:pt x="2138372" y="2013776"/>
                    <a:pt x="1879184" y="2047010"/>
                  </a:cubicBezTo>
                  <a:cubicBezTo>
                    <a:pt x="1619996" y="2080244"/>
                    <a:pt x="1419859" y="2078298"/>
                    <a:pt x="1110180" y="2047010"/>
                  </a:cubicBezTo>
                  <a:cubicBezTo>
                    <a:pt x="800501" y="2015722"/>
                    <a:pt x="515487" y="2069650"/>
                    <a:pt x="341175" y="2047010"/>
                  </a:cubicBezTo>
                  <a:cubicBezTo>
                    <a:pt x="111774" y="2027336"/>
                    <a:pt x="-17806" y="1873460"/>
                    <a:pt x="0" y="1705835"/>
                  </a:cubicBezTo>
                  <a:cubicBezTo>
                    <a:pt x="19689" y="1569713"/>
                    <a:pt x="11620" y="1211644"/>
                    <a:pt x="0" y="1037152"/>
                  </a:cubicBezTo>
                  <a:cubicBezTo>
                    <a:pt x="-11620" y="862660"/>
                    <a:pt x="5778" y="659869"/>
                    <a:pt x="0" y="341175"/>
                  </a:cubicBezTo>
                  <a:close/>
                </a:path>
              </a:pathLst>
            </a:custGeom>
            <a:ln w="38100">
              <a:solidFill>
                <a:srgbClr val="9999FF"/>
              </a:solidFill>
              <a:extLst>
                <a:ext uri="{C807C97D-BFC1-408E-A445-0C87EB9F89A2}">
                  <ask:lineSketchStyleProps xmlns:ask="http://schemas.microsoft.com/office/drawing/2018/sketchyshapes" sd="888366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Câu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1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: </a:t>
              </a:r>
              <a:r>
                <a:rPr lang="en-US" sz="320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sz="320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bao </a:t>
              </a:r>
              <a:r>
                <a:rPr lang="en-US" sz="320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nhiêu</a:t>
              </a:r>
              <a:r>
                <a:rPr lang="en-US" sz="320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chữ</a:t>
              </a:r>
              <a:r>
                <a:rPr lang="en-US" sz="320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0 </a:t>
              </a:r>
              <a:r>
                <a:rPr lang="en-US" sz="320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trong</a:t>
              </a:r>
              <a:r>
                <a:rPr lang="en-US" sz="320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một</a:t>
              </a:r>
              <a:r>
                <a:rPr lang="en-US" sz="320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nghìn</a:t>
              </a:r>
              <a:endPara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4F62252E-4EE2-F9F7-4E98-BC185295E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98" y="2150335"/>
              <a:ext cx="1385455" cy="1385455"/>
            </a:xfrm>
            <a:prstGeom prst="rect">
              <a:avLst/>
            </a:prstGeom>
          </p:spPr>
        </p:pic>
        <p:pic>
          <p:nvPicPr>
            <p:cNvPr id="5" name="Picture 4" descr="Logo&#10;&#10;Description automatically generated">
              <a:extLst>
                <a:ext uri="{FF2B5EF4-FFF2-40B4-BE49-F238E27FC236}">
                  <a16:creationId xmlns:a16="http://schemas.microsoft.com/office/drawing/2014/main" id="{6EBB1818-AB65-A46A-4482-FDECEC186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406" y="148856"/>
              <a:ext cx="1385455" cy="1385455"/>
            </a:xfrm>
            <a:prstGeom prst="rect">
              <a:avLst/>
            </a:prstGeom>
          </p:spPr>
        </p:pic>
      </p:grp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24B3AD75-647A-2356-6869-ABFFDF93323B}"/>
              </a:ext>
            </a:extLst>
          </p:cNvPr>
          <p:cNvSpPr/>
          <p:nvPr/>
        </p:nvSpPr>
        <p:spPr>
          <a:xfrm>
            <a:off x="6562725" y="1228725"/>
            <a:ext cx="4953000" cy="1350596"/>
          </a:xfrm>
          <a:custGeom>
            <a:avLst/>
            <a:gdLst>
              <a:gd name="connsiteX0" fmla="*/ 0 w 4953000"/>
              <a:gd name="connsiteY0" fmla="*/ 225104 h 1350596"/>
              <a:gd name="connsiteX1" fmla="*/ 225104 w 4953000"/>
              <a:gd name="connsiteY1" fmla="*/ 0 h 1350596"/>
              <a:gd name="connsiteX2" fmla="*/ 837858 w 4953000"/>
              <a:gd name="connsiteY2" fmla="*/ 0 h 1350596"/>
              <a:gd name="connsiteX3" fmla="*/ 1423970 w 4953000"/>
              <a:gd name="connsiteY3" fmla="*/ 0 h 1350596"/>
              <a:gd name="connsiteX4" fmla="*/ 2010082 w 4953000"/>
              <a:gd name="connsiteY4" fmla="*/ 0 h 1350596"/>
              <a:gd name="connsiteX5" fmla="*/ 2889250 w 4953000"/>
              <a:gd name="connsiteY5" fmla="*/ 0 h 1350596"/>
              <a:gd name="connsiteX6" fmla="*/ 2889250 w 4953000"/>
              <a:gd name="connsiteY6" fmla="*/ 0 h 1350596"/>
              <a:gd name="connsiteX7" fmla="*/ 3471228 w 4953000"/>
              <a:gd name="connsiteY7" fmla="*/ 0 h 1350596"/>
              <a:gd name="connsiteX8" fmla="*/ 4127500 w 4953000"/>
              <a:gd name="connsiteY8" fmla="*/ 0 h 1350596"/>
              <a:gd name="connsiteX9" fmla="*/ 4727896 w 4953000"/>
              <a:gd name="connsiteY9" fmla="*/ 0 h 1350596"/>
              <a:gd name="connsiteX10" fmla="*/ 4953000 w 4953000"/>
              <a:gd name="connsiteY10" fmla="*/ 225104 h 1350596"/>
              <a:gd name="connsiteX11" fmla="*/ 4953000 w 4953000"/>
              <a:gd name="connsiteY11" fmla="*/ 787848 h 1350596"/>
              <a:gd name="connsiteX12" fmla="*/ 4953000 w 4953000"/>
              <a:gd name="connsiteY12" fmla="*/ 787848 h 1350596"/>
              <a:gd name="connsiteX13" fmla="*/ 4953000 w 4953000"/>
              <a:gd name="connsiteY13" fmla="*/ 1125497 h 1350596"/>
              <a:gd name="connsiteX14" fmla="*/ 4953000 w 4953000"/>
              <a:gd name="connsiteY14" fmla="*/ 1125492 h 1350596"/>
              <a:gd name="connsiteX15" fmla="*/ 4727896 w 4953000"/>
              <a:gd name="connsiteY15" fmla="*/ 1350596 h 1350596"/>
              <a:gd name="connsiteX16" fmla="*/ 4127500 w 4953000"/>
              <a:gd name="connsiteY16" fmla="*/ 1350596 h 1350596"/>
              <a:gd name="connsiteX17" fmla="*/ 4095091 w 4953000"/>
              <a:gd name="connsiteY17" fmla="*/ 1650793 h 1350596"/>
              <a:gd name="connsiteX18" fmla="*/ 3480112 w 4953000"/>
              <a:gd name="connsiteY18" fmla="*/ 1497693 h 1350596"/>
              <a:gd name="connsiteX19" fmla="*/ 2889250 w 4953000"/>
              <a:gd name="connsiteY19" fmla="*/ 1350596 h 1350596"/>
              <a:gd name="connsiteX20" fmla="*/ 2249855 w 4953000"/>
              <a:gd name="connsiteY20" fmla="*/ 1350596 h 1350596"/>
              <a:gd name="connsiteX21" fmla="*/ 1583818 w 4953000"/>
              <a:gd name="connsiteY21" fmla="*/ 1350596 h 1350596"/>
              <a:gd name="connsiteX22" fmla="*/ 944423 w 4953000"/>
              <a:gd name="connsiteY22" fmla="*/ 1350596 h 1350596"/>
              <a:gd name="connsiteX23" fmla="*/ 225104 w 4953000"/>
              <a:gd name="connsiteY23" fmla="*/ 1350596 h 1350596"/>
              <a:gd name="connsiteX24" fmla="*/ 0 w 4953000"/>
              <a:gd name="connsiteY24" fmla="*/ 1125492 h 1350596"/>
              <a:gd name="connsiteX25" fmla="*/ 0 w 4953000"/>
              <a:gd name="connsiteY25" fmla="*/ 1125497 h 1350596"/>
              <a:gd name="connsiteX26" fmla="*/ 0 w 4953000"/>
              <a:gd name="connsiteY26" fmla="*/ 787848 h 1350596"/>
              <a:gd name="connsiteX27" fmla="*/ 0 w 4953000"/>
              <a:gd name="connsiteY27" fmla="*/ 787848 h 1350596"/>
              <a:gd name="connsiteX28" fmla="*/ 0 w 4953000"/>
              <a:gd name="connsiteY28" fmla="*/ 225104 h 1350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953000" h="1350596" fill="none" extrusionOk="0">
                <a:moveTo>
                  <a:pt x="0" y="225104"/>
                </a:moveTo>
                <a:cubicBezTo>
                  <a:pt x="-12264" y="95226"/>
                  <a:pt x="94750" y="-19524"/>
                  <a:pt x="225104" y="0"/>
                </a:cubicBezTo>
                <a:cubicBezTo>
                  <a:pt x="369031" y="-17720"/>
                  <a:pt x="550067" y="-17633"/>
                  <a:pt x="837858" y="0"/>
                </a:cubicBezTo>
                <a:cubicBezTo>
                  <a:pt x="1125649" y="17633"/>
                  <a:pt x="1158768" y="28542"/>
                  <a:pt x="1423970" y="0"/>
                </a:cubicBezTo>
                <a:cubicBezTo>
                  <a:pt x="1689172" y="-28542"/>
                  <a:pt x="1762576" y="-13001"/>
                  <a:pt x="2010082" y="0"/>
                </a:cubicBezTo>
                <a:cubicBezTo>
                  <a:pt x="2257588" y="13001"/>
                  <a:pt x="2468693" y="-15580"/>
                  <a:pt x="2889250" y="0"/>
                </a:cubicBezTo>
                <a:lnTo>
                  <a:pt x="2889250" y="0"/>
                </a:lnTo>
                <a:cubicBezTo>
                  <a:pt x="3120897" y="7286"/>
                  <a:pt x="3194080" y="-9449"/>
                  <a:pt x="3471228" y="0"/>
                </a:cubicBezTo>
                <a:cubicBezTo>
                  <a:pt x="3748376" y="9449"/>
                  <a:pt x="3843998" y="-16729"/>
                  <a:pt x="4127500" y="0"/>
                </a:cubicBezTo>
                <a:cubicBezTo>
                  <a:pt x="4265658" y="667"/>
                  <a:pt x="4490543" y="4083"/>
                  <a:pt x="4727896" y="0"/>
                </a:cubicBezTo>
                <a:cubicBezTo>
                  <a:pt x="4847049" y="12642"/>
                  <a:pt x="4969889" y="115599"/>
                  <a:pt x="4953000" y="225104"/>
                </a:cubicBezTo>
                <a:cubicBezTo>
                  <a:pt x="4936069" y="494166"/>
                  <a:pt x="4977404" y="594075"/>
                  <a:pt x="4953000" y="787848"/>
                </a:cubicBezTo>
                <a:lnTo>
                  <a:pt x="4953000" y="787848"/>
                </a:lnTo>
                <a:cubicBezTo>
                  <a:pt x="4947758" y="925041"/>
                  <a:pt x="4969136" y="1046265"/>
                  <a:pt x="4953000" y="1125497"/>
                </a:cubicBezTo>
                <a:lnTo>
                  <a:pt x="4953000" y="1125492"/>
                </a:lnTo>
                <a:cubicBezTo>
                  <a:pt x="4953536" y="1242950"/>
                  <a:pt x="4853282" y="1358041"/>
                  <a:pt x="4727896" y="1350596"/>
                </a:cubicBezTo>
                <a:cubicBezTo>
                  <a:pt x="4492957" y="1351444"/>
                  <a:pt x="4379986" y="1378854"/>
                  <a:pt x="4127500" y="1350596"/>
                </a:cubicBezTo>
                <a:cubicBezTo>
                  <a:pt x="4126773" y="1457210"/>
                  <a:pt x="4095769" y="1516708"/>
                  <a:pt x="4095091" y="1650793"/>
                </a:cubicBezTo>
                <a:cubicBezTo>
                  <a:pt x="3839343" y="1574782"/>
                  <a:pt x="3652869" y="1553971"/>
                  <a:pt x="3480112" y="1497693"/>
                </a:cubicBezTo>
                <a:cubicBezTo>
                  <a:pt x="3307356" y="1441415"/>
                  <a:pt x="3073040" y="1366325"/>
                  <a:pt x="2889250" y="1350596"/>
                </a:cubicBezTo>
                <a:cubicBezTo>
                  <a:pt x="2674550" y="1335954"/>
                  <a:pt x="2539124" y="1346590"/>
                  <a:pt x="2249855" y="1350596"/>
                </a:cubicBezTo>
                <a:cubicBezTo>
                  <a:pt x="1960587" y="1354602"/>
                  <a:pt x="1832533" y="1374570"/>
                  <a:pt x="1583818" y="1350596"/>
                </a:cubicBezTo>
                <a:cubicBezTo>
                  <a:pt x="1335103" y="1326622"/>
                  <a:pt x="1086073" y="1372961"/>
                  <a:pt x="944423" y="1350596"/>
                </a:cubicBezTo>
                <a:cubicBezTo>
                  <a:pt x="802773" y="1328231"/>
                  <a:pt x="504898" y="1345007"/>
                  <a:pt x="225104" y="1350596"/>
                </a:cubicBezTo>
                <a:cubicBezTo>
                  <a:pt x="75170" y="1356517"/>
                  <a:pt x="12511" y="1255611"/>
                  <a:pt x="0" y="1125492"/>
                </a:cubicBezTo>
                <a:lnTo>
                  <a:pt x="0" y="1125497"/>
                </a:lnTo>
                <a:cubicBezTo>
                  <a:pt x="12857" y="963538"/>
                  <a:pt x="-5190" y="955057"/>
                  <a:pt x="0" y="787848"/>
                </a:cubicBezTo>
                <a:lnTo>
                  <a:pt x="0" y="787848"/>
                </a:lnTo>
                <a:cubicBezTo>
                  <a:pt x="-4147" y="567061"/>
                  <a:pt x="9702" y="422159"/>
                  <a:pt x="0" y="225104"/>
                </a:cubicBezTo>
                <a:close/>
              </a:path>
              <a:path w="4953000" h="1350596" stroke="0" extrusionOk="0">
                <a:moveTo>
                  <a:pt x="0" y="225104"/>
                </a:moveTo>
                <a:cubicBezTo>
                  <a:pt x="5748" y="119519"/>
                  <a:pt x="97622" y="-25209"/>
                  <a:pt x="225104" y="0"/>
                </a:cubicBezTo>
                <a:cubicBezTo>
                  <a:pt x="410760" y="-18102"/>
                  <a:pt x="585058" y="-13455"/>
                  <a:pt x="891141" y="0"/>
                </a:cubicBezTo>
                <a:cubicBezTo>
                  <a:pt x="1197224" y="13455"/>
                  <a:pt x="1221305" y="-3723"/>
                  <a:pt x="1477253" y="0"/>
                </a:cubicBezTo>
                <a:cubicBezTo>
                  <a:pt x="1733201" y="3723"/>
                  <a:pt x="1880967" y="-24232"/>
                  <a:pt x="2169931" y="0"/>
                </a:cubicBezTo>
                <a:cubicBezTo>
                  <a:pt x="2458895" y="24232"/>
                  <a:pt x="2703968" y="629"/>
                  <a:pt x="2889250" y="0"/>
                </a:cubicBezTo>
                <a:lnTo>
                  <a:pt x="2889250" y="0"/>
                </a:lnTo>
                <a:cubicBezTo>
                  <a:pt x="3049980" y="623"/>
                  <a:pt x="3370943" y="26506"/>
                  <a:pt x="3508375" y="0"/>
                </a:cubicBezTo>
                <a:cubicBezTo>
                  <a:pt x="3645808" y="-26506"/>
                  <a:pt x="3974247" y="12371"/>
                  <a:pt x="4127500" y="0"/>
                </a:cubicBezTo>
                <a:cubicBezTo>
                  <a:pt x="4336195" y="29999"/>
                  <a:pt x="4491351" y="17482"/>
                  <a:pt x="4727896" y="0"/>
                </a:cubicBezTo>
                <a:cubicBezTo>
                  <a:pt x="4864257" y="-13111"/>
                  <a:pt x="4932173" y="78486"/>
                  <a:pt x="4953000" y="225104"/>
                </a:cubicBezTo>
                <a:cubicBezTo>
                  <a:pt x="4949900" y="478490"/>
                  <a:pt x="4970021" y="652995"/>
                  <a:pt x="4953000" y="787848"/>
                </a:cubicBezTo>
                <a:lnTo>
                  <a:pt x="4953000" y="787848"/>
                </a:lnTo>
                <a:cubicBezTo>
                  <a:pt x="4954079" y="901385"/>
                  <a:pt x="4941800" y="1015586"/>
                  <a:pt x="4953000" y="1125497"/>
                </a:cubicBezTo>
                <a:lnTo>
                  <a:pt x="4953000" y="1125492"/>
                </a:lnTo>
                <a:cubicBezTo>
                  <a:pt x="4960968" y="1271508"/>
                  <a:pt x="4841022" y="1337828"/>
                  <a:pt x="4727896" y="1350596"/>
                </a:cubicBezTo>
                <a:cubicBezTo>
                  <a:pt x="4598794" y="1328326"/>
                  <a:pt x="4349249" y="1356658"/>
                  <a:pt x="4127500" y="1350596"/>
                </a:cubicBezTo>
                <a:cubicBezTo>
                  <a:pt x="4108551" y="1471231"/>
                  <a:pt x="4100266" y="1544555"/>
                  <a:pt x="4095091" y="1650793"/>
                </a:cubicBezTo>
                <a:cubicBezTo>
                  <a:pt x="3942280" y="1622563"/>
                  <a:pt x="3719093" y="1578416"/>
                  <a:pt x="3504229" y="1503696"/>
                </a:cubicBezTo>
                <a:cubicBezTo>
                  <a:pt x="3289365" y="1428976"/>
                  <a:pt x="3106708" y="1408336"/>
                  <a:pt x="2889250" y="1350596"/>
                </a:cubicBezTo>
                <a:cubicBezTo>
                  <a:pt x="2551665" y="1354257"/>
                  <a:pt x="2314582" y="1358172"/>
                  <a:pt x="2169931" y="1350596"/>
                </a:cubicBezTo>
                <a:cubicBezTo>
                  <a:pt x="2025280" y="1343020"/>
                  <a:pt x="1795241" y="1354322"/>
                  <a:pt x="1450611" y="1350596"/>
                </a:cubicBezTo>
                <a:cubicBezTo>
                  <a:pt x="1105981" y="1346870"/>
                  <a:pt x="1061367" y="1359067"/>
                  <a:pt x="864499" y="1350596"/>
                </a:cubicBezTo>
                <a:cubicBezTo>
                  <a:pt x="667631" y="1342125"/>
                  <a:pt x="427667" y="1331251"/>
                  <a:pt x="225104" y="1350596"/>
                </a:cubicBezTo>
                <a:cubicBezTo>
                  <a:pt x="97076" y="1349492"/>
                  <a:pt x="756" y="1253379"/>
                  <a:pt x="0" y="1125492"/>
                </a:cubicBezTo>
                <a:lnTo>
                  <a:pt x="0" y="1125497"/>
                </a:lnTo>
                <a:cubicBezTo>
                  <a:pt x="-6501" y="963880"/>
                  <a:pt x="-15383" y="917884"/>
                  <a:pt x="0" y="787848"/>
                </a:cubicBezTo>
                <a:lnTo>
                  <a:pt x="0" y="787848"/>
                </a:lnTo>
                <a:cubicBezTo>
                  <a:pt x="26272" y="638290"/>
                  <a:pt x="-9691" y="339399"/>
                  <a:pt x="0" y="225104"/>
                </a:cubicBezTo>
                <a:close/>
              </a:path>
            </a:pathLst>
          </a:custGeom>
          <a:ln w="38100">
            <a:solidFill>
              <a:srgbClr val="FF99FF"/>
            </a:solidFill>
            <a:extLst>
              <a:ext uri="{C807C97D-BFC1-408E-A445-0C87EB9F89A2}">
                <ask:lineSketchStyleProps xmlns:ask="http://schemas.microsoft.com/office/drawing/2018/sketchyshapes" sd="1430415381">
                  <a:prstGeom prst="wedgeRoundRectCallout">
                    <a:avLst>
                      <a:gd name="adj1" fmla="val 32679"/>
                      <a:gd name="adj2" fmla="val 72227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nghìn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1 000</a:t>
            </a:r>
          </a:p>
          <a:p>
            <a:pPr lvl="0" algn="ctr">
              <a:defRPr/>
            </a:pP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Vậy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nghìn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0.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1" name="Picture 10" descr="A picture containing doll&#10;&#10;Description automatically generated">
            <a:extLst>
              <a:ext uri="{FF2B5EF4-FFF2-40B4-BE49-F238E27FC236}">
                <a16:creationId xmlns:a16="http://schemas.microsoft.com/office/drawing/2014/main" id="{096B11F7-FC24-6FFE-6258-EFF5F8F7F2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918" y="2925621"/>
            <a:ext cx="2484733" cy="3932379"/>
          </a:xfrm>
          <a:prstGeom prst="rect">
            <a:avLst/>
          </a:prstGeom>
        </p:spPr>
      </p:pic>
      <p:pic>
        <p:nvPicPr>
          <p:cNvPr id="13" name="Picture 1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58701746-361B-2CF5-202A-9855F35F36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177" y="3061771"/>
            <a:ext cx="3587436" cy="379622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4A5E3AA-DEAC-3A85-B89F-02AA6C5929D7}"/>
              </a:ext>
            </a:extLst>
          </p:cNvPr>
          <p:cNvGrpSpPr/>
          <p:nvPr/>
        </p:nvGrpSpPr>
        <p:grpSpPr>
          <a:xfrm>
            <a:off x="5663127" y="3623988"/>
            <a:ext cx="2084969" cy="2084969"/>
            <a:chOff x="3880980" y="4622364"/>
            <a:chExt cx="2084969" cy="208496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1C28052-EDFD-6A28-7CE7-C4E0FAD26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0980" y="4622364"/>
              <a:ext cx="2084969" cy="2084969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3E3FC47-30F1-9AA6-38BE-D16166CA6FF2}"/>
                </a:ext>
              </a:extLst>
            </p:cNvPr>
            <p:cNvGrpSpPr/>
            <p:nvPr/>
          </p:nvGrpSpPr>
          <p:grpSpPr>
            <a:xfrm>
              <a:off x="4516243" y="5288928"/>
              <a:ext cx="814441" cy="1253083"/>
              <a:chOff x="4489079" y="5288928"/>
              <a:chExt cx="814441" cy="1253083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CAA9491D-4E18-536A-C431-6C560583A766}"/>
                  </a:ext>
                </a:extLst>
              </p:cNvPr>
              <p:cNvSpPr/>
              <p:nvPr/>
            </p:nvSpPr>
            <p:spPr>
              <a:xfrm>
                <a:off x="4489079" y="5288928"/>
                <a:ext cx="814441" cy="751840"/>
              </a:xfrm>
              <a:prstGeom prst="ellipse">
                <a:avLst/>
              </a:prstGeom>
              <a:solidFill>
                <a:srgbClr val="FFFF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F0D631F-F546-9C30-F642-980CB49167A5}"/>
                  </a:ext>
                </a:extLst>
              </p:cNvPr>
              <p:cNvSpPr txBox="1"/>
              <p:nvPr/>
            </p:nvSpPr>
            <p:spPr>
              <a:xfrm>
                <a:off x="4572449" y="5341682"/>
                <a:ext cx="647700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+1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067977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95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001BD9B-7A35-4861-2B89-1A60E98C5F6E}"/>
              </a:ext>
            </a:extLst>
          </p:cNvPr>
          <p:cNvGrpSpPr/>
          <p:nvPr/>
        </p:nvGrpSpPr>
        <p:grpSpPr>
          <a:xfrm>
            <a:off x="696505" y="0"/>
            <a:ext cx="6251863" cy="3386934"/>
            <a:chOff x="334998" y="148856"/>
            <a:chExt cx="6251863" cy="3386934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33987812-BE24-EBC7-1358-E9FE036B209F}"/>
                </a:ext>
              </a:extLst>
            </p:cNvPr>
            <p:cNvSpPr/>
            <p:nvPr/>
          </p:nvSpPr>
          <p:spPr>
            <a:xfrm>
              <a:off x="1018200" y="819150"/>
              <a:ext cx="4802017" cy="2047010"/>
            </a:xfrm>
            <a:custGeom>
              <a:avLst/>
              <a:gdLst>
                <a:gd name="connsiteX0" fmla="*/ 0 w 4802017"/>
                <a:gd name="connsiteY0" fmla="*/ 341175 h 2047010"/>
                <a:gd name="connsiteX1" fmla="*/ 341175 w 4802017"/>
                <a:gd name="connsiteY1" fmla="*/ 0 h 2047010"/>
                <a:gd name="connsiteX2" fmla="*/ 1027786 w 4802017"/>
                <a:gd name="connsiteY2" fmla="*/ 0 h 2047010"/>
                <a:gd name="connsiteX3" fmla="*/ 1755594 w 4802017"/>
                <a:gd name="connsiteY3" fmla="*/ 0 h 2047010"/>
                <a:gd name="connsiteX4" fmla="*/ 2442205 w 4802017"/>
                <a:gd name="connsiteY4" fmla="*/ 0 h 2047010"/>
                <a:gd name="connsiteX5" fmla="*/ 3005226 w 4802017"/>
                <a:gd name="connsiteY5" fmla="*/ 0 h 2047010"/>
                <a:gd name="connsiteX6" fmla="*/ 3733034 w 4802017"/>
                <a:gd name="connsiteY6" fmla="*/ 0 h 2047010"/>
                <a:gd name="connsiteX7" fmla="*/ 4460842 w 4802017"/>
                <a:gd name="connsiteY7" fmla="*/ 0 h 2047010"/>
                <a:gd name="connsiteX8" fmla="*/ 4802017 w 4802017"/>
                <a:gd name="connsiteY8" fmla="*/ 341175 h 2047010"/>
                <a:gd name="connsiteX9" fmla="*/ 4802017 w 4802017"/>
                <a:gd name="connsiteY9" fmla="*/ 1023505 h 2047010"/>
                <a:gd name="connsiteX10" fmla="*/ 4802017 w 4802017"/>
                <a:gd name="connsiteY10" fmla="*/ 1705835 h 2047010"/>
                <a:gd name="connsiteX11" fmla="*/ 4460842 w 4802017"/>
                <a:gd name="connsiteY11" fmla="*/ 2047010 h 2047010"/>
                <a:gd name="connsiteX12" fmla="*/ 3774231 w 4802017"/>
                <a:gd name="connsiteY12" fmla="*/ 2047010 h 2047010"/>
                <a:gd name="connsiteX13" fmla="*/ 3170013 w 4802017"/>
                <a:gd name="connsiteY13" fmla="*/ 2047010 h 2047010"/>
                <a:gd name="connsiteX14" fmla="*/ 2565795 w 4802017"/>
                <a:gd name="connsiteY14" fmla="*/ 2047010 h 2047010"/>
                <a:gd name="connsiteX15" fmla="*/ 1837987 w 4802017"/>
                <a:gd name="connsiteY15" fmla="*/ 2047010 h 2047010"/>
                <a:gd name="connsiteX16" fmla="*/ 1151376 w 4802017"/>
                <a:gd name="connsiteY16" fmla="*/ 2047010 h 2047010"/>
                <a:gd name="connsiteX17" fmla="*/ 341175 w 4802017"/>
                <a:gd name="connsiteY17" fmla="*/ 2047010 h 2047010"/>
                <a:gd name="connsiteX18" fmla="*/ 0 w 4802017"/>
                <a:gd name="connsiteY18" fmla="*/ 1705835 h 2047010"/>
                <a:gd name="connsiteX19" fmla="*/ 0 w 4802017"/>
                <a:gd name="connsiteY19" fmla="*/ 996212 h 2047010"/>
                <a:gd name="connsiteX20" fmla="*/ 0 w 4802017"/>
                <a:gd name="connsiteY20" fmla="*/ 341175 h 204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02017" h="2047010" fill="none" extrusionOk="0">
                  <a:moveTo>
                    <a:pt x="0" y="341175"/>
                  </a:moveTo>
                  <a:cubicBezTo>
                    <a:pt x="-20853" y="161954"/>
                    <a:pt x="122362" y="5937"/>
                    <a:pt x="341175" y="0"/>
                  </a:cubicBezTo>
                  <a:cubicBezTo>
                    <a:pt x="520570" y="-13506"/>
                    <a:pt x="836163" y="-20519"/>
                    <a:pt x="1027786" y="0"/>
                  </a:cubicBezTo>
                  <a:cubicBezTo>
                    <a:pt x="1219409" y="20519"/>
                    <a:pt x="1399181" y="-16732"/>
                    <a:pt x="1755594" y="0"/>
                  </a:cubicBezTo>
                  <a:cubicBezTo>
                    <a:pt x="2112007" y="16732"/>
                    <a:pt x="2100743" y="4392"/>
                    <a:pt x="2442205" y="0"/>
                  </a:cubicBezTo>
                  <a:cubicBezTo>
                    <a:pt x="2783667" y="-4392"/>
                    <a:pt x="2859282" y="-6572"/>
                    <a:pt x="3005226" y="0"/>
                  </a:cubicBezTo>
                  <a:cubicBezTo>
                    <a:pt x="3151170" y="6572"/>
                    <a:pt x="3433483" y="2802"/>
                    <a:pt x="3733034" y="0"/>
                  </a:cubicBezTo>
                  <a:cubicBezTo>
                    <a:pt x="4032585" y="-2802"/>
                    <a:pt x="4203872" y="-1624"/>
                    <a:pt x="4460842" y="0"/>
                  </a:cubicBezTo>
                  <a:cubicBezTo>
                    <a:pt x="4655869" y="-5254"/>
                    <a:pt x="4806220" y="155113"/>
                    <a:pt x="4802017" y="341175"/>
                  </a:cubicBezTo>
                  <a:cubicBezTo>
                    <a:pt x="4814409" y="576865"/>
                    <a:pt x="4800760" y="771590"/>
                    <a:pt x="4802017" y="1023505"/>
                  </a:cubicBezTo>
                  <a:cubicBezTo>
                    <a:pt x="4803275" y="1275420"/>
                    <a:pt x="4818735" y="1470339"/>
                    <a:pt x="4802017" y="1705835"/>
                  </a:cubicBezTo>
                  <a:cubicBezTo>
                    <a:pt x="4803736" y="1876372"/>
                    <a:pt x="4638158" y="2048825"/>
                    <a:pt x="4460842" y="2047010"/>
                  </a:cubicBezTo>
                  <a:cubicBezTo>
                    <a:pt x="4208155" y="2054250"/>
                    <a:pt x="3965049" y="2064805"/>
                    <a:pt x="3774231" y="2047010"/>
                  </a:cubicBezTo>
                  <a:cubicBezTo>
                    <a:pt x="3583413" y="2029215"/>
                    <a:pt x="3308398" y="2027297"/>
                    <a:pt x="3170013" y="2047010"/>
                  </a:cubicBezTo>
                  <a:cubicBezTo>
                    <a:pt x="3031628" y="2066723"/>
                    <a:pt x="2791942" y="2019723"/>
                    <a:pt x="2565795" y="2047010"/>
                  </a:cubicBezTo>
                  <a:cubicBezTo>
                    <a:pt x="2339648" y="2074297"/>
                    <a:pt x="2185305" y="2035860"/>
                    <a:pt x="1837987" y="2047010"/>
                  </a:cubicBezTo>
                  <a:cubicBezTo>
                    <a:pt x="1490669" y="2058160"/>
                    <a:pt x="1324618" y="2077541"/>
                    <a:pt x="1151376" y="2047010"/>
                  </a:cubicBezTo>
                  <a:cubicBezTo>
                    <a:pt x="978134" y="2016479"/>
                    <a:pt x="740242" y="2042944"/>
                    <a:pt x="341175" y="2047010"/>
                  </a:cubicBezTo>
                  <a:cubicBezTo>
                    <a:pt x="188138" y="2046119"/>
                    <a:pt x="38079" y="1897282"/>
                    <a:pt x="0" y="1705835"/>
                  </a:cubicBezTo>
                  <a:cubicBezTo>
                    <a:pt x="5357" y="1382279"/>
                    <a:pt x="-7703" y="1198425"/>
                    <a:pt x="0" y="996212"/>
                  </a:cubicBezTo>
                  <a:cubicBezTo>
                    <a:pt x="7703" y="793999"/>
                    <a:pt x="-30629" y="575839"/>
                    <a:pt x="0" y="341175"/>
                  </a:cubicBezTo>
                  <a:close/>
                </a:path>
                <a:path w="4802017" h="2047010" stroke="0" extrusionOk="0">
                  <a:moveTo>
                    <a:pt x="0" y="341175"/>
                  </a:moveTo>
                  <a:cubicBezTo>
                    <a:pt x="40518" y="158403"/>
                    <a:pt x="168970" y="26550"/>
                    <a:pt x="341175" y="0"/>
                  </a:cubicBezTo>
                  <a:cubicBezTo>
                    <a:pt x="614349" y="-21915"/>
                    <a:pt x="784293" y="-8112"/>
                    <a:pt x="904196" y="0"/>
                  </a:cubicBezTo>
                  <a:cubicBezTo>
                    <a:pt x="1024099" y="8112"/>
                    <a:pt x="1423279" y="-17686"/>
                    <a:pt x="1632004" y="0"/>
                  </a:cubicBezTo>
                  <a:cubicBezTo>
                    <a:pt x="1840729" y="17686"/>
                    <a:pt x="2123050" y="-12964"/>
                    <a:pt x="2359812" y="0"/>
                  </a:cubicBezTo>
                  <a:cubicBezTo>
                    <a:pt x="2596574" y="12964"/>
                    <a:pt x="2887388" y="-26680"/>
                    <a:pt x="3087620" y="0"/>
                  </a:cubicBezTo>
                  <a:cubicBezTo>
                    <a:pt x="3287852" y="26680"/>
                    <a:pt x="3589989" y="-8135"/>
                    <a:pt x="3856624" y="0"/>
                  </a:cubicBezTo>
                  <a:cubicBezTo>
                    <a:pt x="4123259" y="8135"/>
                    <a:pt x="4177887" y="-11685"/>
                    <a:pt x="4460842" y="0"/>
                  </a:cubicBezTo>
                  <a:cubicBezTo>
                    <a:pt x="4637660" y="-18311"/>
                    <a:pt x="4796344" y="137329"/>
                    <a:pt x="4802017" y="341175"/>
                  </a:cubicBezTo>
                  <a:cubicBezTo>
                    <a:pt x="4774003" y="566295"/>
                    <a:pt x="4793363" y="851727"/>
                    <a:pt x="4802017" y="1037152"/>
                  </a:cubicBezTo>
                  <a:cubicBezTo>
                    <a:pt x="4810671" y="1222577"/>
                    <a:pt x="4797879" y="1466791"/>
                    <a:pt x="4802017" y="1705835"/>
                  </a:cubicBezTo>
                  <a:cubicBezTo>
                    <a:pt x="4795233" y="1915652"/>
                    <a:pt x="4610191" y="2037525"/>
                    <a:pt x="4460842" y="2047010"/>
                  </a:cubicBezTo>
                  <a:cubicBezTo>
                    <a:pt x="4328200" y="2028025"/>
                    <a:pt x="4068222" y="2051515"/>
                    <a:pt x="3897821" y="2047010"/>
                  </a:cubicBezTo>
                  <a:cubicBezTo>
                    <a:pt x="3727420" y="2042505"/>
                    <a:pt x="3387869" y="2067234"/>
                    <a:pt x="3252406" y="2047010"/>
                  </a:cubicBezTo>
                  <a:cubicBezTo>
                    <a:pt x="3116944" y="2026786"/>
                    <a:pt x="2856164" y="2040705"/>
                    <a:pt x="2565795" y="2047010"/>
                  </a:cubicBezTo>
                  <a:cubicBezTo>
                    <a:pt x="2275426" y="2053315"/>
                    <a:pt x="2138372" y="2013776"/>
                    <a:pt x="1879184" y="2047010"/>
                  </a:cubicBezTo>
                  <a:cubicBezTo>
                    <a:pt x="1619996" y="2080244"/>
                    <a:pt x="1419859" y="2078298"/>
                    <a:pt x="1110180" y="2047010"/>
                  </a:cubicBezTo>
                  <a:cubicBezTo>
                    <a:pt x="800501" y="2015722"/>
                    <a:pt x="515487" y="2069650"/>
                    <a:pt x="341175" y="2047010"/>
                  </a:cubicBezTo>
                  <a:cubicBezTo>
                    <a:pt x="111774" y="2027336"/>
                    <a:pt x="-17806" y="1873460"/>
                    <a:pt x="0" y="1705835"/>
                  </a:cubicBezTo>
                  <a:cubicBezTo>
                    <a:pt x="19689" y="1569713"/>
                    <a:pt x="11620" y="1211644"/>
                    <a:pt x="0" y="1037152"/>
                  </a:cubicBezTo>
                  <a:cubicBezTo>
                    <a:pt x="-11620" y="862660"/>
                    <a:pt x="5778" y="659869"/>
                    <a:pt x="0" y="341175"/>
                  </a:cubicBezTo>
                  <a:close/>
                </a:path>
              </a:pathLst>
            </a:custGeom>
            <a:ln w="38100">
              <a:solidFill>
                <a:srgbClr val="9999FF"/>
              </a:solidFill>
              <a:extLst>
                <a:ext uri="{C807C97D-BFC1-408E-A445-0C87EB9F89A2}">
                  <ask:lineSketchStyleProps xmlns:ask="http://schemas.microsoft.com/office/drawing/2018/sketchyshapes" sd="888366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2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: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bao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nhiêu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chữ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số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0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trong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số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một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trăm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nghìn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4F62252E-4EE2-F9F7-4E98-BC185295E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98" y="2150335"/>
              <a:ext cx="1385455" cy="1385455"/>
            </a:xfrm>
            <a:prstGeom prst="rect">
              <a:avLst/>
            </a:prstGeom>
          </p:spPr>
        </p:pic>
        <p:pic>
          <p:nvPicPr>
            <p:cNvPr id="5" name="Picture 4" descr="Logo&#10;&#10;Description automatically generated">
              <a:extLst>
                <a:ext uri="{FF2B5EF4-FFF2-40B4-BE49-F238E27FC236}">
                  <a16:creationId xmlns:a16="http://schemas.microsoft.com/office/drawing/2014/main" id="{6EBB1818-AB65-A46A-4482-FDECEC186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406" y="148856"/>
              <a:ext cx="1385455" cy="1385455"/>
            </a:xfrm>
            <a:prstGeom prst="rect">
              <a:avLst/>
            </a:prstGeom>
          </p:spPr>
        </p:pic>
      </p:grp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24B3AD75-647A-2356-6869-ABFFDF93323B}"/>
              </a:ext>
            </a:extLst>
          </p:cNvPr>
          <p:cNvSpPr/>
          <p:nvPr/>
        </p:nvSpPr>
        <p:spPr>
          <a:xfrm>
            <a:off x="6686549" y="1228725"/>
            <a:ext cx="4829175" cy="1350596"/>
          </a:xfrm>
          <a:custGeom>
            <a:avLst/>
            <a:gdLst>
              <a:gd name="connsiteX0" fmla="*/ 0 w 4829175"/>
              <a:gd name="connsiteY0" fmla="*/ 225104 h 1350596"/>
              <a:gd name="connsiteX1" fmla="*/ 225104 w 4829175"/>
              <a:gd name="connsiteY1" fmla="*/ 0 h 1350596"/>
              <a:gd name="connsiteX2" fmla="*/ 821244 w 4829175"/>
              <a:gd name="connsiteY2" fmla="*/ 0 h 1350596"/>
              <a:gd name="connsiteX3" fmla="*/ 1391466 w 4829175"/>
              <a:gd name="connsiteY3" fmla="*/ 0 h 1350596"/>
              <a:gd name="connsiteX4" fmla="*/ 1961687 w 4829175"/>
              <a:gd name="connsiteY4" fmla="*/ 0 h 1350596"/>
              <a:gd name="connsiteX5" fmla="*/ 2817019 w 4829175"/>
              <a:gd name="connsiteY5" fmla="*/ 0 h 1350596"/>
              <a:gd name="connsiteX6" fmla="*/ 2817019 w 4829175"/>
              <a:gd name="connsiteY6" fmla="*/ 0 h 1350596"/>
              <a:gd name="connsiteX7" fmla="*/ 3384447 w 4829175"/>
              <a:gd name="connsiteY7" fmla="*/ 0 h 1350596"/>
              <a:gd name="connsiteX8" fmla="*/ 4024313 w 4829175"/>
              <a:gd name="connsiteY8" fmla="*/ 0 h 1350596"/>
              <a:gd name="connsiteX9" fmla="*/ 4604071 w 4829175"/>
              <a:gd name="connsiteY9" fmla="*/ 0 h 1350596"/>
              <a:gd name="connsiteX10" fmla="*/ 4829175 w 4829175"/>
              <a:gd name="connsiteY10" fmla="*/ 225104 h 1350596"/>
              <a:gd name="connsiteX11" fmla="*/ 4829175 w 4829175"/>
              <a:gd name="connsiteY11" fmla="*/ 787848 h 1350596"/>
              <a:gd name="connsiteX12" fmla="*/ 4829175 w 4829175"/>
              <a:gd name="connsiteY12" fmla="*/ 787848 h 1350596"/>
              <a:gd name="connsiteX13" fmla="*/ 4829175 w 4829175"/>
              <a:gd name="connsiteY13" fmla="*/ 1125497 h 1350596"/>
              <a:gd name="connsiteX14" fmla="*/ 4829175 w 4829175"/>
              <a:gd name="connsiteY14" fmla="*/ 1125492 h 1350596"/>
              <a:gd name="connsiteX15" fmla="*/ 4604071 w 4829175"/>
              <a:gd name="connsiteY15" fmla="*/ 1350596 h 1350596"/>
              <a:gd name="connsiteX16" fmla="*/ 4024313 w 4829175"/>
              <a:gd name="connsiteY16" fmla="*/ 1350596 h 1350596"/>
              <a:gd name="connsiteX17" fmla="*/ 3992714 w 4829175"/>
              <a:gd name="connsiteY17" fmla="*/ 1650793 h 1350596"/>
              <a:gd name="connsiteX18" fmla="*/ 3393110 w 4829175"/>
              <a:gd name="connsiteY18" fmla="*/ 1497693 h 1350596"/>
              <a:gd name="connsiteX19" fmla="*/ 2817019 w 4829175"/>
              <a:gd name="connsiteY19" fmla="*/ 1350596 h 1350596"/>
              <a:gd name="connsiteX20" fmla="*/ 2194959 w 4829175"/>
              <a:gd name="connsiteY20" fmla="*/ 1350596 h 1350596"/>
              <a:gd name="connsiteX21" fmla="*/ 1546981 w 4829175"/>
              <a:gd name="connsiteY21" fmla="*/ 1350596 h 1350596"/>
              <a:gd name="connsiteX22" fmla="*/ 924921 w 4829175"/>
              <a:gd name="connsiteY22" fmla="*/ 1350596 h 1350596"/>
              <a:gd name="connsiteX23" fmla="*/ 225104 w 4829175"/>
              <a:gd name="connsiteY23" fmla="*/ 1350596 h 1350596"/>
              <a:gd name="connsiteX24" fmla="*/ 0 w 4829175"/>
              <a:gd name="connsiteY24" fmla="*/ 1125492 h 1350596"/>
              <a:gd name="connsiteX25" fmla="*/ 0 w 4829175"/>
              <a:gd name="connsiteY25" fmla="*/ 1125497 h 1350596"/>
              <a:gd name="connsiteX26" fmla="*/ 0 w 4829175"/>
              <a:gd name="connsiteY26" fmla="*/ 787848 h 1350596"/>
              <a:gd name="connsiteX27" fmla="*/ 0 w 4829175"/>
              <a:gd name="connsiteY27" fmla="*/ 787848 h 1350596"/>
              <a:gd name="connsiteX28" fmla="*/ 0 w 4829175"/>
              <a:gd name="connsiteY28" fmla="*/ 225104 h 1350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829175" h="1350596" fill="none" extrusionOk="0">
                <a:moveTo>
                  <a:pt x="0" y="225104"/>
                </a:moveTo>
                <a:cubicBezTo>
                  <a:pt x="-12264" y="95226"/>
                  <a:pt x="94750" y="-19524"/>
                  <a:pt x="225104" y="0"/>
                </a:cubicBezTo>
                <a:cubicBezTo>
                  <a:pt x="353047" y="8832"/>
                  <a:pt x="535755" y="-17408"/>
                  <a:pt x="821244" y="0"/>
                </a:cubicBezTo>
                <a:cubicBezTo>
                  <a:pt x="1106733" y="17408"/>
                  <a:pt x="1207445" y="13030"/>
                  <a:pt x="1391466" y="0"/>
                </a:cubicBezTo>
                <a:cubicBezTo>
                  <a:pt x="1575487" y="-13030"/>
                  <a:pt x="1744814" y="15188"/>
                  <a:pt x="1961687" y="0"/>
                </a:cubicBezTo>
                <a:cubicBezTo>
                  <a:pt x="2178560" y="-15188"/>
                  <a:pt x="2424783" y="-38776"/>
                  <a:pt x="2817019" y="0"/>
                </a:cubicBezTo>
                <a:lnTo>
                  <a:pt x="2817019" y="0"/>
                </a:lnTo>
                <a:cubicBezTo>
                  <a:pt x="2938143" y="-6939"/>
                  <a:pt x="3117486" y="23567"/>
                  <a:pt x="3384447" y="0"/>
                </a:cubicBezTo>
                <a:cubicBezTo>
                  <a:pt x="3651408" y="-23567"/>
                  <a:pt x="3815651" y="19409"/>
                  <a:pt x="4024313" y="0"/>
                </a:cubicBezTo>
                <a:cubicBezTo>
                  <a:pt x="4307952" y="725"/>
                  <a:pt x="4386294" y="22225"/>
                  <a:pt x="4604071" y="0"/>
                </a:cubicBezTo>
                <a:cubicBezTo>
                  <a:pt x="4723224" y="12642"/>
                  <a:pt x="4846064" y="115599"/>
                  <a:pt x="4829175" y="225104"/>
                </a:cubicBezTo>
                <a:cubicBezTo>
                  <a:pt x="4812244" y="494166"/>
                  <a:pt x="4853579" y="594075"/>
                  <a:pt x="4829175" y="787848"/>
                </a:cubicBezTo>
                <a:lnTo>
                  <a:pt x="4829175" y="787848"/>
                </a:lnTo>
                <a:cubicBezTo>
                  <a:pt x="4823933" y="925041"/>
                  <a:pt x="4845311" y="1046265"/>
                  <a:pt x="4829175" y="1125497"/>
                </a:cubicBezTo>
                <a:lnTo>
                  <a:pt x="4829175" y="1125492"/>
                </a:lnTo>
                <a:cubicBezTo>
                  <a:pt x="4829711" y="1242950"/>
                  <a:pt x="4729457" y="1358041"/>
                  <a:pt x="4604071" y="1350596"/>
                </a:cubicBezTo>
                <a:cubicBezTo>
                  <a:pt x="4375295" y="1371280"/>
                  <a:pt x="4147210" y="1363239"/>
                  <a:pt x="4024313" y="1350596"/>
                </a:cubicBezTo>
                <a:cubicBezTo>
                  <a:pt x="4028319" y="1447357"/>
                  <a:pt x="4006375" y="1526453"/>
                  <a:pt x="3992714" y="1650793"/>
                </a:cubicBezTo>
                <a:cubicBezTo>
                  <a:pt x="3781942" y="1595495"/>
                  <a:pt x="3527226" y="1523074"/>
                  <a:pt x="3393110" y="1497693"/>
                </a:cubicBezTo>
                <a:cubicBezTo>
                  <a:pt x="3258994" y="1472312"/>
                  <a:pt x="3016357" y="1430940"/>
                  <a:pt x="2817019" y="1350596"/>
                </a:cubicBezTo>
                <a:cubicBezTo>
                  <a:pt x="2668494" y="1365241"/>
                  <a:pt x="2489174" y="1325535"/>
                  <a:pt x="2194959" y="1350596"/>
                </a:cubicBezTo>
                <a:cubicBezTo>
                  <a:pt x="1900744" y="1375657"/>
                  <a:pt x="1794469" y="1328035"/>
                  <a:pt x="1546981" y="1350596"/>
                </a:cubicBezTo>
                <a:cubicBezTo>
                  <a:pt x="1299493" y="1373157"/>
                  <a:pt x="1063927" y="1340299"/>
                  <a:pt x="924921" y="1350596"/>
                </a:cubicBezTo>
                <a:cubicBezTo>
                  <a:pt x="785915" y="1360893"/>
                  <a:pt x="487113" y="1367665"/>
                  <a:pt x="225104" y="1350596"/>
                </a:cubicBezTo>
                <a:cubicBezTo>
                  <a:pt x="75170" y="1356517"/>
                  <a:pt x="12511" y="1255611"/>
                  <a:pt x="0" y="1125492"/>
                </a:cubicBezTo>
                <a:lnTo>
                  <a:pt x="0" y="1125497"/>
                </a:lnTo>
                <a:cubicBezTo>
                  <a:pt x="12857" y="963538"/>
                  <a:pt x="-5190" y="955057"/>
                  <a:pt x="0" y="787848"/>
                </a:cubicBezTo>
                <a:lnTo>
                  <a:pt x="0" y="787848"/>
                </a:lnTo>
                <a:cubicBezTo>
                  <a:pt x="-4147" y="567061"/>
                  <a:pt x="9702" y="422159"/>
                  <a:pt x="0" y="225104"/>
                </a:cubicBezTo>
                <a:close/>
              </a:path>
              <a:path w="4829175" h="1350596" stroke="0" extrusionOk="0">
                <a:moveTo>
                  <a:pt x="0" y="225104"/>
                </a:moveTo>
                <a:cubicBezTo>
                  <a:pt x="5748" y="119519"/>
                  <a:pt x="97622" y="-25209"/>
                  <a:pt x="225104" y="0"/>
                </a:cubicBezTo>
                <a:cubicBezTo>
                  <a:pt x="464289" y="-2751"/>
                  <a:pt x="636156" y="-18492"/>
                  <a:pt x="873083" y="0"/>
                </a:cubicBezTo>
                <a:cubicBezTo>
                  <a:pt x="1110010" y="18492"/>
                  <a:pt x="1271100" y="-16942"/>
                  <a:pt x="1443304" y="0"/>
                </a:cubicBezTo>
                <a:cubicBezTo>
                  <a:pt x="1615508" y="16942"/>
                  <a:pt x="1925250" y="13386"/>
                  <a:pt x="2117202" y="0"/>
                </a:cubicBezTo>
                <a:cubicBezTo>
                  <a:pt x="2309154" y="-13386"/>
                  <a:pt x="2673360" y="-16679"/>
                  <a:pt x="2817019" y="0"/>
                </a:cubicBezTo>
                <a:lnTo>
                  <a:pt x="2817019" y="0"/>
                </a:lnTo>
                <a:cubicBezTo>
                  <a:pt x="3067016" y="16294"/>
                  <a:pt x="3164668" y="-14539"/>
                  <a:pt x="3420666" y="0"/>
                </a:cubicBezTo>
                <a:cubicBezTo>
                  <a:pt x="3676664" y="14539"/>
                  <a:pt x="3822113" y="-24847"/>
                  <a:pt x="4024313" y="0"/>
                </a:cubicBezTo>
                <a:cubicBezTo>
                  <a:pt x="4185617" y="16296"/>
                  <a:pt x="4398922" y="7111"/>
                  <a:pt x="4604071" y="0"/>
                </a:cubicBezTo>
                <a:cubicBezTo>
                  <a:pt x="4740432" y="-13111"/>
                  <a:pt x="4808348" y="78486"/>
                  <a:pt x="4829175" y="225104"/>
                </a:cubicBezTo>
                <a:cubicBezTo>
                  <a:pt x="4826075" y="478490"/>
                  <a:pt x="4846196" y="652995"/>
                  <a:pt x="4829175" y="787848"/>
                </a:cubicBezTo>
                <a:lnTo>
                  <a:pt x="4829175" y="787848"/>
                </a:lnTo>
                <a:cubicBezTo>
                  <a:pt x="4830254" y="901385"/>
                  <a:pt x="4817975" y="1015586"/>
                  <a:pt x="4829175" y="1125497"/>
                </a:cubicBezTo>
                <a:lnTo>
                  <a:pt x="4829175" y="1125492"/>
                </a:lnTo>
                <a:cubicBezTo>
                  <a:pt x="4837143" y="1271508"/>
                  <a:pt x="4717197" y="1337828"/>
                  <a:pt x="4604071" y="1350596"/>
                </a:cubicBezTo>
                <a:cubicBezTo>
                  <a:pt x="4413305" y="1325407"/>
                  <a:pt x="4288673" y="1372399"/>
                  <a:pt x="4024313" y="1350596"/>
                </a:cubicBezTo>
                <a:cubicBezTo>
                  <a:pt x="4021363" y="1438012"/>
                  <a:pt x="3999928" y="1566534"/>
                  <a:pt x="3992714" y="1650793"/>
                </a:cubicBezTo>
                <a:cubicBezTo>
                  <a:pt x="3827792" y="1635433"/>
                  <a:pt x="3699357" y="1560092"/>
                  <a:pt x="3416623" y="1503696"/>
                </a:cubicBezTo>
                <a:cubicBezTo>
                  <a:pt x="3133889" y="1447301"/>
                  <a:pt x="2938890" y="1387273"/>
                  <a:pt x="2817019" y="1350596"/>
                </a:cubicBezTo>
                <a:cubicBezTo>
                  <a:pt x="2643751" y="1368127"/>
                  <a:pt x="2393846" y="1359325"/>
                  <a:pt x="2117202" y="1350596"/>
                </a:cubicBezTo>
                <a:cubicBezTo>
                  <a:pt x="1840558" y="1341867"/>
                  <a:pt x="1639176" y="1378567"/>
                  <a:pt x="1417385" y="1350596"/>
                </a:cubicBezTo>
                <a:cubicBezTo>
                  <a:pt x="1195594" y="1322625"/>
                  <a:pt x="961517" y="1363929"/>
                  <a:pt x="847164" y="1350596"/>
                </a:cubicBezTo>
                <a:cubicBezTo>
                  <a:pt x="732811" y="1337263"/>
                  <a:pt x="462051" y="1320550"/>
                  <a:pt x="225104" y="1350596"/>
                </a:cubicBezTo>
                <a:cubicBezTo>
                  <a:pt x="97076" y="1349492"/>
                  <a:pt x="756" y="1253379"/>
                  <a:pt x="0" y="1125492"/>
                </a:cubicBezTo>
                <a:lnTo>
                  <a:pt x="0" y="1125497"/>
                </a:lnTo>
                <a:cubicBezTo>
                  <a:pt x="-6501" y="963880"/>
                  <a:pt x="-15383" y="917884"/>
                  <a:pt x="0" y="787848"/>
                </a:cubicBezTo>
                <a:lnTo>
                  <a:pt x="0" y="787848"/>
                </a:lnTo>
                <a:cubicBezTo>
                  <a:pt x="26272" y="638290"/>
                  <a:pt x="-9691" y="339399"/>
                  <a:pt x="0" y="225104"/>
                </a:cubicBezTo>
                <a:close/>
              </a:path>
            </a:pathLst>
          </a:custGeom>
          <a:ln w="38100">
            <a:solidFill>
              <a:srgbClr val="FF99FF"/>
            </a:solidFill>
            <a:extLst>
              <a:ext uri="{C807C97D-BFC1-408E-A445-0C87EB9F89A2}">
                <ask:lineSketchStyleProps xmlns:ask="http://schemas.microsoft.com/office/drawing/2018/sketchyshapes" sd="1430415381">
                  <a:prstGeom prst="wedgeRoundRectCallout">
                    <a:avLst>
                      <a:gd name="adj1" fmla="val 32679"/>
                      <a:gd name="adj2" fmla="val 72227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trăm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nghìn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100 000</a:t>
            </a:r>
          </a:p>
          <a:p>
            <a:pPr lvl="0"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Vậy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trăm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nghìn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0.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1" name="Picture 10" descr="A picture containing doll&#10;&#10;Description automatically generated">
            <a:extLst>
              <a:ext uri="{FF2B5EF4-FFF2-40B4-BE49-F238E27FC236}">
                <a16:creationId xmlns:a16="http://schemas.microsoft.com/office/drawing/2014/main" id="{096B11F7-FC24-6FFE-6258-EFF5F8F7F2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918" y="2925621"/>
            <a:ext cx="2484733" cy="3932379"/>
          </a:xfrm>
          <a:prstGeom prst="rect">
            <a:avLst/>
          </a:prstGeom>
        </p:spPr>
      </p:pic>
      <p:pic>
        <p:nvPicPr>
          <p:cNvPr id="13" name="Picture 1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58701746-361B-2CF5-202A-9855F35F36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177" y="3061771"/>
            <a:ext cx="3587436" cy="379622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4A5E3AA-DEAC-3A85-B89F-02AA6C5929D7}"/>
              </a:ext>
            </a:extLst>
          </p:cNvPr>
          <p:cNvGrpSpPr/>
          <p:nvPr/>
        </p:nvGrpSpPr>
        <p:grpSpPr>
          <a:xfrm>
            <a:off x="5663127" y="3623988"/>
            <a:ext cx="2084969" cy="2084969"/>
            <a:chOff x="3880980" y="4622364"/>
            <a:chExt cx="2084969" cy="208496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1C28052-EDFD-6A28-7CE7-C4E0FAD26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0980" y="4622364"/>
              <a:ext cx="2084969" cy="2084969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3E3FC47-30F1-9AA6-38BE-D16166CA6FF2}"/>
                </a:ext>
              </a:extLst>
            </p:cNvPr>
            <p:cNvGrpSpPr/>
            <p:nvPr/>
          </p:nvGrpSpPr>
          <p:grpSpPr>
            <a:xfrm>
              <a:off x="4516243" y="5288928"/>
              <a:ext cx="814441" cy="1253083"/>
              <a:chOff x="4489079" y="5288928"/>
              <a:chExt cx="814441" cy="1253083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CAA9491D-4E18-536A-C431-6C560583A766}"/>
                  </a:ext>
                </a:extLst>
              </p:cNvPr>
              <p:cNvSpPr/>
              <p:nvPr/>
            </p:nvSpPr>
            <p:spPr>
              <a:xfrm>
                <a:off x="4489079" y="5288928"/>
                <a:ext cx="814441" cy="751840"/>
              </a:xfrm>
              <a:prstGeom prst="ellipse">
                <a:avLst/>
              </a:prstGeom>
              <a:solidFill>
                <a:srgbClr val="FFFF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F0D631F-F546-9C30-F642-980CB49167A5}"/>
                  </a:ext>
                </a:extLst>
              </p:cNvPr>
              <p:cNvSpPr txBox="1"/>
              <p:nvPr/>
            </p:nvSpPr>
            <p:spPr>
              <a:xfrm>
                <a:off x="4572449" y="5341682"/>
                <a:ext cx="647700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+1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888650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95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001BD9B-7A35-4861-2B89-1A60E98C5F6E}"/>
              </a:ext>
            </a:extLst>
          </p:cNvPr>
          <p:cNvGrpSpPr/>
          <p:nvPr/>
        </p:nvGrpSpPr>
        <p:grpSpPr>
          <a:xfrm>
            <a:off x="696505" y="0"/>
            <a:ext cx="6251863" cy="3386934"/>
            <a:chOff x="334998" y="148856"/>
            <a:chExt cx="6251863" cy="3386934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33987812-BE24-EBC7-1358-E9FE036B209F}"/>
                </a:ext>
              </a:extLst>
            </p:cNvPr>
            <p:cNvSpPr/>
            <p:nvPr/>
          </p:nvSpPr>
          <p:spPr>
            <a:xfrm>
              <a:off x="1018200" y="819150"/>
              <a:ext cx="4802017" cy="2047010"/>
            </a:xfrm>
            <a:custGeom>
              <a:avLst/>
              <a:gdLst>
                <a:gd name="connsiteX0" fmla="*/ 0 w 4802017"/>
                <a:gd name="connsiteY0" fmla="*/ 341175 h 2047010"/>
                <a:gd name="connsiteX1" fmla="*/ 341175 w 4802017"/>
                <a:gd name="connsiteY1" fmla="*/ 0 h 2047010"/>
                <a:gd name="connsiteX2" fmla="*/ 1027786 w 4802017"/>
                <a:gd name="connsiteY2" fmla="*/ 0 h 2047010"/>
                <a:gd name="connsiteX3" fmla="*/ 1755594 w 4802017"/>
                <a:gd name="connsiteY3" fmla="*/ 0 h 2047010"/>
                <a:gd name="connsiteX4" fmla="*/ 2442205 w 4802017"/>
                <a:gd name="connsiteY4" fmla="*/ 0 h 2047010"/>
                <a:gd name="connsiteX5" fmla="*/ 3005226 w 4802017"/>
                <a:gd name="connsiteY5" fmla="*/ 0 h 2047010"/>
                <a:gd name="connsiteX6" fmla="*/ 3733034 w 4802017"/>
                <a:gd name="connsiteY6" fmla="*/ 0 h 2047010"/>
                <a:gd name="connsiteX7" fmla="*/ 4460842 w 4802017"/>
                <a:gd name="connsiteY7" fmla="*/ 0 h 2047010"/>
                <a:gd name="connsiteX8" fmla="*/ 4802017 w 4802017"/>
                <a:gd name="connsiteY8" fmla="*/ 341175 h 2047010"/>
                <a:gd name="connsiteX9" fmla="*/ 4802017 w 4802017"/>
                <a:gd name="connsiteY9" fmla="*/ 1023505 h 2047010"/>
                <a:gd name="connsiteX10" fmla="*/ 4802017 w 4802017"/>
                <a:gd name="connsiteY10" fmla="*/ 1705835 h 2047010"/>
                <a:gd name="connsiteX11" fmla="*/ 4460842 w 4802017"/>
                <a:gd name="connsiteY11" fmla="*/ 2047010 h 2047010"/>
                <a:gd name="connsiteX12" fmla="*/ 3774231 w 4802017"/>
                <a:gd name="connsiteY12" fmla="*/ 2047010 h 2047010"/>
                <a:gd name="connsiteX13" fmla="*/ 3170013 w 4802017"/>
                <a:gd name="connsiteY13" fmla="*/ 2047010 h 2047010"/>
                <a:gd name="connsiteX14" fmla="*/ 2565795 w 4802017"/>
                <a:gd name="connsiteY14" fmla="*/ 2047010 h 2047010"/>
                <a:gd name="connsiteX15" fmla="*/ 1837987 w 4802017"/>
                <a:gd name="connsiteY15" fmla="*/ 2047010 h 2047010"/>
                <a:gd name="connsiteX16" fmla="*/ 1151376 w 4802017"/>
                <a:gd name="connsiteY16" fmla="*/ 2047010 h 2047010"/>
                <a:gd name="connsiteX17" fmla="*/ 341175 w 4802017"/>
                <a:gd name="connsiteY17" fmla="*/ 2047010 h 2047010"/>
                <a:gd name="connsiteX18" fmla="*/ 0 w 4802017"/>
                <a:gd name="connsiteY18" fmla="*/ 1705835 h 2047010"/>
                <a:gd name="connsiteX19" fmla="*/ 0 w 4802017"/>
                <a:gd name="connsiteY19" fmla="*/ 996212 h 2047010"/>
                <a:gd name="connsiteX20" fmla="*/ 0 w 4802017"/>
                <a:gd name="connsiteY20" fmla="*/ 341175 h 204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02017" h="2047010" fill="none" extrusionOk="0">
                  <a:moveTo>
                    <a:pt x="0" y="341175"/>
                  </a:moveTo>
                  <a:cubicBezTo>
                    <a:pt x="-20853" y="161954"/>
                    <a:pt x="122362" y="5937"/>
                    <a:pt x="341175" y="0"/>
                  </a:cubicBezTo>
                  <a:cubicBezTo>
                    <a:pt x="520570" y="-13506"/>
                    <a:pt x="836163" y="-20519"/>
                    <a:pt x="1027786" y="0"/>
                  </a:cubicBezTo>
                  <a:cubicBezTo>
                    <a:pt x="1219409" y="20519"/>
                    <a:pt x="1399181" y="-16732"/>
                    <a:pt x="1755594" y="0"/>
                  </a:cubicBezTo>
                  <a:cubicBezTo>
                    <a:pt x="2112007" y="16732"/>
                    <a:pt x="2100743" y="4392"/>
                    <a:pt x="2442205" y="0"/>
                  </a:cubicBezTo>
                  <a:cubicBezTo>
                    <a:pt x="2783667" y="-4392"/>
                    <a:pt x="2859282" y="-6572"/>
                    <a:pt x="3005226" y="0"/>
                  </a:cubicBezTo>
                  <a:cubicBezTo>
                    <a:pt x="3151170" y="6572"/>
                    <a:pt x="3433483" y="2802"/>
                    <a:pt x="3733034" y="0"/>
                  </a:cubicBezTo>
                  <a:cubicBezTo>
                    <a:pt x="4032585" y="-2802"/>
                    <a:pt x="4203872" y="-1624"/>
                    <a:pt x="4460842" y="0"/>
                  </a:cubicBezTo>
                  <a:cubicBezTo>
                    <a:pt x="4655869" y="-5254"/>
                    <a:pt x="4806220" y="155113"/>
                    <a:pt x="4802017" y="341175"/>
                  </a:cubicBezTo>
                  <a:cubicBezTo>
                    <a:pt x="4814409" y="576865"/>
                    <a:pt x="4800760" y="771590"/>
                    <a:pt x="4802017" y="1023505"/>
                  </a:cubicBezTo>
                  <a:cubicBezTo>
                    <a:pt x="4803275" y="1275420"/>
                    <a:pt x="4818735" y="1470339"/>
                    <a:pt x="4802017" y="1705835"/>
                  </a:cubicBezTo>
                  <a:cubicBezTo>
                    <a:pt x="4803736" y="1876372"/>
                    <a:pt x="4638158" y="2048825"/>
                    <a:pt x="4460842" y="2047010"/>
                  </a:cubicBezTo>
                  <a:cubicBezTo>
                    <a:pt x="4208155" y="2054250"/>
                    <a:pt x="3965049" y="2064805"/>
                    <a:pt x="3774231" y="2047010"/>
                  </a:cubicBezTo>
                  <a:cubicBezTo>
                    <a:pt x="3583413" y="2029215"/>
                    <a:pt x="3308398" y="2027297"/>
                    <a:pt x="3170013" y="2047010"/>
                  </a:cubicBezTo>
                  <a:cubicBezTo>
                    <a:pt x="3031628" y="2066723"/>
                    <a:pt x="2791942" y="2019723"/>
                    <a:pt x="2565795" y="2047010"/>
                  </a:cubicBezTo>
                  <a:cubicBezTo>
                    <a:pt x="2339648" y="2074297"/>
                    <a:pt x="2185305" y="2035860"/>
                    <a:pt x="1837987" y="2047010"/>
                  </a:cubicBezTo>
                  <a:cubicBezTo>
                    <a:pt x="1490669" y="2058160"/>
                    <a:pt x="1324618" y="2077541"/>
                    <a:pt x="1151376" y="2047010"/>
                  </a:cubicBezTo>
                  <a:cubicBezTo>
                    <a:pt x="978134" y="2016479"/>
                    <a:pt x="740242" y="2042944"/>
                    <a:pt x="341175" y="2047010"/>
                  </a:cubicBezTo>
                  <a:cubicBezTo>
                    <a:pt x="188138" y="2046119"/>
                    <a:pt x="38079" y="1897282"/>
                    <a:pt x="0" y="1705835"/>
                  </a:cubicBezTo>
                  <a:cubicBezTo>
                    <a:pt x="5357" y="1382279"/>
                    <a:pt x="-7703" y="1198425"/>
                    <a:pt x="0" y="996212"/>
                  </a:cubicBezTo>
                  <a:cubicBezTo>
                    <a:pt x="7703" y="793999"/>
                    <a:pt x="-30629" y="575839"/>
                    <a:pt x="0" y="341175"/>
                  </a:cubicBezTo>
                  <a:close/>
                </a:path>
                <a:path w="4802017" h="2047010" stroke="0" extrusionOk="0">
                  <a:moveTo>
                    <a:pt x="0" y="341175"/>
                  </a:moveTo>
                  <a:cubicBezTo>
                    <a:pt x="40518" y="158403"/>
                    <a:pt x="168970" y="26550"/>
                    <a:pt x="341175" y="0"/>
                  </a:cubicBezTo>
                  <a:cubicBezTo>
                    <a:pt x="614349" y="-21915"/>
                    <a:pt x="784293" y="-8112"/>
                    <a:pt x="904196" y="0"/>
                  </a:cubicBezTo>
                  <a:cubicBezTo>
                    <a:pt x="1024099" y="8112"/>
                    <a:pt x="1423279" y="-17686"/>
                    <a:pt x="1632004" y="0"/>
                  </a:cubicBezTo>
                  <a:cubicBezTo>
                    <a:pt x="1840729" y="17686"/>
                    <a:pt x="2123050" y="-12964"/>
                    <a:pt x="2359812" y="0"/>
                  </a:cubicBezTo>
                  <a:cubicBezTo>
                    <a:pt x="2596574" y="12964"/>
                    <a:pt x="2887388" y="-26680"/>
                    <a:pt x="3087620" y="0"/>
                  </a:cubicBezTo>
                  <a:cubicBezTo>
                    <a:pt x="3287852" y="26680"/>
                    <a:pt x="3589989" y="-8135"/>
                    <a:pt x="3856624" y="0"/>
                  </a:cubicBezTo>
                  <a:cubicBezTo>
                    <a:pt x="4123259" y="8135"/>
                    <a:pt x="4177887" y="-11685"/>
                    <a:pt x="4460842" y="0"/>
                  </a:cubicBezTo>
                  <a:cubicBezTo>
                    <a:pt x="4637660" y="-18311"/>
                    <a:pt x="4796344" y="137329"/>
                    <a:pt x="4802017" y="341175"/>
                  </a:cubicBezTo>
                  <a:cubicBezTo>
                    <a:pt x="4774003" y="566295"/>
                    <a:pt x="4793363" y="851727"/>
                    <a:pt x="4802017" y="1037152"/>
                  </a:cubicBezTo>
                  <a:cubicBezTo>
                    <a:pt x="4810671" y="1222577"/>
                    <a:pt x="4797879" y="1466791"/>
                    <a:pt x="4802017" y="1705835"/>
                  </a:cubicBezTo>
                  <a:cubicBezTo>
                    <a:pt x="4795233" y="1915652"/>
                    <a:pt x="4610191" y="2037525"/>
                    <a:pt x="4460842" y="2047010"/>
                  </a:cubicBezTo>
                  <a:cubicBezTo>
                    <a:pt x="4328200" y="2028025"/>
                    <a:pt x="4068222" y="2051515"/>
                    <a:pt x="3897821" y="2047010"/>
                  </a:cubicBezTo>
                  <a:cubicBezTo>
                    <a:pt x="3727420" y="2042505"/>
                    <a:pt x="3387869" y="2067234"/>
                    <a:pt x="3252406" y="2047010"/>
                  </a:cubicBezTo>
                  <a:cubicBezTo>
                    <a:pt x="3116944" y="2026786"/>
                    <a:pt x="2856164" y="2040705"/>
                    <a:pt x="2565795" y="2047010"/>
                  </a:cubicBezTo>
                  <a:cubicBezTo>
                    <a:pt x="2275426" y="2053315"/>
                    <a:pt x="2138372" y="2013776"/>
                    <a:pt x="1879184" y="2047010"/>
                  </a:cubicBezTo>
                  <a:cubicBezTo>
                    <a:pt x="1619996" y="2080244"/>
                    <a:pt x="1419859" y="2078298"/>
                    <a:pt x="1110180" y="2047010"/>
                  </a:cubicBezTo>
                  <a:cubicBezTo>
                    <a:pt x="800501" y="2015722"/>
                    <a:pt x="515487" y="2069650"/>
                    <a:pt x="341175" y="2047010"/>
                  </a:cubicBezTo>
                  <a:cubicBezTo>
                    <a:pt x="111774" y="2027336"/>
                    <a:pt x="-17806" y="1873460"/>
                    <a:pt x="0" y="1705835"/>
                  </a:cubicBezTo>
                  <a:cubicBezTo>
                    <a:pt x="19689" y="1569713"/>
                    <a:pt x="11620" y="1211644"/>
                    <a:pt x="0" y="1037152"/>
                  </a:cubicBezTo>
                  <a:cubicBezTo>
                    <a:pt x="-11620" y="862660"/>
                    <a:pt x="5778" y="659869"/>
                    <a:pt x="0" y="341175"/>
                  </a:cubicBezTo>
                  <a:close/>
                </a:path>
              </a:pathLst>
            </a:custGeom>
            <a:ln w="38100">
              <a:solidFill>
                <a:srgbClr val="9999FF"/>
              </a:solidFill>
              <a:extLst>
                <a:ext uri="{C807C97D-BFC1-408E-A445-0C87EB9F89A2}">
                  <ask:lineSketchStyleProps xmlns:ask="http://schemas.microsoft.com/office/drawing/2018/sketchyshapes" sd="888366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3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: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bao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nhiêu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chữ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số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0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trong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số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một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triệu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.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4F62252E-4EE2-F9F7-4E98-BC185295E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98" y="2150335"/>
              <a:ext cx="1385455" cy="1385455"/>
            </a:xfrm>
            <a:prstGeom prst="rect">
              <a:avLst/>
            </a:prstGeom>
          </p:spPr>
        </p:pic>
        <p:pic>
          <p:nvPicPr>
            <p:cNvPr id="5" name="Picture 4" descr="Logo&#10;&#10;Description automatically generated">
              <a:extLst>
                <a:ext uri="{FF2B5EF4-FFF2-40B4-BE49-F238E27FC236}">
                  <a16:creationId xmlns:a16="http://schemas.microsoft.com/office/drawing/2014/main" id="{6EBB1818-AB65-A46A-4482-FDECEC186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406" y="148856"/>
              <a:ext cx="1385455" cy="1385455"/>
            </a:xfrm>
            <a:prstGeom prst="rect">
              <a:avLst/>
            </a:prstGeom>
          </p:spPr>
        </p:pic>
      </p:grp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24B3AD75-647A-2356-6869-ABFFDF93323B}"/>
              </a:ext>
            </a:extLst>
          </p:cNvPr>
          <p:cNvSpPr/>
          <p:nvPr/>
        </p:nvSpPr>
        <p:spPr>
          <a:xfrm>
            <a:off x="6686549" y="1228725"/>
            <a:ext cx="4829175" cy="1350596"/>
          </a:xfrm>
          <a:custGeom>
            <a:avLst/>
            <a:gdLst>
              <a:gd name="connsiteX0" fmla="*/ 0 w 4829175"/>
              <a:gd name="connsiteY0" fmla="*/ 225104 h 1350596"/>
              <a:gd name="connsiteX1" fmla="*/ 225104 w 4829175"/>
              <a:gd name="connsiteY1" fmla="*/ 0 h 1350596"/>
              <a:gd name="connsiteX2" fmla="*/ 821244 w 4829175"/>
              <a:gd name="connsiteY2" fmla="*/ 0 h 1350596"/>
              <a:gd name="connsiteX3" fmla="*/ 1391466 w 4829175"/>
              <a:gd name="connsiteY3" fmla="*/ 0 h 1350596"/>
              <a:gd name="connsiteX4" fmla="*/ 1961687 w 4829175"/>
              <a:gd name="connsiteY4" fmla="*/ 0 h 1350596"/>
              <a:gd name="connsiteX5" fmla="*/ 2817019 w 4829175"/>
              <a:gd name="connsiteY5" fmla="*/ 0 h 1350596"/>
              <a:gd name="connsiteX6" fmla="*/ 2817019 w 4829175"/>
              <a:gd name="connsiteY6" fmla="*/ 0 h 1350596"/>
              <a:gd name="connsiteX7" fmla="*/ 3384447 w 4829175"/>
              <a:gd name="connsiteY7" fmla="*/ 0 h 1350596"/>
              <a:gd name="connsiteX8" fmla="*/ 4024313 w 4829175"/>
              <a:gd name="connsiteY8" fmla="*/ 0 h 1350596"/>
              <a:gd name="connsiteX9" fmla="*/ 4604071 w 4829175"/>
              <a:gd name="connsiteY9" fmla="*/ 0 h 1350596"/>
              <a:gd name="connsiteX10" fmla="*/ 4829175 w 4829175"/>
              <a:gd name="connsiteY10" fmla="*/ 225104 h 1350596"/>
              <a:gd name="connsiteX11" fmla="*/ 4829175 w 4829175"/>
              <a:gd name="connsiteY11" fmla="*/ 787848 h 1350596"/>
              <a:gd name="connsiteX12" fmla="*/ 4829175 w 4829175"/>
              <a:gd name="connsiteY12" fmla="*/ 787848 h 1350596"/>
              <a:gd name="connsiteX13" fmla="*/ 4829175 w 4829175"/>
              <a:gd name="connsiteY13" fmla="*/ 1125497 h 1350596"/>
              <a:gd name="connsiteX14" fmla="*/ 4829175 w 4829175"/>
              <a:gd name="connsiteY14" fmla="*/ 1125492 h 1350596"/>
              <a:gd name="connsiteX15" fmla="*/ 4604071 w 4829175"/>
              <a:gd name="connsiteY15" fmla="*/ 1350596 h 1350596"/>
              <a:gd name="connsiteX16" fmla="*/ 4024313 w 4829175"/>
              <a:gd name="connsiteY16" fmla="*/ 1350596 h 1350596"/>
              <a:gd name="connsiteX17" fmla="*/ 3992714 w 4829175"/>
              <a:gd name="connsiteY17" fmla="*/ 1650793 h 1350596"/>
              <a:gd name="connsiteX18" fmla="*/ 3393110 w 4829175"/>
              <a:gd name="connsiteY18" fmla="*/ 1497693 h 1350596"/>
              <a:gd name="connsiteX19" fmla="*/ 2817019 w 4829175"/>
              <a:gd name="connsiteY19" fmla="*/ 1350596 h 1350596"/>
              <a:gd name="connsiteX20" fmla="*/ 2194959 w 4829175"/>
              <a:gd name="connsiteY20" fmla="*/ 1350596 h 1350596"/>
              <a:gd name="connsiteX21" fmla="*/ 1546981 w 4829175"/>
              <a:gd name="connsiteY21" fmla="*/ 1350596 h 1350596"/>
              <a:gd name="connsiteX22" fmla="*/ 924921 w 4829175"/>
              <a:gd name="connsiteY22" fmla="*/ 1350596 h 1350596"/>
              <a:gd name="connsiteX23" fmla="*/ 225104 w 4829175"/>
              <a:gd name="connsiteY23" fmla="*/ 1350596 h 1350596"/>
              <a:gd name="connsiteX24" fmla="*/ 0 w 4829175"/>
              <a:gd name="connsiteY24" fmla="*/ 1125492 h 1350596"/>
              <a:gd name="connsiteX25" fmla="*/ 0 w 4829175"/>
              <a:gd name="connsiteY25" fmla="*/ 1125497 h 1350596"/>
              <a:gd name="connsiteX26" fmla="*/ 0 w 4829175"/>
              <a:gd name="connsiteY26" fmla="*/ 787848 h 1350596"/>
              <a:gd name="connsiteX27" fmla="*/ 0 w 4829175"/>
              <a:gd name="connsiteY27" fmla="*/ 787848 h 1350596"/>
              <a:gd name="connsiteX28" fmla="*/ 0 w 4829175"/>
              <a:gd name="connsiteY28" fmla="*/ 225104 h 1350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829175" h="1350596" fill="none" extrusionOk="0">
                <a:moveTo>
                  <a:pt x="0" y="225104"/>
                </a:moveTo>
                <a:cubicBezTo>
                  <a:pt x="-12264" y="95226"/>
                  <a:pt x="94750" y="-19524"/>
                  <a:pt x="225104" y="0"/>
                </a:cubicBezTo>
                <a:cubicBezTo>
                  <a:pt x="353047" y="8832"/>
                  <a:pt x="535755" y="-17408"/>
                  <a:pt x="821244" y="0"/>
                </a:cubicBezTo>
                <a:cubicBezTo>
                  <a:pt x="1106733" y="17408"/>
                  <a:pt x="1207445" y="13030"/>
                  <a:pt x="1391466" y="0"/>
                </a:cubicBezTo>
                <a:cubicBezTo>
                  <a:pt x="1575487" y="-13030"/>
                  <a:pt x="1744814" y="15188"/>
                  <a:pt x="1961687" y="0"/>
                </a:cubicBezTo>
                <a:cubicBezTo>
                  <a:pt x="2178560" y="-15188"/>
                  <a:pt x="2424783" y="-38776"/>
                  <a:pt x="2817019" y="0"/>
                </a:cubicBezTo>
                <a:lnTo>
                  <a:pt x="2817019" y="0"/>
                </a:lnTo>
                <a:cubicBezTo>
                  <a:pt x="2938143" y="-6939"/>
                  <a:pt x="3117486" y="23567"/>
                  <a:pt x="3384447" y="0"/>
                </a:cubicBezTo>
                <a:cubicBezTo>
                  <a:pt x="3651408" y="-23567"/>
                  <a:pt x="3815651" y="19409"/>
                  <a:pt x="4024313" y="0"/>
                </a:cubicBezTo>
                <a:cubicBezTo>
                  <a:pt x="4307952" y="725"/>
                  <a:pt x="4386294" y="22225"/>
                  <a:pt x="4604071" y="0"/>
                </a:cubicBezTo>
                <a:cubicBezTo>
                  <a:pt x="4723224" y="12642"/>
                  <a:pt x="4846064" y="115599"/>
                  <a:pt x="4829175" y="225104"/>
                </a:cubicBezTo>
                <a:cubicBezTo>
                  <a:pt x="4812244" y="494166"/>
                  <a:pt x="4853579" y="594075"/>
                  <a:pt x="4829175" y="787848"/>
                </a:cubicBezTo>
                <a:lnTo>
                  <a:pt x="4829175" y="787848"/>
                </a:lnTo>
                <a:cubicBezTo>
                  <a:pt x="4823933" y="925041"/>
                  <a:pt x="4845311" y="1046265"/>
                  <a:pt x="4829175" y="1125497"/>
                </a:cubicBezTo>
                <a:lnTo>
                  <a:pt x="4829175" y="1125492"/>
                </a:lnTo>
                <a:cubicBezTo>
                  <a:pt x="4829711" y="1242950"/>
                  <a:pt x="4729457" y="1358041"/>
                  <a:pt x="4604071" y="1350596"/>
                </a:cubicBezTo>
                <a:cubicBezTo>
                  <a:pt x="4375295" y="1371280"/>
                  <a:pt x="4147210" y="1363239"/>
                  <a:pt x="4024313" y="1350596"/>
                </a:cubicBezTo>
                <a:cubicBezTo>
                  <a:pt x="4028319" y="1447357"/>
                  <a:pt x="4006375" y="1526453"/>
                  <a:pt x="3992714" y="1650793"/>
                </a:cubicBezTo>
                <a:cubicBezTo>
                  <a:pt x="3781942" y="1595495"/>
                  <a:pt x="3527226" y="1523074"/>
                  <a:pt x="3393110" y="1497693"/>
                </a:cubicBezTo>
                <a:cubicBezTo>
                  <a:pt x="3258994" y="1472312"/>
                  <a:pt x="3016357" y="1430940"/>
                  <a:pt x="2817019" y="1350596"/>
                </a:cubicBezTo>
                <a:cubicBezTo>
                  <a:pt x="2668494" y="1365241"/>
                  <a:pt x="2489174" y="1325535"/>
                  <a:pt x="2194959" y="1350596"/>
                </a:cubicBezTo>
                <a:cubicBezTo>
                  <a:pt x="1900744" y="1375657"/>
                  <a:pt x="1794469" y="1328035"/>
                  <a:pt x="1546981" y="1350596"/>
                </a:cubicBezTo>
                <a:cubicBezTo>
                  <a:pt x="1299493" y="1373157"/>
                  <a:pt x="1063927" y="1340299"/>
                  <a:pt x="924921" y="1350596"/>
                </a:cubicBezTo>
                <a:cubicBezTo>
                  <a:pt x="785915" y="1360893"/>
                  <a:pt x="487113" y="1367665"/>
                  <a:pt x="225104" y="1350596"/>
                </a:cubicBezTo>
                <a:cubicBezTo>
                  <a:pt x="75170" y="1356517"/>
                  <a:pt x="12511" y="1255611"/>
                  <a:pt x="0" y="1125492"/>
                </a:cubicBezTo>
                <a:lnTo>
                  <a:pt x="0" y="1125497"/>
                </a:lnTo>
                <a:cubicBezTo>
                  <a:pt x="12857" y="963538"/>
                  <a:pt x="-5190" y="955057"/>
                  <a:pt x="0" y="787848"/>
                </a:cubicBezTo>
                <a:lnTo>
                  <a:pt x="0" y="787848"/>
                </a:lnTo>
                <a:cubicBezTo>
                  <a:pt x="-4147" y="567061"/>
                  <a:pt x="9702" y="422159"/>
                  <a:pt x="0" y="225104"/>
                </a:cubicBezTo>
                <a:close/>
              </a:path>
              <a:path w="4829175" h="1350596" stroke="0" extrusionOk="0">
                <a:moveTo>
                  <a:pt x="0" y="225104"/>
                </a:moveTo>
                <a:cubicBezTo>
                  <a:pt x="5748" y="119519"/>
                  <a:pt x="97622" y="-25209"/>
                  <a:pt x="225104" y="0"/>
                </a:cubicBezTo>
                <a:cubicBezTo>
                  <a:pt x="464289" y="-2751"/>
                  <a:pt x="636156" y="-18492"/>
                  <a:pt x="873083" y="0"/>
                </a:cubicBezTo>
                <a:cubicBezTo>
                  <a:pt x="1110010" y="18492"/>
                  <a:pt x="1271100" y="-16942"/>
                  <a:pt x="1443304" y="0"/>
                </a:cubicBezTo>
                <a:cubicBezTo>
                  <a:pt x="1615508" y="16942"/>
                  <a:pt x="1925250" y="13386"/>
                  <a:pt x="2117202" y="0"/>
                </a:cubicBezTo>
                <a:cubicBezTo>
                  <a:pt x="2309154" y="-13386"/>
                  <a:pt x="2673360" y="-16679"/>
                  <a:pt x="2817019" y="0"/>
                </a:cubicBezTo>
                <a:lnTo>
                  <a:pt x="2817019" y="0"/>
                </a:lnTo>
                <a:cubicBezTo>
                  <a:pt x="3067016" y="16294"/>
                  <a:pt x="3164668" y="-14539"/>
                  <a:pt x="3420666" y="0"/>
                </a:cubicBezTo>
                <a:cubicBezTo>
                  <a:pt x="3676664" y="14539"/>
                  <a:pt x="3822113" y="-24847"/>
                  <a:pt x="4024313" y="0"/>
                </a:cubicBezTo>
                <a:cubicBezTo>
                  <a:pt x="4185617" y="16296"/>
                  <a:pt x="4398922" y="7111"/>
                  <a:pt x="4604071" y="0"/>
                </a:cubicBezTo>
                <a:cubicBezTo>
                  <a:pt x="4740432" y="-13111"/>
                  <a:pt x="4808348" y="78486"/>
                  <a:pt x="4829175" y="225104"/>
                </a:cubicBezTo>
                <a:cubicBezTo>
                  <a:pt x="4826075" y="478490"/>
                  <a:pt x="4846196" y="652995"/>
                  <a:pt x="4829175" y="787848"/>
                </a:cubicBezTo>
                <a:lnTo>
                  <a:pt x="4829175" y="787848"/>
                </a:lnTo>
                <a:cubicBezTo>
                  <a:pt x="4830254" y="901385"/>
                  <a:pt x="4817975" y="1015586"/>
                  <a:pt x="4829175" y="1125497"/>
                </a:cubicBezTo>
                <a:lnTo>
                  <a:pt x="4829175" y="1125492"/>
                </a:lnTo>
                <a:cubicBezTo>
                  <a:pt x="4837143" y="1271508"/>
                  <a:pt x="4717197" y="1337828"/>
                  <a:pt x="4604071" y="1350596"/>
                </a:cubicBezTo>
                <a:cubicBezTo>
                  <a:pt x="4413305" y="1325407"/>
                  <a:pt x="4288673" y="1372399"/>
                  <a:pt x="4024313" y="1350596"/>
                </a:cubicBezTo>
                <a:cubicBezTo>
                  <a:pt x="4021363" y="1438012"/>
                  <a:pt x="3999928" y="1566534"/>
                  <a:pt x="3992714" y="1650793"/>
                </a:cubicBezTo>
                <a:cubicBezTo>
                  <a:pt x="3827792" y="1635433"/>
                  <a:pt x="3699357" y="1560092"/>
                  <a:pt x="3416623" y="1503696"/>
                </a:cubicBezTo>
                <a:cubicBezTo>
                  <a:pt x="3133889" y="1447301"/>
                  <a:pt x="2938890" y="1387273"/>
                  <a:pt x="2817019" y="1350596"/>
                </a:cubicBezTo>
                <a:cubicBezTo>
                  <a:pt x="2643751" y="1368127"/>
                  <a:pt x="2393846" y="1359325"/>
                  <a:pt x="2117202" y="1350596"/>
                </a:cubicBezTo>
                <a:cubicBezTo>
                  <a:pt x="1840558" y="1341867"/>
                  <a:pt x="1639176" y="1378567"/>
                  <a:pt x="1417385" y="1350596"/>
                </a:cubicBezTo>
                <a:cubicBezTo>
                  <a:pt x="1195594" y="1322625"/>
                  <a:pt x="961517" y="1363929"/>
                  <a:pt x="847164" y="1350596"/>
                </a:cubicBezTo>
                <a:cubicBezTo>
                  <a:pt x="732811" y="1337263"/>
                  <a:pt x="462051" y="1320550"/>
                  <a:pt x="225104" y="1350596"/>
                </a:cubicBezTo>
                <a:cubicBezTo>
                  <a:pt x="97076" y="1349492"/>
                  <a:pt x="756" y="1253379"/>
                  <a:pt x="0" y="1125492"/>
                </a:cubicBezTo>
                <a:lnTo>
                  <a:pt x="0" y="1125497"/>
                </a:lnTo>
                <a:cubicBezTo>
                  <a:pt x="-6501" y="963880"/>
                  <a:pt x="-15383" y="917884"/>
                  <a:pt x="0" y="787848"/>
                </a:cubicBezTo>
                <a:lnTo>
                  <a:pt x="0" y="787848"/>
                </a:lnTo>
                <a:cubicBezTo>
                  <a:pt x="26272" y="638290"/>
                  <a:pt x="-9691" y="339399"/>
                  <a:pt x="0" y="225104"/>
                </a:cubicBezTo>
                <a:close/>
              </a:path>
            </a:pathLst>
          </a:custGeom>
          <a:ln w="38100">
            <a:solidFill>
              <a:srgbClr val="FF99FF"/>
            </a:solidFill>
            <a:extLst>
              <a:ext uri="{C807C97D-BFC1-408E-A445-0C87EB9F89A2}">
                <ask:lineSketchStyleProps xmlns:ask="http://schemas.microsoft.com/office/drawing/2018/sketchyshapes" sd="1430415381">
                  <a:prstGeom prst="wedgeRoundRectCallout">
                    <a:avLst>
                      <a:gd name="adj1" fmla="val 32679"/>
                      <a:gd name="adj2" fmla="val 72227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triệu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1 000 000</a:t>
            </a:r>
          </a:p>
          <a:p>
            <a:pPr lvl="0"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Vậy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triệu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6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0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1" name="Picture 10" descr="A picture containing doll&#10;&#10;Description automatically generated">
            <a:extLst>
              <a:ext uri="{FF2B5EF4-FFF2-40B4-BE49-F238E27FC236}">
                <a16:creationId xmlns:a16="http://schemas.microsoft.com/office/drawing/2014/main" id="{096B11F7-FC24-6FFE-6258-EFF5F8F7F2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918" y="2925621"/>
            <a:ext cx="2484733" cy="3932379"/>
          </a:xfrm>
          <a:prstGeom prst="rect">
            <a:avLst/>
          </a:prstGeom>
        </p:spPr>
      </p:pic>
      <p:pic>
        <p:nvPicPr>
          <p:cNvPr id="13" name="Picture 1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58701746-361B-2CF5-202A-9855F35F36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177" y="3061771"/>
            <a:ext cx="3587436" cy="379622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4A5E3AA-DEAC-3A85-B89F-02AA6C5929D7}"/>
              </a:ext>
            </a:extLst>
          </p:cNvPr>
          <p:cNvGrpSpPr/>
          <p:nvPr/>
        </p:nvGrpSpPr>
        <p:grpSpPr>
          <a:xfrm>
            <a:off x="5663127" y="3623988"/>
            <a:ext cx="2084969" cy="2084969"/>
            <a:chOff x="3880980" y="4622364"/>
            <a:chExt cx="2084969" cy="208496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1C28052-EDFD-6A28-7CE7-C4E0FAD26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0980" y="4622364"/>
              <a:ext cx="2084969" cy="2084969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3E3FC47-30F1-9AA6-38BE-D16166CA6FF2}"/>
                </a:ext>
              </a:extLst>
            </p:cNvPr>
            <p:cNvGrpSpPr/>
            <p:nvPr/>
          </p:nvGrpSpPr>
          <p:grpSpPr>
            <a:xfrm>
              <a:off x="4516243" y="5288928"/>
              <a:ext cx="814441" cy="1253083"/>
              <a:chOff x="4489079" y="5288928"/>
              <a:chExt cx="814441" cy="1253083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CAA9491D-4E18-536A-C431-6C560583A766}"/>
                  </a:ext>
                </a:extLst>
              </p:cNvPr>
              <p:cNvSpPr/>
              <p:nvPr/>
            </p:nvSpPr>
            <p:spPr>
              <a:xfrm>
                <a:off x="4489079" y="5288928"/>
                <a:ext cx="814441" cy="751840"/>
              </a:xfrm>
              <a:prstGeom prst="ellipse">
                <a:avLst/>
              </a:prstGeom>
              <a:solidFill>
                <a:srgbClr val="FFFF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F0D631F-F546-9C30-F642-980CB49167A5}"/>
                  </a:ext>
                </a:extLst>
              </p:cNvPr>
              <p:cNvSpPr txBox="1"/>
              <p:nvPr/>
            </p:nvSpPr>
            <p:spPr>
              <a:xfrm>
                <a:off x="4572449" y="5341682"/>
                <a:ext cx="647700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+1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828952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95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001BD9B-7A35-4861-2B89-1A60E98C5F6E}"/>
              </a:ext>
            </a:extLst>
          </p:cNvPr>
          <p:cNvGrpSpPr/>
          <p:nvPr/>
        </p:nvGrpSpPr>
        <p:grpSpPr>
          <a:xfrm>
            <a:off x="696505" y="0"/>
            <a:ext cx="6251863" cy="3386934"/>
            <a:chOff x="334998" y="148856"/>
            <a:chExt cx="6251863" cy="3386934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33987812-BE24-EBC7-1358-E9FE036B209F}"/>
                </a:ext>
              </a:extLst>
            </p:cNvPr>
            <p:cNvSpPr/>
            <p:nvPr/>
          </p:nvSpPr>
          <p:spPr>
            <a:xfrm>
              <a:off x="1018200" y="819150"/>
              <a:ext cx="4802017" cy="2047010"/>
            </a:xfrm>
            <a:custGeom>
              <a:avLst/>
              <a:gdLst>
                <a:gd name="connsiteX0" fmla="*/ 0 w 4802017"/>
                <a:gd name="connsiteY0" fmla="*/ 341175 h 2047010"/>
                <a:gd name="connsiteX1" fmla="*/ 341175 w 4802017"/>
                <a:gd name="connsiteY1" fmla="*/ 0 h 2047010"/>
                <a:gd name="connsiteX2" fmla="*/ 1027786 w 4802017"/>
                <a:gd name="connsiteY2" fmla="*/ 0 h 2047010"/>
                <a:gd name="connsiteX3" fmla="*/ 1755594 w 4802017"/>
                <a:gd name="connsiteY3" fmla="*/ 0 h 2047010"/>
                <a:gd name="connsiteX4" fmla="*/ 2442205 w 4802017"/>
                <a:gd name="connsiteY4" fmla="*/ 0 h 2047010"/>
                <a:gd name="connsiteX5" fmla="*/ 3005226 w 4802017"/>
                <a:gd name="connsiteY5" fmla="*/ 0 h 2047010"/>
                <a:gd name="connsiteX6" fmla="*/ 3733034 w 4802017"/>
                <a:gd name="connsiteY6" fmla="*/ 0 h 2047010"/>
                <a:gd name="connsiteX7" fmla="*/ 4460842 w 4802017"/>
                <a:gd name="connsiteY7" fmla="*/ 0 h 2047010"/>
                <a:gd name="connsiteX8" fmla="*/ 4802017 w 4802017"/>
                <a:gd name="connsiteY8" fmla="*/ 341175 h 2047010"/>
                <a:gd name="connsiteX9" fmla="*/ 4802017 w 4802017"/>
                <a:gd name="connsiteY9" fmla="*/ 1023505 h 2047010"/>
                <a:gd name="connsiteX10" fmla="*/ 4802017 w 4802017"/>
                <a:gd name="connsiteY10" fmla="*/ 1705835 h 2047010"/>
                <a:gd name="connsiteX11" fmla="*/ 4460842 w 4802017"/>
                <a:gd name="connsiteY11" fmla="*/ 2047010 h 2047010"/>
                <a:gd name="connsiteX12" fmla="*/ 3774231 w 4802017"/>
                <a:gd name="connsiteY12" fmla="*/ 2047010 h 2047010"/>
                <a:gd name="connsiteX13" fmla="*/ 3170013 w 4802017"/>
                <a:gd name="connsiteY13" fmla="*/ 2047010 h 2047010"/>
                <a:gd name="connsiteX14" fmla="*/ 2565795 w 4802017"/>
                <a:gd name="connsiteY14" fmla="*/ 2047010 h 2047010"/>
                <a:gd name="connsiteX15" fmla="*/ 1837987 w 4802017"/>
                <a:gd name="connsiteY15" fmla="*/ 2047010 h 2047010"/>
                <a:gd name="connsiteX16" fmla="*/ 1151376 w 4802017"/>
                <a:gd name="connsiteY16" fmla="*/ 2047010 h 2047010"/>
                <a:gd name="connsiteX17" fmla="*/ 341175 w 4802017"/>
                <a:gd name="connsiteY17" fmla="*/ 2047010 h 2047010"/>
                <a:gd name="connsiteX18" fmla="*/ 0 w 4802017"/>
                <a:gd name="connsiteY18" fmla="*/ 1705835 h 2047010"/>
                <a:gd name="connsiteX19" fmla="*/ 0 w 4802017"/>
                <a:gd name="connsiteY19" fmla="*/ 996212 h 2047010"/>
                <a:gd name="connsiteX20" fmla="*/ 0 w 4802017"/>
                <a:gd name="connsiteY20" fmla="*/ 341175 h 204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02017" h="2047010" fill="none" extrusionOk="0">
                  <a:moveTo>
                    <a:pt x="0" y="341175"/>
                  </a:moveTo>
                  <a:cubicBezTo>
                    <a:pt x="-20853" y="161954"/>
                    <a:pt x="122362" y="5937"/>
                    <a:pt x="341175" y="0"/>
                  </a:cubicBezTo>
                  <a:cubicBezTo>
                    <a:pt x="520570" y="-13506"/>
                    <a:pt x="836163" y="-20519"/>
                    <a:pt x="1027786" y="0"/>
                  </a:cubicBezTo>
                  <a:cubicBezTo>
                    <a:pt x="1219409" y="20519"/>
                    <a:pt x="1399181" y="-16732"/>
                    <a:pt x="1755594" y="0"/>
                  </a:cubicBezTo>
                  <a:cubicBezTo>
                    <a:pt x="2112007" y="16732"/>
                    <a:pt x="2100743" y="4392"/>
                    <a:pt x="2442205" y="0"/>
                  </a:cubicBezTo>
                  <a:cubicBezTo>
                    <a:pt x="2783667" y="-4392"/>
                    <a:pt x="2859282" y="-6572"/>
                    <a:pt x="3005226" y="0"/>
                  </a:cubicBezTo>
                  <a:cubicBezTo>
                    <a:pt x="3151170" y="6572"/>
                    <a:pt x="3433483" y="2802"/>
                    <a:pt x="3733034" y="0"/>
                  </a:cubicBezTo>
                  <a:cubicBezTo>
                    <a:pt x="4032585" y="-2802"/>
                    <a:pt x="4203872" y="-1624"/>
                    <a:pt x="4460842" y="0"/>
                  </a:cubicBezTo>
                  <a:cubicBezTo>
                    <a:pt x="4655869" y="-5254"/>
                    <a:pt x="4806220" y="155113"/>
                    <a:pt x="4802017" y="341175"/>
                  </a:cubicBezTo>
                  <a:cubicBezTo>
                    <a:pt x="4814409" y="576865"/>
                    <a:pt x="4800760" y="771590"/>
                    <a:pt x="4802017" y="1023505"/>
                  </a:cubicBezTo>
                  <a:cubicBezTo>
                    <a:pt x="4803275" y="1275420"/>
                    <a:pt x="4818735" y="1470339"/>
                    <a:pt x="4802017" y="1705835"/>
                  </a:cubicBezTo>
                  <a:cubicBezTo>
                    <a:pt x="4803736" y="1876372"/>
                    <a:pt x="4638158" y="2048825"/>
                    <a:pt x="4460842" y="2047010"/>
                  </a:cubicBezTo>
                  <a:cubicBezTo>
                    <a:pt x="4208155" y="2054250"/>
                    <a:pt x="3965049" y="2064805"/>
                    <a:pt x="3774231" y="2047010"/>
                  </a:cubicBezTo>
                  <a:cubicBezTo>
                    <a:pt x="3583413" y="2029215"/>
                    <a:pt x="3308398" y="2027297"/>
                    <a:pt x="3170013" y="2047010"/>
                  </a:cubicBezTo>
                  <a:cubicBezTo>
                    <a:pt x="3031628" y="2066723"/>
                    <a:pt x="2791942" y="2019723"/>
                    <a:pt x="2565795" y="2047010"/>
                  </a:cubicBezTo>
                  <a:cubicBezTo>
                    <a:pt x="2339648" y="2074297"/>
                    <a:pt x="2185305" y="2035860"/>
                    <a:pt x="1837987" y="2047010"/>
                  </a:cubicBezTo>
                  <a:cubicBezTo>
                    <a:pt x="1490669" y="2058160"/>
                    <a:pt x="1324618" y="2077541"/>
                    <a:pt x="1151376" y="2047010"/>
                  </a:cubicBezTo>
                  <a:cubicBezTo>
                    <a:pt x="978134" y="2016479"/>
                    <a:pt x="740242" y="2042944"/>
                    <a:pt x="341175" y="2047010"/>
                  </a:cubicBezTo>
                  <a:cubicBezTo>
                    <a:pt x="188138" y="2046119"/>
                    <a:pt x="38079" y="1897282"/>
                    <a:pt x="0" y="1705835"/>
                  </a:cubicBezTo>
                  <a:cubicBezTo>
                    <a:pt x="5357" y="1382279"/>
                    <a:pt x="-7703" y="1198425"/>
                    <a:pt x="0" y="996212"/>
                  </a:cubicBezTo>
                  <a:cubicBezTo>
                    <a:pt x="7703" y="793999"/>
                    <a:pt x="-30629" y="575839"/>
                    <a:pt x="0" y="341175"/>
                  </a:cubicBezTo>
                  <a:close/>
                </a:path>
                <a:path w="4802017" h="2047010" stroke="0" extrusionOk="0">
                  <a:moveTo>
                    <a:pt x="0" y="341175"/>
                  </a:moveTo>
                  <a:cubicBezTo>
                    <a:pt x="40518" y="158403"/>
                    <a:pt x="168970" y="26550"/>
                    <a:pt x="341175" y="0"/>
                  </a:cubicBezTo>
                  <a:cubicBezTo>
                    <a:pt x="614349" y="-21915"/>
                    <a:pt x="784293" y="-8112"/>
                    <a:pt x="904196" y="0"/>
                  </a:cubicBezTo>
                  <a:cubicBezTo>
                    <a:pt x="1024099" y="8112"/>
                    <a:pt x="1423279" y="-17686"/>
                    <a:pt x="1632004" y="0"/>
                  </a:cubicBezTo>
                  <a:cubicBezTo>
                    <a:pt x="1840729" y="17686"/>
                    <a:pt x="2123050" y="-12964"/>
                    <a:pt x="2359812" y="0"/>
                  </a:cubicBezTo>
                  <a:cubicBezTo>
                    <a:pt x="2596574" y="12964"/>
                    <a:pt x="2887388" y="-26680"/>
                    <a:pt x="3087620" y="0"/>
                  </a:cubicBezTo>
                  <a:cubicBezTo>
                    <a:pt x="3287852" y="26680"/>
                    <a:pt x="3589989" y="-8135"/>
                    <a:pt x="3856624" y="0"/>
                  </a:cubicBezTo>
                  <a:cubicBezTo>
                    <a:pt x="4123259" y="8135"/>
                    <a:pt x="4177887" y="-11685"/>
                    <a:pt x="4460842" y="0"/>
                  </a:cubicBezTo>
                  <a:cubicBezTo>
                    <a:pt x="4637660" y="-18311"/>
                    <a:pt x="4796344" y="137329"/>
                    <a:pt x="4802017" y="341175"/>
                  </a:cubicBezTo>
                  <a:cubicBezTo>
                    <a:pt x="4774003" y="566295"/>
                    <a:pt x="4793363" y="851727"/>
                    <a:pt x="4802017" y="1037152"/>
                  </a:cubicBezTo>
                  <a:cubicBezTo>
                    <a:pt x="4810671" y="1222577"/>
                    <a:pt x="4797879" y="1466791"/>
                    <a:pt x="4802017" y="1705835"/>
                  </a:cubicBezTo>
                  <a:cubicBezTo>
                    <a:pt x="4795233" y="1915652"/>
                    <a:pt x="4610191" y="2037525"/>
                    <a:pt x="4460842" y="2047010"/>
                  </a:cubicBezTo>
                  <a:cubicBezTo>
                    <a:pt x="4328200" y="2028025"/>
                    <a:pt x="4068222" y="2051515"/>
                    <a:pt x="3897821" y="2047010"/>
                  </a:cubicBezTo>
                  <a:cubicBezTo>
                    <a:pt x="3727420" y="2042505"/>
                    <a:pt x="3387869" y="2067234"/>
                    <a:pt x="3252406" y="2047010"/>
                  </a:cubicBezTo>
                  <a:cubicBezTo>
                    <a:pt x="3116944" y="2026786"/>
                    <a:pt x="2856164" y="2040705"/>
                    <a:pt x="2565795" y="2047010"/>
                  </a:cubicBezTo>
                  <a:cubicBezTo>
                    <a:pt x="2275426" y="2053315"/>
                    <a:pt x="2138372" y="2013776"/>
                    <a:pt x="1879184" y="2047010"/>
                  </a:cubicBezTo>
                  <a:cubicBezTo>
                    <a:pt x="1619996" y="2080244"/>
                    <a:pt x="1419859" y="2078298"/>
                    <a:pt x="1110180" y="2047010"/>
                  </a:cubicBezTo>
                  <a:cubicBezTo>
                    <a:pt x="800501" y="2015722"/>
                    <a:pt x="515487" y="2069650"/>
                    <a:pt x="341175" y="2047010"/>
                  </a:cubicBezTo>
                  <a:cubicBezTo>
                    <a:pt x="111774" y="2027336"/>
                    <a:pt x="-17806" y="1873460"/>
                    <a:pt x="0" y="1705835"/>
                  </a:cubicBezTo>
                  <a:cubicBezTo>
                    <a:pt x="19689" y="1569713"/>
                    <a:pt x="11620" y="1211644"/>
                    <a:pt x="0" y="1037152"/>
                  </a:cubicBezTo>
                  <a:cubicBezTo>
                    <a:pt x="-11620" y="862660"/>
                    <a:pt x="5778" y="659869"/>
                    <a:pt x="0" y="341175"/>
                  </a:cubicBezTo>
                  <a:close/>
                </a:path>
              </a:pathLst>
            </a:custGeom>
            <a:ln w="38100">
              <a:solidFill>
                <a:srgbClr val="9999FF"/>
              </a:solidFill>
              <a:extLst>
                <a:ext uri="{C807C97D-BFC1-408E-A445-0C87EB9F89A2}">
                  <ask:lineSketchStyleProps xmlns:ask="http://schemas.microsoft.com/office/drawing/2018/sketchyshapes" sd="888366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3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: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bao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nhiêu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chữ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số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0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trong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số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một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tỷ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4F62252E-4EE2-F9F7-4E98-BC185295E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98" y="2150335"/>
              <a:ext cx="1385455" cy="1385455"/>
            </a:xfrm>
            <a:prstGeom prst="rect">
              <a:avLst/>
            </a:prstGeom>
          </p:spPr>
        </p:pic>
        <p:pic>
          <p:nvPicPr>
            <p:cNvPr id="5" name="Picture 4" descr="Logo&#10;&#10;Description automatically generated">
              <a:extLst>
                <a:ext uri="{FF2B5EF4-FFF2-40B4-BE49-F238E27FC236}">
                  <a16:creationId xmlns:a16="http://schemas.microsoft.com/office/drawing/2014/main" id="{6EBB1818-AB65-A46A-4482-FDECEC186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406" y="148856"/>
              <a:ext cx="1385455" cy="1385455"/>
            </a:xfrm>
            <a:prstGeom prst="rect">
              <a:avLst/>
            </a:prstGeom>
          </p:spPr>
        </p:pic>
      </p:grp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24B3AD75-647A-2356-6869-ABFFDF93323B}"/>
              </a:ext>
            </a:extLst>
          </p:cNvPr>
          <p:cNvSpPr/>
          <p:nvPr/>
        </p:nvSpPr>
        <p:spPr>
          <a:xfrm>
            <a:off x="6686549" y="1228725"/>
            <a:ext cx="4829175" cy="1350596"/>
          </a:xfrm>
          <a:custGeom>
            <a:avLst/>
            <a:gdLst>
              <a:gd name="connsiteX0" fmla="*/ 0 w 4829175"/>
              <a:gd name="connsiteY0" fmla="*/ 225104 h 1350596"/>
              <a:gd name="connsiteX1" fmla="*/ 225104 w 4829175"/>
              <a:gd name="connsiteY1" fmla="*/ 0 h 1350596"/>
              <a:gd name="connsiteX2" fmla="*/ 821244 w 4829175"/>
              <a:gd name="connsiteY2" fmla="*/ 0 h 1350596"/>
              <a:gd name="connsiteX3" fmla="*/ 1391466 w 4829175"/>
              <a:gd name="connsiteY3" fmla="*/ 0 h 1350596"/>
              <a:gd name="connsiteX4" fmla="*/ 1961687 w 4829175"/>
              <a:gd name="connsiteY4" fmla="*/ 0 h 1350596"/>
              <a:gd name="connsiteX5" fmla="*/ 2817019 w 4829175"/>
              <a:gd name="connsiteY5" fmla="*/ 0 h 1350596"/>
              <a:gd name="connsiteX6" fmla="*/ 2817019 w 4829175"/>
              <a:gd name="connsiteY6" fmla="*/ 0 h 1350596"/>
              <a:gd name="connsiteX7" fmla="*/ 3384447 w 4829175"/>
              <a:gd name="connsiteY7" fmla="*/ 0 h 1350596"/>
              <a:gd name="connsiteX8" fmla="*/ 4024313 w 4829175"/>
              <a:gd name="connsiteY8" fmla="*/ 0 h 1350596"/>
              <a:gd name="connsiteX9" fmla="*/ 4604071 w 4829175"/>
              <a:gd name="connsiteY9" fmla="*/ 0 h 1350596"/>
              <a:gd name="connsiteX10" fmla="*/ 4829175 w 4829175"/>
              <a:gd name="connsiteY10" fmla="*/ 225104 h 1350596"/>
              <a:gd name="connsiteX11" fmla="*/ 4829175 w 4829175"/>
              <a:gd name="connsiteY11" fmla="*/ 787848 h 1350596"/>
              <a:gd name="connsiteX12" fmla="*/ 4829175 w 4829175"/>
              <a:gd name="connsiteY12" fmla="*/ 787848 h 1350596"/>
              <a:gd name="connsiteX13" fmla="*/ 4829175 w 4829175"/>
              <a:gd name="connsiteY13" fmla="*/ 1125497 h 1350596"/>
              <a:gd name="connsiteX14" fmla="*/ 4829175 w 4829175"/>
              <a:gd name="connsiteY14" fmla="*/ 1125492 h 1350596"/>
              <a:gd name="connsiteX15" fmla="*/ 4604071 w 4829175"/>
              <a:gd name="connsiteY15" fmla="*/ 1350596 h 1350596"/>
              <a:gd name="connsiteX16" fmla="*/ 4024313 w 4829175"/>
              <a:gd name="connsiteY16" fmla="*/ 1350596 h 1350596"/>
              <a:gd name="connsiteX17" fmla="*/ 3992714 w 4829175"/>
              <a:gd name="connsiteY17" fmla="*/ 1650793 h 1350596"/>
              <a:gd name="connsiteX18" fmla="*/ 3393110 w 4829175"/>
              <a:gd name="connsiteY18" fmla="*/ 1497693 h 1350596"/>
              <a:gd name="connsiteX19" fmla="*/ 2817019 w 4829175"/>
              <a:gd name="connsiteY19" fmla="*/ 1350596 h 1350596"/>
              <a:gd name="connsiteX20" fmla="*/ 2194959 w 4829175"/>
              <a:gd name="connsiteY20" fmla="*/ 1350596 h 1350596"/>
              <a:gd name="connsiteX21" fmla="*/ 1546981 w 4829175"/>
              <a:gd name="connsiteY21" fmla="*/ 1350596 h 1350596"/>
              <a:gd name="connsiteX22" fmla="*/ 924921 w 4829175"/>
              <a:gd name="connsiteY22" fmla="*/ 1350596 h 1350596"/>
              <a:gd name="connsiteX23" fmla="*/ 225104 w 4829175"/>
              <a:gd name="connsiteY23" fmla="*/ 1350596 h 1350596"/>
              <a:gd name="connsiteX24" fmla="*/ 0 w 4829175"/>
              <a:gd name="connsiteY24" fmla="*/ 1125492 h 1350596"/>
              <a:gd name="connsiteX25" fmla="*/ 0 w 4829175"/>
              <a:gd name="connsiteY25" fmla="*/ 1125497 h 1350596"/>
              <a:gd name="connsiteX26" fmla="*/ 0 w 4829175"/>
              <a:gd name="connsiteY26" fmla="*/ 787848 h 1350596"/>
              <a:gd name="connsiteX27" fmla="*/ 0 w 4829175"/>
              <a:gd name="connsiteY27" fmla="*/ 787848 h 1350596"/>
              <a:gd name="connsiteX28" fmla="*/ 0 w 4829175"/>
              <a:gd name="connsiteY28" fmla="*/ 225104 h 1350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829175" h="1350596" fill="none" extrusionOk="0">
                <a:moveTo>
                  <a:pt x="0" y="225104"/>
                </a:moveTo>
                <a:cubicBezTo>
                  <a:pt x="-12264" y="95226"/>
                  <a:pt x="94750" y="-19524"/>
                  <a:pt x="225104" y="0"/>
                </a:cubicBezTo>
                <a:cubicBezTo>
                  <a:pt x="353047" y="8832"/>
                  <a:pt x="535755" y="-17408"/>
                  <a:pt x="821244" y="0"/>
                </a:cubicBezTo>
                <a:cubicBezTo>
                  <a:pt x="1106733" y="17408"/>
                  <a:pt x="1207445" y="13030"/>
                  <a:pt x="1391466" y="0"/>
                </a:cubicBezTo>
                <a:cubicBezTo>
                  <a:pt x="1575487" y="-13030"/>
                  <a:pt x="1744814" y="15188"/>
                  <a:pt x="1961687" y="0"/>
                </a:cubicBezTo>
                <a:cubicBezTo>
                  <a:pt x="2178560" y="-15188"/>
                  <a:pt x="2424783" y="-38776"/>
                  <a:pt x="2817019" y="0"/>
                </a:cubicBezTo>
                <a:lnTo>
                  <a:pt x="2817019" y="0"/>
                </a:lnTo>
                <a:cubicBezTo>
                  <a:pt x="2938143" y="-6939"/>
                  <a:pt x="3117486" y="23567"/>
                  <a:pt x="3384447" y="0"/>
                </a:cubicBezTo>
                <a:cubicBezTo>
                  <a:pt x="3651408" y="-23567"/>
                  <a:pt x="3815651" y="19409"/>
                  <a:pt x="4024313" y="0"/>
                </a:cubicBezTo>
                <a:cubicBezTo>
                  <a:pt x="4307952" y="725"/>
                  <a:pt x="4386294" y="22225"/>
                  <a:pt x="4604071" y="0"/>
                </a:cubicBezTo>
                <a:cubicBezTo>
                  <a:pt x="4723224" y="12642"/>
                  <a:pt x="4846064" y="115599"/>
                  <a:pt x="4829175" y="225104"/>
                </a:cubicBezTo>
                <a:cubicBezTo>
                  <a:pt x="4812244" y="494166"/>
                  <a:pt x="4853579" y="594075"/>
                  <a:pt x="4829175" y="787848"/>
                </a:cubicBezTo>
                <a:lnTo>
                  <a:pt x="4829175" y="787848"/>
                </a:lnTo>
                <a:cubicBezTo>
                  <a:pt x="4823933" y="925041"/>
                  <a:pt x="4845311" y="1046265"/>
                  <a:pt x="4829175" y="1125497"/>
                </a:cubicBezTo>
                <a:lnTo>
                  <a:pt x="4829175" y="1125492"/>
                </a:lnTo>
                <a:cubicBezTo>
                  <a:pt x="4829711" y="1242950"/>
                  <a:pt x="4729457" y="1358041"/>
                  <a:pt x="4604071" y="1350596"/>
                </a:cubicBezTo>
                <a:cubicBezTo>
                  <a:pt x="4375295" y="1371280"/>
                  <a:pt x="4147210" y="1363239"/>
                  <a:pt x="4024313" y="1350596"/>
                </a:cubicBezTo>
                <a:cubicBezTo>
                  <a:pt x="4028319" y="1447357"/>
                  <a:pt x="4006375" y="1526453"/>
                  <a:pt x="3992714" y="1650793"/>
                </a:cubicBezTo>
                <a:cubicBezTo>
                  <a:pt x="3781942" y="1595495"/>
                  <a:pt x="3527226" y="1523074"/>
                  <a:pt x="3393110" y="1497693"/>
                </a:cubicBezTo>
                <a:cubicBezTo>
                  <a:pt x="3258994" y="1472312"/>
                  <a:pt x="3016357" y="1430940"/>
                  <a:pt x="2817019" y="1350596"/>
                </a:cubicBezTo>
                <a:cubicBezTo>
                  <a:pt x="2668494" y="1365241"/>
                  <a:pt x="2489174" y="1325535"/>
                  <a:pt x="2194959" y="1350596"/>
                </a:cubicBezTo>
                <a:cubicBezTo>
                  <a:pt x="1900744" y="1375657"/>
                  <a:pt x="1794469" y="1328035"/>
                  <a:pt x="1546981" y="1350596"/>
                </a:cubicBezTo>
                <a:cubicBezTo>
                  <a:pt x="1299493" y="1373157"/>
                  <a:pt x="1063927" y="1340299"/>
                  <a:pt x="924921" y="1350596"/>
                </a:cubicBezTo>
                <a:cubicBezTo>
                  <a:pt x="785915" y="1360893"/>
                  <a:pt x="487113" y="1367665"/>
                  <a:pt x="225104" y="1350596"/>
                </a:cubicBezTo>
                <a:cubicBezTo>
                  <a:pt x="75170" y="1356517"/>
                  <a:pt x="12511" y="1255611"/>
                  <a:pt x="0" y="1125492"/>
                </a:cubicBezTo>
                <a:lnTo>
                  <a:pt x="0" y="1125497"/>
                </a:lnTo>
                <a:cubicBezTo>
                  <a:pt x="12857" y="963538"/>
                  <a:pt x="-5190" y="955057"/>
                  <a:pt x="0" y="787848"/>
                </a:cubicBezTo>
                <a:lnTo>
                  <a:pt x="0" y="787848"/>
                </a:lnTo>
                <a:cubicBezTo>
                  <a:pt x="-4147" y="567061"/>
                  <a:pt x="9702" y="422159"/>
                  <a:pt x="0" y="225104"/>
                </a:cubicBezTo>
                <a:close/>
              </a:path>
              <a:path w="4829175" h="1350596" stroke="0" extrusionOk="0">
                <a:moveTo>
                  <a:pt x="0" y="225104"/>
                </a:moveTo>
                <a:cubicBezTo>
                  <a:pt x="5748" y="119519"/>
                  <a:pt x="97622" y="-25209"/>
                  <a:pt x="225104" y="0"/>
                </a:cubicBezTo>
                <a:cubicBezTo>
                  <a:pt x="464289" y="-2751"/>
                  <a:pt x="636156" y="-18492"/>
                  <a:pt x="873083" y="0"/>
                </a:cubicBezTo>
                <a:cubicBezTo>
                  <a:pt x="1110010" y="18492"/>
                  <a:pt x="1271100" y="-16942"/>
                  <a:pt x="1443304" y="0"/>
                </a:cubicBezTo>
                <a:cubicBezTo>
                  <a:pt x="1615508" y="16942"/>
                  <a:pt x="1925250" y="13386"/>
                  <a:pt x="2117202" y="0"/>
                </a:cubicBezTo>
                <a:cubicBezTo>
                  <a:pt x="2309154" y="-13386"/>
                  <a:pt x="2673360" y="-16679"/>
                  <a:pt x="2817019" y="0"/>
                </a:cubicBezTo>
                <a:lnTo>
                  <a:pt x="2817019" y="0"/>
                </a:lnTo>
                <a:cubicBezTo>
                  <a:pt x="3067016" y="16294"/>
                  <a:pt x="3164668" y="-14539"/>
                  <a:pt x="3420666" y="0"/>
                </a:cubicBezTo>
                <a:cubicBezTo>
                  <a:pt x="3676664" y="14539"/>
                  <a:pt x="3822113" y="-24847"/>
                  <a:pt x="4024313" y="0"/>
                </a:cubicBezTo>
                <a:cubicBezTo>
                  <a:pt x="4185617" y="16296"/>
                  <a:pt x="4398922" y="7111"/>
                  <a:pt x="4604071" y="0"/>
                </a:cubicBezTo>
                <a:cubicBezTo>
                  <a:pt x="4740432" y="-13111"/>
                  <a:pt x="4808348" y="78486"/>
                  <a:pt x="4829175" y="225104"/>
                </a:cubicBezTo>
                <a:cubicBezTo>
                  <a:pt x="4826075" y="478490"/>
                  <a:pt x="4846196" y="652995"/>
                  <a:pt x="4829175" y="787848"/>
                </a:cubicBezTo>
                <a:lnTo>
                  <a:pt x="4829175" y="787848"/>
                </a:lnTo>
                <a:cubicBezTo>
                  <a:pt x="4830254" y="901385"/>
                  <a:pt x="4817975" y="1015586"/>
                  <a:pt x="4829175" y="1125497"/>
                </a:cubicBezTo>
                <a:lnTo>
                  <a:pt x="4829175" y="1125492"/>
                </a:lnTo>
                <a:cubicBezTo>
                  <a:pt x="4837143" y="1271508"/>
                  <a:pt x="4717197" y="1337828"/>
                  <a:pt x="4604071" y="1350596"/>
                </a:cubicBezTo>
                <a:cubicBezTo>
                  <a:pt x="4413305" y="1325407"/>
                  <a:pt x="4288673" y="1372399"/>
                  <a:pt x="4024313" y="1350596"/>
                </a:cubicBezTo>
                <a:cubicBezTo>
                  <a:pt x="4021363" y="1438012"/>
                  <a:pt x="3999928" y="1566534"/>
                  <a:pt x="3992714" y="1650793"/>
                </a:cubicBezTo>
                <a:cubicBezTo>
                  <a:pt x="3827792" y="1635433"/>
                  <a:pt x="3699357" y="1560092"/>
                  <a:pt x="3416623" y="1503696"/>
                </a:cubicBezTo>
                <a:cubicBezTo>
                  <a:pt x="3133889" y="1447301"/>
                  <a:pt x="2938890" y="1387273"/>
                  <a:pt x="2817019" y="1350596"/>
                </a:cubicBezTo>
                <a:cubicBezTo>
                  <a:pt x="2643751" y="1368127"/>
                  <a:pt x="2393846" y="1359325"/>
                  <a:pt x="2117202" y="1350596"/>
                </a:cubicBezTo>
                <a:cubicBezTo>
                  <a:pt x="1840558" y="1341867"/>
                  <a:pt x="1639176" y="1378567"/>
                  <a:pt x="1417385" y="1350596"/>
                </a:cubicBezTo>
                <a:cubicBezTo>
                  <a:pt x="1195594" y="1322625"/>
                  <a:pt x="961517" y="1363929"/>
                  <a:pt x="847164" y="1350596"/>
                </a:cubicBezTo>
                <a:cubicBezTo>
                  <a:pt x="732811" y="1337263"/>
                  <a:pt x="462051" y="1320550"/>
                  <a:pt x="225104" y="1350596"/>
                </a:cubicBezTo>
                <a:cubicBezTo>
                  <a:pt x="97076" y="1349492"/>
                  <a:pt x="756" y="1253379"/>
                  <a:pt x="0" y="1125492"/>
                </a:cubicBezTo>
                <a:lnTo>
                  <a:pt x="0" y="1125497"/>
                </a:lnTo>
                <a:cubicBezTo>
                  <a:pt x="-6501" y="963880"/>
                  <a:pt x="-15383" y="917884"/>
                  <a:pt x="0" y="787848"/>
                </a:cubicBezTo>
                <a:lnTo>
                  <a:pt x="0" y="787848"/>
                </a:lnTo>
                <a:cubicBezTo>
                  <a:pt x="26272" y="638290"/>
                  <a:pt x="-9691" y="339399"/>
                  <a:pt x="0" y="225104"/>
                </a:cubicBezTo>
                <a:close/>
              </a:path>
            </a:pathLst>
          </a:custGeom>
          <a:ln w="38100">
            <a:solidFill>
              <a:srgbClr val="FF99FF"/>
            </a:solidFill>
            <a:extLst>
              <a:ext uri="{C807C97D-BFC1-408E-A445-0C87EB9F89A2}">
                <ask:lineSketchStyleProps xmlns:ask="http://schemas.microsoft.com/office/drawing/2018/sketchyshapes" sd="1430415381">
                  <a:prstGeom prst="wedgeRoundRectCallout">
                    <a:avLst>
                      <a:gd name="adj1" fmla="val 32679"/>
                      <a:gd name="adj2" fmla="val 72227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tỉ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1 000 000 000</a:t>
            </a:r>
          </a:p>
          <a:p>
            <a:pPr lvl="0"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Vậy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tỉ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9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0.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1" name="Picture 10" descr="A picture containing doll&#10;&#10;Description automatically generated">
            <a:extLst>
              <a:ext uri="{FF2B5EF4-FFF2-40B4-BE49-F238E27FC236}">
                <a16:creationId xmlns:a16="http://schemas.microsoft.com/office/drawing/2014/main" id="{096B11F7-FC24-6FFE-6258-EFF5F8F7F2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918" y="2925621"/>
            <a:ext cx="2484733" cy="3932379"/>
          </a:xfrm>
          <a:prstGeom prst="rect">
            <a:avLst/>
          </a:prstGeom>
        </p:spPr>
      </p:pic>
      <p:pic>
        <p:nvPicPr>
          <p:cNvPr id="13" name="Picture 1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58701746-361B-2CF5-202A-9855F35F36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177" y="3061771"/>
            <a:ext cx="3587436" cy="379622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4A5E3AA-DEAC-3A85-B89F-02AA6C5929D7}"/>
              </a:ext>
            </a:extLst>
          </p:cNvPr>
          <p:cNvGrpSpPr/>
          <p:nvPr/>
        </p:nvGrpSpPr>
        <p:grpSpPr>
          <a:xfrm>
            <a:off x="5663127" y="3623988"/>
            <a:ext cx="2084969" cy="2084969"/>
            <a:chOff x="3880980" y="4622364"/>
            <a:chExt cx="2084969" cy="208496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1C28052-EDFD-6A28-7CE7-C4E0FAD26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0980" y="4622364"/>
              <a:ext cx="2084969" cy="2084969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3E3FC47-30F1-9AA6-38BE-D16166CA6FF2}"/>
                </a:ext>
              </a:extLst>
            </p:cNvPr>
            <p:cNvGrpSpPr/>
            <p:nvPr/>
          </p:nvGrpSpPr>
          <p:grpSpPr>
            <a:xfrm>
              <a:off x="4516243" y="5288928"/>
              <a:ext cx="814441" cy="1253083"/>
              <a:chOff x="4489079" y="5288928"/>
              <a:chExt cx="814441" cy="1253083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CAA9491D-4E18-536A-C431-6C560583A766}"/>
                  </a:ext>
                </a:extLst>
              </p:cNvPr>
              <p:cNvSpPr/>
              <p:nvPr/>
            </p:nvSpPr>
            <p:spPr>
              <a:xfrm>
                <a:off x="4489079" y="5288928"/>
                <a:ext cx="814441" cy="751840"/>
              </a:xfrm>
              <a:prstGeom prst="ellipse">
                <a:avLst/>
              </a:prstGeom>
              <a:solidFill>
                <a:srgbClr val="FFFF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F0D631F-F546-9C30-F642-980CB49167A5}"/>
                  </a:ext>
                </a:extLst>
              </p:cNvPr>
              <p:cNvSpPr txBox="1"/>
              <p:nvPr/>
            </p:nvSpPr>
            <p:spPr>
              <a:xfrm>
                <a:off x="4572449" y="5341682"/>
                <a:ext cx="647700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+1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730844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A433A50-6D8E-9601-0E36-AE6852F0F7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63" y="695325"/>
            <a:ext cx="7443788" cy="10693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29893A2-870E-736B-1CE7-9653304F08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2262" y="1585912"/>
            <a:ext cx="4467225" cy="21431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0031F5E-3556-7AD9-48D7-F33B91C52F06}"/>
              </a:ext>
            </a:extLst>
          </p:cNvPr>
          <p:cNvSpPr txBox="1"/>
          <p:nvPr/>
        </p:nvSpPr>
        <p:spPr>
          <a:xfrm>
            <a:off x="962025" y="3505200"/>
            <a:ext cx="10363200" cy="2597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>
              <a:lnSpc>
                <a:spcPct val="150000"/>
              </a:lnSpc>
            </a:pP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Lập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sáu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endParaRPr lang="en-US" sz="2800" b="1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latinLnBrk="0">
              <a:lnSpc>
                <a:spcPct val="150000"/>
              </a:lnSpc>
            </a:pP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Lập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sáu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endParaRPr lang="en-US" sz="2800" b="1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latinLnBrk="0">
              <a:lnSpc>
                <a:spcPct val="150000"/>
              </a:lnSpc>
            </a:pP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c)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Lập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sáu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rồi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tròn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hàng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nghìn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hàng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chục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nghìn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hàng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trăm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nghìn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08570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F3D5C8-99FE-F369-3509-D5FD601D2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2387" y="604837"/>
            <a:ext cx="4467225" cy="2143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7299BA-C60A-54B8-D2B5-C77B4648F5D6}"/>
              </a:ext>
            </a:extLst>
          </p:cNvPr>
          <p:cNvSpPr txBox="1"/>
          <p:nvPr/>
        </p:nvSpPr>
        <p:spPr>
          <a:xfrm>
            <a:off x="2333625" y="2733675"/>
            <a:ext cx="7658100" cy="82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>
              <a:lnSpc>
                <a:spcPct val="150000"/>
              </a:lnSpc>
            </a:pPr>
            <a:r>
              <a:rPr lang="en-US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Lập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sáu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endParaRPr lang="en-US" sz="3600" b="1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D3FBBC3-D82A-3893-B350-2EA7FFF24A80}"/>
              </a:ext>
            </a:extLst>
          </p:cNvPr>
          <p:cNvSpPr/>
          <p:nvPr/>
        </p:nvSpPr>
        <p:spPr>
          <a:xfrm>
            <a:off x="3505200" y="3895725"/>
            <a:ext cx="762000" cy="962025"/>
          </a:xfrm>
          <a:prstGeom prst="roundRect">
            <a:avLst>
              <a:gd name="adj" fmla="val 2291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9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4488843-B112-E023-1A0C-66677880ED77}"/>
              </a:ext>
            </a:extLst>
          </p:cNvPr>
          <p:cNvSpPr/>
          <p:nvPr/>
        </p:nvSpPr>
        <p:spPr>
          <a:xfrm>
            <a:off x="4448175" y="3914775"/>
            <a:ext cx="762000" cy="962025"/>
          </a:xfrm>
          <a:prstGeom prst="roundRect">
            <a:avLst>
              <a:gd name="adj" fmla="val 2291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8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1A39AC5-6CC6-9F0B-1214-624E15973BB5}"/>
              </a:ext>
            </a:extLst>
          </p:cNvPr>
          <p:cNvSpPr/>
          <p:nvPr/>
        </p:nvSpPr>
        <p:spPr>
          <a:xfrm>
            <a:off x="5353050" y="3914775"/>
            <a:ext cx="762000" cy="962025"/>
          </a:xfrm>
          <a:prstGeom prst="roundRect">
            <a:avLst>
              <a:gd name="adj" fmla="val 2291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7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D74E947-A326-7048-85B8-A11F0579DC46}"/>
              </a:ext>
            </a:extLst>
          </p:cNvPr>
          <p:cNvSpPr/>
          <p:nvPr/>
        </p:nvSpPr>
        <p:spPr>
          <a:xfrm>
            <a:off x="6257925" y="3914775"/>
            <a:ext cx="762000" cy="962025"/>
          </a:xfrm>
          <a:prstGeom prst="roundRect">
            <a:avLst>
              <a:gd name="adj" fmla="val 2291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6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DE0E0F9-3820-B6C2-D361-A4E7CFCF2B99}"/>
              </a:ext>
            </a:extLst>
          </p:cNvPr>
          <p:cNvSpPr/>
          <p:nvPr/>
        </p:nvSpPr>
        <p:spPr>
          <a:xfrm>
            <a:off x="7153275" y="3924300"/>
            <a:ext cx="762000" cy="962025"/>
          </a:xfrm>
          <a:prstGeom prst="roundRect">
            <a:avLst>
              <a:gd name="adj" fmla="val 2291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1AF9635-F2A6-CB3C-3442-31420B4C1C93}"/>
              </a:ext>
            </a:extLst>
          </p:cNvPr>
          <p:cNvSpPr/>
          <p:nvPr/>
        </p:nvSpPr>
        <p:spPr>
          <a:xfrm>
            <a:off x="8039100" y="3943350"/>
            <a:ext cx="762000" cy="962025"/>
          </a:xfrm>
          <a:prstGeom prst="roundRect">
            <a:avLst>
              <a:gd name="adj" fmla="val 2291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4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F3D5C8-99FE-F369-3509-D5FD601D2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2387" y="604837"/>
            <a:ext cx="4467225" cy="2143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7299BA-C60A-54B8-D2B5-C77B4648F5D6}"/>
              </a:ext>
            </a:extLst>
          </p:cNvPr>
          <p:cNvSpPr txBox="1"/>
          <p:nvPr/>
        </p:nvSpPr>
        <p:spPr>
          <a:xfrm>
            <a:off x="2333625" y="2733675"/>
            <a:ext cx="7658100" cy="82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Lập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sáu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endParaRPr lang="en-US" sz="36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D3FBBC3-D82A-3893-B350-2EA7FFF24A80}"/>
              </a:ext>
            </a:extLst>
          </p:cNvPr>
          <p:cNvSpPr/>
          <p:nvPr/>
        </p:nvSpPr>
        <p:spPr>
          <a:xfrm>
            <a:off x="3505200" y="3895725"/>
            <a:ext cx="762000" cy="962025"/>
          </a:xfrm>
          <a:prstGeom prst="roundRect">
            <a:avLst>
              <a:gd name="adj" fmla="val 2291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4488843-B112-E023-1A0C-66677880ED77}"/>
              </a:ext>
            </a:extLst>
          </p:cNvPr>
          <p:cNvSpPr/>
          <p:nvPr/>
        </p:nvSpPr>
        <p:spPr>
          <a:xfrm>
            <a:off x="4448175" y="3914775"/>
            <a:ext cx="762000" cy="962025"/>
          </a:xfrm>
          <a:prstGeom prst="roundRect">
            <a:avLst>
              <a:gd name="adj" fmla="val 2291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1A39AC5-6CC6-9F0B-1214-624E15973BB5}"/>
              </a:ext>
            </a:extLst>
          </p:cNvPr>
          <p:cNvSpPr/>
          <p:nvPr/>
        </p:nvSpPr>
        <p:spPr>
          <a:xfrm>
            <a:off x="5353050" y="3914775"/>
            <a:ext cx="762000" cy="962025"/>
          </a:xfrm>
          <a:prstGeom prst="roundRect">
            <a:avLst>
              <a:gd name="adj" fmla="val 2291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D74E947-A326-7048-85B8-A11F0579DC46}"/>
              </a:ext>
            </a:extLst>
          </p:cNvPr>
          <p:cNvSpPr/>
          <p:nvPr/>
        </p:nvSpPr>
        <p:spPr>
          <a:xfrm>
            <a:off x="6257925" y="3914775"/>
            <a:ext cx="762000" cy="962025"/>
          </a:xfrm>
          <a:prstGeom prst="roundRect">
            <a:avLst>
              <a:gd name="adj" fmla="val 2291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DE0E0F9-3820-B6C2-D361-A4E7CFCF2B99}"/>
              </a:ext>
            </a:extLst>
          </p:cNvPr>
          <p:cNvSpPr/>
          <p:nvPr/>
        </p:nvSpPr>
        <p:spPr>
          <a:xfrm>
            <a:off x="7153275" y="3924300"/>
            <a:ext cx="762000" cy="962025"/>
          </a:xfrm>
          <a:prstGeom prst="roundRect">
            <a:avLst>
              <a:gd name="adj" fmla="val 2291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1AF9635-F2A6-CB3C-3442-31420B4C1C93}"/>
              </a:ext>
            </a:extLst>
          </p:cNvPr>
          <p:cNvSpPr/>
          <p:nvPr/>
        </p:nvSpPr>
        <p:spPr>
          <a:xfrm>
            <a:off x="8039100" y="3943350"/>
            <a:ext cx="762000" cy="962025"/>
          </a:xfrm>
          <a:prstGeom prst="roundRect">
            <a:avLst>
              <a:gd name="adj" fmla="val 2291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7473847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F3D5C8-99FE-F369-3509-D5FD601D2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2387" y="604837"/>
            <a:ext cx="4467225" cy="2143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7299BA-C60A-54B8-D2B5-C77B4648F5D6}"/>
              </a:ext>
            </a:extLst>
          </p:cNvPr>
          <p:cNvSpPr txBox="1"/>
          <p:nvPr/>
        </p:nvSpPr>
        <p:spPr>
          <a:xfrm>
            <a:off x="1171575" y="2733675"/>
            <a:ext cx="101917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 </a:t>
            </a:r>
            <a:r>
              <a:rPr lang="en-US" sz="28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Lập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sáu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rồi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tròn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hàng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nghìn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hàng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chục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nghìn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hàng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trăm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nghìn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9C1B63-2DD1-5C12-0CD7-A8EF00CF2833}"/>
              </a:ext>
            </a:extLst>
          </p:cNvPr>
          <p:cNvSpPr txBox="1"/>
          <p:nvPr/>
        </p:nvSpPr>
        <p:spPr>
          <a:xfrm>
            <a:off x="1009650" y="3857625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Ví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Ta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lập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526 374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151C9F-EEF1-E817-98CC-4B8D729BCAB9}"/>
              </a:ext>
            </a:extLst>
          </p:cNvPr>
          <p:cNvSpPr txBox="1"/>
          <p:nvPr/>
        </p:nvSpPr>
        <p:spPr>
          <a:xfrm>
            <a:off x="1000124" y="4486275"/>
            <a:ext cx="9629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 tròn số 526 374 đến hàng nghìn ta được số 526 000.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69A41D-4BF9-7A03-E84A-34C1C059C88E}"/>
              </a:ext>
            </a:extLst>
          </p:cNvPr>
          <p:cNvSpPr txBox="1"/>
          <p:nvPr/>
        </p:nvSpPr>
        <p:spPr>
          <a:xfrm>
            <a:off x="1009649" y="5076825"/>
            <a:ext cx="10410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 tròn số 526 374 đến hàng chục nghìn ta được số 530 000.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A790EA-3135-F8E3-CBA1-B8B9BE9FAA69}"/>
              </a:ext>
            </a:extLst>
          </p:cNvPr>
          <p:cNvSpPr txBox="1"/>
          <p:nvPr/>
        </p:nvSpPr>
        <p:spPr>
          <a:xfrm>
            <a:off x="1009649" y="5695950"/>
            <a:ext cx="10410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 tròn số 526 374 đến hàng trăm nghìn ta được số 500 000.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8059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1FBBBDB-98E2-CE1C-434D-0EFBE58AF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553550"/>
            <a:ext cx="10687050" cy="6909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8A1826E-1E41-9BDE-8235-59D981C61D7F}"/>
              </a:ext>
            </a:extLst>
          </p:cNvPr>
          <p:cNvSpPr txBox="1"/>
          <p:nvPr/>
        </p:nvSpPr>
        <p:spPr>
          <a:xfrm>
            <a:off x="609600" y="1352550"/>
            <a:ext cx="63341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Khoảng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cách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Trái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Đất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Mặt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Trăng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khoảng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384 401 km.</a:t>
            </a:r>
          </a:p>
          <a:p>
            <a:pPr algn="just" latinLnBrk="0"/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Khoảng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cách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Trái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Đất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Mặt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Trời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khoảng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149 600 000 km.</a:t>
            </a:r>
          </a:p>
          <a:p>
            <a:pPr algn="r" latinLnBrk="0"/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Nguồn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 </a:t>
            </a:r>
            <a:r>
              <a:rPr lang="en-US" sz="28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https://solarsystem.nasa.gov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82CB2D-623C-1A58-F086-2A947D9B56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7571" y="1428750"/>
            <a:ext cx="4786753" cy="31813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96EED1B-52E7-BEFC-4E06-58E92542CE48}"/>
              </a:ext>
            </a:extLst>
          </p:cNvPr>
          <p:cNvSpPr txBox="1"/>
          <p:nvPr/>
        </p:nvSpPr>
        <p:spPr>
          <a:xfrm>
            <a:off x="933449" y="4686300"/>
            <a:ext cx="10296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384 401 đọc là: Ba trăm tám mươi tư nghìn bốn trăm linh một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5DBC48-2F6F-10A5-B60E-52DA558B9133}"/>
              </a:ext>
            </a:extLst>
          </p:cNvPr>
          <p:cNvSpPr txBox="1"/>
          <p:nvPr/>
        </p:nvSpPr>
        <p:spPr>
          <a:xfrm>
            <a:off x="828673" y="5381625"/>
            <a:ext cx="10934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149 600 000 đọc là: Một trăm bốn mươi chín triệu sáu trăm nghìn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0608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14;p39"/>
          <p:cNvSpPr txBox="1">
            <a:spLocks/>
          </p:cNvSpPr>
          <p:nvPr/>
        </p:nvSpPr>
        <p:spPr>
          <a:xfrm>
            <a:off x="1884829" y="1964548"/>
            <a:ext cx="9864845" cy="2153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hiana"/>
              <a:buNone/>
              <a:defRPr sz="9600" b="0" i="0" u="none" strike="noStrike" cap="none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lvl="0" algn="just" defTabSz="1219140">
              <a:lnSpc>
                <a:spcPct val="100000"/>
              </a:lnSpc>
              <a:defRPr/>
            </a:pPr>
            <a:r>
              <a:rPr lang="vi-VN" sz="32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 đọc số có nhiều chữ số:</a:t>
            </a:r>
          </a:p>
          <a:p>
            <a:pPr marL="457200" lvl="0" indent="-457200" algn="just" defTabSz="121914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vi-VN" sz="3200" b="1" kern="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 tách số thành từng lớp, từ lớp đơn vị đến lớp nghìn rồi lớp triệu, mỗi lớp có 3 hàng. Sau đó dựa vào cách đọc số có tới ba chữ số thuộc từng lớp để đọc và đọc từ trái sang phải.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Bahiana"/>
            </a:endParaRPr>
          </a:p>
        </p:txBody>
      </p:sp>
      <p:pic>
        <p:nvPicPr>
          <p:cNvPr id="113" name="Picture 11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8" b="100000" l="1183" r="97929">
                        <a14:foregroundMark x1="38166" y1="42012" x2="45562" y2="38757"/>
                        <a14:foregroundMark x1="54438" y1="38757" x2="60947" y2="39941"/>
                        <a14:foregroundMark x1="42604" y1="47337" x2="52959" y2="479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711" y="3506533"/>
            <a:ext cx="4166083" cy="416608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ài hát buổi sáng VTV7">
            <a:hlinkClick r:id="" action="ppaction://media"/>
            <a:extLst>
              <a:ext uri="{FF2B5EF4-FFF2-40B4-BE49-F238E27FC236}">
                <a16:creationId xmlns:a16="http://schemas.microsoft.com/office/drawing/2014/main" id="{1FCBDDF6-A37F-E0C3-4BA6-D97B13C95D3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-1"/>
            <a:ext cx="12378267" cy="696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74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形 1">
            <a:extLst>
              <a:ext uri="{FF2B5EF4-FFF2-40B4-BE49-F238E27FC236}">
                <a16:creationId xmlns:a16="http://schemas.microsoft.com/office/drawing/2014/main" id="{D955A1BD-E475-183A-EC93-4564597375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66305" y="840134"/>
            <a:ext cx="8187469" cy="187449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10">
            <a:extLst>
              <a:ext uri="{FF2B5EF4-FFF2-40B4-BE49-F238E27FC236}">
                <a16:creationId xmlns:a16="http://schemas.microsoft.com/office/drawing/2014/main" id="{1649DFA8-E790-EF91-2738-55CE6477FC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36853" y="2189992"/>
            <a:ext cx="3230880" cy="45217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7E75C1-7B9C-DA8B-6F89-0D149002E01B}"/>
              </a:ext>
            </a:extLst>
          </p:cNvPr>
          <p:cNvSpPr txBox="1"/>
          <p:nvPr/>
        </p:nvSpPr>
        <p:spPr>
          <a:xfrm>
            <a:off x="3025011" y="1127177"/>
            <a:ext cx="803351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44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Khi đọc các số có nhiều chữ số cần lưu ý gì?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370EAC-4D3B-E763-1C6C-E52DB36F43C6}"/>
              </a:ext>
            </a:extLst>
          </p:cNvPr>
          <p:cNvSpPr txBox="1"/>
          <p:nvPr/>
        </p:nvSpPr>
        <p:spPr>
          <a:xfrm>
            <a:off x="4143375" y="3095625"/>
            <a:ext cx="7277100" cy="1810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32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Lưu ý khi đọc các số: 0, 1, 4, 5.</a:t>
            </a:r>
            <a:endParaRPr lang="en-US" sz="32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indent="-4572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Dùng các từ “linh, mươi, mười, năm, lăm, một, mốt, bốn, tư” để đọc </a:t>
            </a:r>
            <a:endParaRPr lang="en-US" sz="32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5262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6" name="Google Shape;1116;p39"/>
          <p:cNvGrpSpPr/>
          <p:nvPr/>
        </p:nvGrpSpPr>
        <p:grpSpPr>
          <a:xfrm>
            <a:off x="4429806" y="5531068"/>
            <a:ext cx="667900" cy="1326933"/>
            <a:chOff x="8326875" y="3208575"/>
            <a:chExt cx="500925" cy="995200"/>
          </a:xfrm>
        </p:grpSpPr>
        <p:sp>
          <p:nvSpPr>
            <p:cNvPr id="1117" name="Google Shape;1117;p39"/>
            <p:cNvSpPr/>
            <p:nvPr/>
          </p:nvSpPr>
          <p:spPr>
            <a:xfrm>
              <a:off x="8609175" y="3231375"/>
              <a:ext cx="218575" cy="195050"/>
            </a:xfrm>
            <a:custGeom>
              <a:avLst/>
              <a:gdLst/>
              <a:ahLst/>
              <a:cxnLst/>
              <a:rect l="l" t="t" r="r" b="b"/>
              <a:pathLst>
                <a:path w="8743" h="7802" extrusionOk="0">
                  <a:moveTo>
                    <a:pt x="6174" y="0"/>
                  </a:moveTo>
                  <a:cubicBezTo>
                    <a:pt x="6073" y="0"/>
                    <a:pt x="5971" y="22"/>
                    <a:pt x="5874" y="68"/>
                  </a:cubicBezTo>
                  <a:lnTo>
                    <a:pt x="365" y="3812"/>
                  </a:lnTo>
                  <a:lnTo>
                    <a:pt x="0" y="4844"/>
                  </a:lnTo>
                  <a:lnTo>
                    <a:pt x="8378" y="7801"/>
                  </a:lnTo>
                  <a:lnTo>
                    <a:pt x="8742" y="6770"/>
                  </a:lnTo>
                  <a:lnTo>
                    <a:pt x="6805" y="397"/>
                  </a:lnTo>
                  <a:cubicBezTo>
                    <a:pt x="6685" y="147"/>
                    <a:pt x="6434" y="0"/>
                    <a:pt x="6174" y="0"/>
                  </a:cubicBezTo>
                  <a:close/>
                </a:path>
              </a:pathLst>
            </a:custGeom>
            <a:solidFill>
              <a:srgbClr val="F550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8609250" y="3265400"/>
              <a:ext cx="218550" cy="161025"/>
            </a:xfrm>
            <a:custGeom>
              <a:avLst/>
              <a:gdLst/>
              <a:ahLst/>
              <a:cxnLst/>
              <a:rect l="l" t="t" r="r" b="b"/>
              <a:pathLst>
                <a:path w="8742" h="6441" extrusionOk="0">
                  <a:moveTo>
                    <a:pt x="3970" y="1"/>
                  </a:moveTo>
                  <a:lnTo>
                    <a:pt x="363" y="2451"/>
                  </a:lnTo>
                  <a:lnTo>
                    <a:pt x="0" y="3483"/>
                  </a:lnTo>
                  <a:lnTo>
                    <a:pt x="8378" y="6440"/>
                  </a:lnTo>
                  <a:lnTo>
                    <a:pt x="8742" y="5409"/>
                  </a:lnTo>
                  <a:lnTo>
                    <a:pt x="7477" y="1252"/>
                  </a:lnTo>
                  <a:lnTo>
                    <a:pt x="4188" y="92"/>
                  </a:lnTo>
                  <a:cubicBezTo>
                    <a:pt x="4114" y="65"/>
                    <a:pt x="4041" y="32"/>
                    <a:pt x="39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8708400" y="3231375"/>
              <a:ext cx="87725" cy="65350"/>
            </a:xfrm>
            <a:custGeom>
              <a:avLst/>
              <a:gdLst/>
              <a:ahLst/>
              <a:cxnLst/>
              <a:rect l="l" t="t" r="r" b="b"/>
              <a:pathLst>
                <a:path w="3509" h="2614" extrusionOk="0">
                  <a:moveTo>
                    <a:pt x="2205" y="0"/>
                  </a:moveTo>
                  <a:cubicBezTo>
                    <a:pt x="2104" y="0"/>
                    <a:pt x="2002" y="22"/>
                    <a:pt x="1905" y="68"/>
                  </a:cubicBezTo>
                  <a:lnTo>
                    <a:pt x="1" y="1362"/>
                  </a:lnTo>
                  <a:cubicBezTo>
                    <a:pt x="75" y="1393"/>
                    <a:pt x="146" y="1426"/>
                    <a:pt x="221" y="1453"/>
                  </a:cubicBezTo>
                  <a:lnTo>
                    <a:pt x="3509" y="2613"/>
                  </a:lnTo>
                  <a:lnTo>
                    <a:pt x="2836" y="397"/>
                  </a:lnTo>
                  <a:cubicBezTo>
                    <a:pt x="2716" y="147"/>
                    <a:pt x="2465" y="0"/>
                    <a:pt x="2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0" name="Google Shape;1120;p39"/>
            <p:cNvSpPr/>
            <p:nvPr/>
          </p:nvSpPr>
          <p:spPr>
            <a:xfrm>
              <a:off x="8339650" y="3980300"/>
              <a:ext cx="251725" cy="223475"/>
            </a:xfrm>
            <a:custGeom>
              <a:avLst/>
              <a:gdLst/>
              <a:ahLst/>
              <a:cxnLst/>
              <a:rect l="l" t="t" r="r" b="b"/>
              <a:pathLst>
                <a:path w="10069" h="8939" extrusionOk="0">
                  <a:moveTo>
                    <a:pt x="5034" y="1"/>
                  </a:moveTo>
                  <a:cubicBezTo>
                    <a:pt x="3193" y="1"/>
                    <a:pt x="1470" y="1148"/>
                    <a:pt x="823" y="2983"/>
                  </a:cubicBezTo>
                  <a:cubicBezTo>
                    <a:pt x="1" y="5309"/>
                    <a:pt x="1220" y="7861"/>
                    <a:pt x="3547" y="8683"/>
                  </a:cubicBezTo>
                  <a:cubicBezTo>
                    <a:pt x="4039" y="8856"/>
                    <a:pt x="4541" y="8939"/>
                    <a:pt x="5035" y="8939"/>
                  </a:cubicBezTo>
                  <a:cubicBezTo>
                    <a:pt x="6876" y="8939"/>
                    <a:pt x="8599" y="7792"/>
                    <a:pt x="9247" y="5956"/>
                  </a:cubicBezTo>
                  <a:cubicBezTo>
                    <a:pt x="10068" y="3629"/>
                    <a:pt x="8848" y="1078"/>
                    <a:pt x="6521" y="257"/>
                  </a:cubicBezTo>
                  <a:cubicBezTo>
                    <a:pt x="6029" y="83"/>
                    <a:pt x="5527" y="1"/>
                    <a:pt x="5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8372450" y="4101375"/>
              <a:ext cx="81825" cy="71300"/>
            </a:xfrm>
            <a:custGeom>
              <a:avLst/>
              <a:gdLst/>
              <a:ahLst/>
              <a:cxnLst/>
              <a:rect l="l" t="t" r="r" b="b"/>
              <a:pathLst>
                <a:path w="3273" h="2852" extrusionOk="0">
                  <a:moveTo>
                    <a:pt x="777" y="0"/>
                  </a:moveTo>
                  <a:cubicBezTo>
                    <a:pt x="703" y="0"/>
                    <a:pt x="621" y="39"/>
                    <a:pt x="522" y="129"/>
                  </a:cubicBezTo>
                  <a:cubicBezTo>
                    <a:pt x="1" y="605"/>
                    <a:pt x="78" y="1536"/>
                    <a:pt x="694" y="2214"/>
                  </a:cubicBezTo>
                  <a:cubicBezTo>
                    <a:pt x="1071" y="2629"/>
                    <a:pt x="1564" y="2851"/>
                    <a:pt x="2009" y="2851"/>
                  </a:cubicBezTo>
                  <a:cubicBezTo>
                    <a:pt x="2289" y="2851"/>
                    <a:pt x="2550" y="2763"/>
                    <a:pt x="2751" y="2581"/>
                  </a:cubicBezTo>
                  <a:cubicBezTo>
                    <a:pt x="3273" y="2105"/>
                    <a:pt x="2351" y="1942"/>
                    <a:pt x="1735" y="1266"/>
                  </a:cubicBezTo>
                  <a:cubicBezTo>
                    <a:pt x="1236" y="717"/>
                    <a:pt x="1091" y="0"/>
                    <a:pt x="77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2" name="Google Shape;1122;p39"/>
            <p:cNvSpPr/>
            <p:nvPr/>
          </p:nvSpPr>
          <p:spPr>
            <a:xfrm>
              <a:off x="8455250" y="4158000"/>
              <a:ext cx="15000" cy="13325"/>
            </a:xfrm>
            <a:custGeom>
              <a:avLst/>
              <a:gdLst/>
              <a:ahLst/>
              <a:cxnLst/>
              <a:rect l="l" t="t" r="r" b="b"/>
              <a:pathLst>
                <a:path w="600" h="533" extrusionOk="0">
                  <a:moveTo>
                    <a:pt x="298" y="1"/>
                  </a:moveTo>
                  <a:cubicBezTo>
                    <a:pt x="188" y="1"/>
                    <a:pt x="86" y="68"/>
                    <a:pt x="49" y="177"/>
                  </a:cubicBezTo>
                  <a:cubicBezTo>
                    <a:pt x="1" y="316"/>
                    <a:pt x="73" y="469"/>
                    <a:pt x="211" y="517"/>
                  </a:cubicBezTo>
                  <a:cubicBezTo>
                    <a:pt x="240" y="528"/>
                    <a:pt x="271" y="533"/>
                    <a:pt x="300" y="533"/>
                  </a:cubicBezTo>
                  <a:cubicBezTo>
                    <a:pt x="410" y="533"/>
                    <a:pt x="512" y="465"/>
                    <a:pt x="551" y="354"/>
                  </a:cubicBezTo>
                  <a:cubicBezTo>
                    <a:pt x="599" y="216"/>
                    <a:pt x="528" y="63"/>
                    <a:pt x="388" y="16"/>
                  </a:cubicBezTo>
                  <a:cubicBezTo>
                    <a:pt x="358" y="5"/>
                    <a:pt x="328" y="1"/>
                    <a:pt x="298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3" name="Google Shape;1123;p39"/>
            <p:cNvSpPr/>
            <p:nvPr/>
          </p:nvSpPr>
          <p:spPr>
            <a:xfrm>
              <a:off x="8356525" y="3346425"/>
              <a:ext cx="468400" cy="780950"/>
            </a:xfrm>
            <a:custGeom>
              <a:avLst/>
              <a:gdLst/>
              <a:ahLst/>
              <a:cxnLst/>
              <a:rect l="l" t="t" r="r" b="b"/>
              <a:pathLst>
                <a:path w="18736" h="31238" extrusionOk="0">
                  <a:moveTo>
                    <a:pt x="9931" y="0"/>
                  </a:moveTo>
                  <a:lnTo>
                    <a:pt x="0" y="28129"/>
                  </a:lnTo>
                  <a:lnTo>
                    <a:pt x="8805" y="31237"/>
                  </a:lnTo>
                  <a:lnTo>
                    <a:pt x="18735" y="3108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4" name="Google Shape;1124;p39"/>
            <p:cNvSpPr/>
            <p:nvPr/>
          </p:nvSpPr>
          <p:spPr>
            <a:xfrm>
              <a:off x="8436325" y="3374575"/>
              <a:ext cx="308800" cy="724650"/>
            </a:xfrm>
            <a:custGeom>
              <a:avLst/>
              <a:gdLst/>
              <a:ahLst/>
              <a:cxnLst/>
              <a:rect l="l" t="t" r="r" b="b"/>
              <a:pathLst>
                <a:path w="12352" h="28986" extrusionOk="0">
                  <a:moveTo>
                    <a:pt x="9931" y="0"/>
                  </a:moveTo>
                  <a:lnTo>
                    <a:pt x="0" y="28131"/>
                  </a:lnTo>
                  <a:lnTo>
                    <a:pt x="2421" y="28985"/>
                  </a:lnTo>
                  <a:lnTo>
                    <a:pt x="12351" y="855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5" name="Google Shape;1125;p39"/>
            <p:cNvSpPr/>
            <p:nvPr/>
          </p:nvSpPr>
          <p:spPr>
            <a:xfrm>
              <a:off x="8596425" y="3242575"/>
              <a:ext cx="226875" cy="168800"/>
            </a:xfrm>
            <a:custGeom>
              <a:avLst/>
              <a:gdLst/>
              <a:ahLst/>
              <a:cxnLst/>
              <a:rect l="l" t="t" r="r" b="b"/>
              <a:pathLst>
                <a:path w="9075" h="6752" extrusionOk="0">
                  <a:moveTo>
                    <a:pt x="4158" y="333"/>
                  </a:moveTo>
                  <a:cubicBezTo>
                    <a:pt x="4208" y="355"/>
                    <a:pt x="4258" y="376"/>
                    <a:pt x="4311" y="393"/>
                  </a:cubicBezTo>
                  <a:lnTo>
                    <a:pt x="7526" y="1528"/>
                  </a:lnTo>
                  <a:lnTo>
                    <a:pt x="8752" y="5560"/>
                  </a:lnTo>
                  <a:lnTo>
                    <a:pt x="8458" y="6399"/>
                  </a:lnTo>
                  <a:lnTo>
                    <a:pt x="372" y="3544"/>
                  </a:lnTo>
                  <a:lnTo>
                    <a:pt x="668" y="2707"/>
                  </a:lnTo>
                  <a:lnTo>
                    <a:pt x="4158" y="333"/>
                  </a:lnTo>
                  <a:close/>
                  <a:moveTo>
                    <a:pt x="4145" y="0"/>
                  </a:moveTo>
                  <a:cubicBezTo>
                    <a:pt x="4115" y="0"/>
                    <a:pt x="4084" y="9"/>
                    <a:pt x="4058" y="28"/>
                  </a:cubicBezTo>
                  <a:lnTo>
                    <a:pt x="453" y="2478"/>
                  </a:lnTo>
                  <a:cubicBezTo>
                    <a:pt x="426" y="2497"/>
                    <a:pt x="405" y="2524"/>
                    <a:pt x="393" y="2554"/>
                  </a:cubicBezTo>
                  <a:lnTo>
                    <a:pt x="29" y="3587"/>
                  </a:lnTo>
                  <a:cubicBezTo>
                    <a:pt x="0" y="3667"/>
                    <a:pt x="43" y="3757"/>
                    <a:pt x="125" y="3786"/>
                  </a:cubicBezTo>
                  <a:lnTo>
                    <a:pt x="8500" y="6743"/>
                  </a:lnTo>
                  <a:cubicBezTo>
                    <a:pt x="8519" y="6749"/>
                    <a:pt x="8535" y="6752"/>
                    <a:pt x="8552" y="6752"/>
                  </a:cubicBezTo>
                  <a:cubicBezTo>
                    <a:pt x="8573" y="6752"/>
                    <a:pt x="8598" y="6746"/>
                    <a:pt x="8622" y="6733"/>
                  </a:cubicBezTo>
                  <a:cubicBezTo>
                    <a:pt x="8658" y="6716"/>
                    <a:pt x="8686" y="6686"/>
                    <a:pt x="8700" y="6646"/>
                  </a:cubicBezTo>
                  <a:lnTo>
                    <a:pt x="9065" y="5614"/>
                  </a:lnTo>
                  <a:cubicBezTo>
                    <a:pt x="9075" y="5583"/>
                    <a:pt x="9075" y="5550"/>
                    <a:pt x="9066" y="5517"/>
                  </a:cubicBezTo>
                  <a:lnTo>
                    <a:pt x="7802" y="1361"/>
                  </a:lnTo>
                  <a:cubicBezTo>
                    <a:pt x="7787" y="1314"/>
                    <a:pt x="7752" y="1275"/>
                    <a:pt x="7706" y="1259"/>
                  </a:cubicBezTo>
                  <a:lnTo>
                    <a:pt x="4417" y="99"/>
                  </a:lnTo>
                  <a:cubicBezTo>
                    <a:pt x="4344" y="73"/>
                    <a:pt x="4277" y="43"/>
                    <a:pt x="4208" y="13"/>
                  </a:cubicBezTo>
                  <a:cubicBezTo>
                    <a:pt x="4188" y="5"/>
                    <a:pt x="4167" y="0"/>
                    <a:pt x="414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6" name="Google Shape;1126;p39"/>
            <p:cNvSpPr/>
            <p:nvPr/>
          </p:nvSpPr>
          <p:spPr>
            <a:xfrm>
              <a:off x="8696050" y="3208575"/>
              <a:ext cx="95900" cy="73100"/>
            </a:xfrm>
            <a:custGeom>
              <a:avLst/>
              <a:gdLst/>
              <a:ahLst/>
              <a:cxnLst/>
              <a:rect l="l" t="t" r="r" b="b"/>
              <a:pathLst>
                <a:path w="3836" h="2924" extrusionOk="0">
                  <a:moveTo>
                    <a:pt x="2363" y="310"/>
                  </a:moveTo>
                  <a:cubicBezTo>
                    <a:pt x="2424" y="310"/>
                    <a:pt x="2486" y="320"/>
                    <a:pt x="2545" y="340"/>
                  </a:cubicBezTo>
                  <a:cubicBezTo>
                    <a:pt x="2681" y="389"/>
                    <a:pt x="2792" y="488"/>
                    <a:pt x="2845" y="596"/>
                  </a:cubicBezTo>
                  <a:lnTo>
                    <a:pt x="3430" y="2518"/>
                  </a:lnTo>
                  <a:lnTo>
                    <a:pt x="3430" y="2518"/>
                  </a:lnTo>
                  <a:lnTo>
                    <a:pt x="488" y="1481"/>
                  </a:lnTo>
                  <a:lnTo>
                    <a:pt x="2131" y="362"/>
                  </a:lnTo>
                  <a:cubicBezTo>
                    <a:pt x="2205" y="327"/>
                    <a:pt x="2284" y="310"/>
                    <a:pt x="2363" y="310"/>
                  </a:cubicBezTo>
                  <a:close/>
                  <a:moveTo>
                    <a:pt x="2373" y="1"/>
                  </a:moveTo>
                  <a:cubicBezTo>
                    <a:pt x="2242" y="1"/>
                    <a:pt x="2108" y="31"/>
                    <a:pt x="1978" y="95"/>
                  </a:cubicBezTo>
                  <a:lnTo>
                    <a:pt x="73" y="1388"/>
                  </a:lnTo>
                  <a:cubicBezTo>
                    <a:pt x="28" y="1419"/>
                    <a:pt x="0" y="1475"/>
                    <a:pt x="6" y="1531"/>
                  </a:cubicBezTo>
                  <a:cubicBezTo>
                    <a:pt x="12" y="1588"/>
                    <a:pt x="45" y="1635"/>
                    <a:pt x="98" y="1659"/>
                  </a:cubicBezTo>
                  <a:cubicBezTo>
                    <a:pt x="172" y="1693"/>
                    <a:pt x="249" y="1725"/>
                    <a:pt x="328" y="1753"/>
                  </a:cubicBezTo>
                  <a:lnTo>
                    <a:pt x="3615" y="2915"/>
                  </a:lnTo>
                  <a:cubicBezTo>
                    <a:pt x="3634" y="2919"/>
                    <a:pt x="3650" y="2924"/>
                    <a:pt x="3667" y="2924"/>
                  </a:cubicBezTo>
                  <a:cubicBezTo>
                    <a:pt x="3707" y="2924"/>
                    <a:pt x="3744" y="2908"/>
                    <a:pt x="3777" y="2879"/>
                  </a:cubicBezTo>
                  <a:cubicBezTo>
                    <a:pt x="3820" y="2839"/>
                    <a:pt x="3835" y="2777"/>
                    <a:pt x="3817" y="2722"/>
                  </a:cubicBezTo>
                  <a:lnTo>
                    <a:pt x="3135" y="483"/>
                  </a:lnTo>
                  <a:cubicBezTo>
                    <a:pt x="3037" y="278"/>
                    <a:pt x="2865" y="125"/>
                    <a:pt x="2649" y="47"/>
                  </a:cubicBezTo>
                  <a:cubicBezTo>
                    <a:pt x="2560" y="16"/>
                    <a:pt x="2467" y="1"/>
                    <a:pt x="2373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7" name="Google Shape;1127;p39"/>
            <p:cNvSpPr/>
            <p:nvPr/>
          </p:nvSpPr>
          <p:spPr>
            <a:xfrm>
              <a:off x="8326875" y="4032075"/>
              <a:ext cx="239875" cy="156700"/>
            </a:xfrm>
            <a:custGeom>
              <a:avLst/>
              <a:gdLst/>
              <a:ahLst/>
              <a:cxnLst/>
              <a:rect l="l" t="t" r="r" b="b"/>
              <a:pathLst>
                <a:path w="9595" h="6268" extrusionOk="0">
                  <a:moveTo>
                    <a:pt x="996" y="0"/>
                  </a:moveTo>
                  <a:cubicBezTo>
                    <a:pt x="932" y="0"/>
                    <a:pt x="872" y="40"/>
                    <a:pt x="849" y="103"/>
                  </a:cubicBezTo>
                  <a:cubicBezTo>
                    <a:pt x="0" y="2507"/>
                    <a:pt x="1265" y="5153"/>
                    <a:pt x="3670" y="6000"/>
                  </a:cubicBezTo>
                  <a:cubicBezTo>
                    <a:pt x="4173" y="6179"/>
                    <a:pt x="4694" y="6267"/>
                    <a:pt x="5213" y="6267"/>
                  </a:cubicBezTo>
                  <a:cubicBezTo>
                    <a:pt x="5893" y="6267"/>
                    <a:pt x="6570" y="6114"/>
                    <a:pt x="7202" y="5813"/>
                  </a:cubicBezTo>
                  <a:cubicBezTo>
                    <a:pt x="8316" y="5281"/>
                    <a:pt x="9156" y="4347"/>
                    <a:pt x="9566" y="3182"/>
                  </a:cubicBezTo>
                  <a:cubicBezTo>
                    <a:pt x="9595" y="3102"/>
                    <a:pt x="9552" y="3012"/>
                    <a:pt x="9472" y="2984"/>
                  </a:cubicBezTo>
                  <a:cubicBezTo>
                    <a:pt x="9455" y="2978"/>
                    <a:pt x="9438" y="2975"/>
                    <a:pt x="9421" y="2975"/>
                  </a:cubicBezTo>
                  <a:cubicBezTo>
                    <a:pt x="9357" y="2975"/>
                    <a:pt x="9296" y="3015"/>
                    <a:pt x="9274" y="3078"/>
                  </a:cubicBezTo>
                  <a:cubicBezTo>
                    <a:pt x="8889" y="4164"/>
                    <a:pt x="8108" y="5036"/>
                    <a:pt x="7067" y="5533"/>
                  </a:cubicBezTo>
                  <a:cubicBezTo>
                    <a:pt x="6479" y="5814"/>
                    <a:pt x="5847" y="5956"/>
                    <a:pt x="5212" y="5956"/>
                  </a:cubicBezTo>
                  <a:cubicBezTo>
                    <a:pt x="4728" y="5956"/>
                    <a:pt x="4242" y="5874"/>
                    <a:pt x="3773" y="5707"/>
                  </a:cubicBezTo>
                  <a:cubicBezTo>
                    <a:pt x="1529" y="4917"/>
                    <a:pt x="350" y="2448"/>
                    <a:pt x="1142" y="206"/>
                  </a:cubicBezTo>
                  <a:cubicBezTo>
                    <a:pt x="1171" y="126"/>
                    <a:pt x="1128" y="38"/>
                    <a:pt x="1048" y="9"/>
                  </a:cubicBezTo>
                  <a:cubicBezTo>
                    <a:pt x="1031" y="3"/>
                    <a:pt x="1013" y="0"/>
                    <a:pt x="99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8" name="Google Shape;1128;p39"/>
            <p:cNvSpPr/>
            <p:nvPr/>
          </p:nvSpPr>
          <p:spPr>
            <a:xfrm>
              <a:off x="8343950" y="3323600"/>
              <a:ext cx="476725" cy="788650"/>
            </a:xfrm>
            <a:custGeom>
              <a:avLst/>
              <a:gdLst/>
              <a:ahLst/>
              <a:cxnLst/>
              <a:rect l="l" t="t" r="r" b="b"/>
              <a:pathLst>
                <a:path w="19069" h="31546" extrusionOk="0">
                  <a:moveTo>
                    <a:pt x="10199" y="354"/>
                  </a:moveTo>
                  <a:lnTo>
                    <a:pt x="18711" y="3359"/>
                  </a:lnTo>
                  <a:lnTo>
                    <a:pt x="8883" y="31194"/>
                  </a:lnTo>
                  <a:lnTo>
                    <a:pt x="373" y="28191"/>
                  </a:lnTo>
                  <a:lnTo>
                    <a:pt x="10199" y="354"/>
                  </a:lnTo>
                  <a:close/>
                  <a:moveTo>
                    <a:pt x="10105" y="0"/>
                  </a:moveTo>
                  <a:cubicBezTo>
                    <a:pt x="10082" y="0"/>
                    <a:pt x="10059" y="5"/>
                    <a:pt x="10038" y="16"/>
                  </a:cubicBezTo>
                  <a:cubicBezTo>
                    <a:pt x="10002" y="33"/>
                    <a:pt x="9974" y="64"/>
                    <a:pt x="9959" y="103"/>
                  </a:cubicBezTo>
                  <a:lnTo>
                    <a:pt x="29" y="28231"/>
                  </a:lnTo>
                  <a:cubicBezTo>
                    <a:pt x="0" y="28312"/>
                    <a:pt x="43" y="28401"/>
                    <a:pt x="123" y="28429"/>
                  </a:cubicBezTo>
                  <a:lnTo>
                    <a:pt x="8926" y="31537"/>
                  </a:lnTo>
                  <a:cubicBezTo>
                    <a:pt x="8945" y="31543"/>
                    <a:pt x="8961" y="31546"/>
                    <a:pt x="8978" y="31546"/>
                  </a:cubicBezTo>
                  <a:cubicBezTo>
                    <a:pt x="9041" y="31546"/>
                    <a:pt x="9102" y="31507"/>
                    <a:pt x="9125" y="31441"/>
                  </a:cubicBezTo>
                  <a:lnTo>
                    <a:pt x="19055" y="3312"/>
                  </a:lnTo>
                  <a:cubicBezTo>
                    <a:pt x="19068" y="3275"/>
                    <a:pt x="19065" y="3232"/>
                    <a:pt x="19048" y="3195"/>
                  </a:cubicBezTo>
                  <a:cubicBezTo>
                    <a:pt x="19030" y="3159"/>
                    <a:pt x="19000" y="3131"/>
                    <a:pt x="18961" y="3116"/>
                  </a:cubicBezTo>
                  <a:lnTo>
                    <a:pt x="10157" y="9"/>
                  </a:lnTo>
                  <a:cubicBezTo>
                    <a:pt x="10140" y="3"/>
                    <a:pt x="10122" y="0"/>
                    <a:pt x="1010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8424150" y="3351825"/>
              <a:ext cx="316750" cy="732325"/>
            </a:xfrm>
            <a:custGeom>
              <a:avLst/>
              <a:gdLst/>
              <a:ahLst/>
              <a:cxnLst/>
              <a:rect l="l" t="t" r="r" b="b"/>
              <a:pathLst>
                <a:path w="12670" h="29293" extrusionOk="0">
                  <a:moveTo>
                    <a:pt x="10182" y="350"/>
                  </a:moveTo>
                  <a:lnTo>
                    <a:pt x="12311" y="1102"/>
                  </a:lnTo>
                  <a:lnTo>
                    <a:pt x="2483" y="28937"/>
                  </a:lnTo>
                  <a:lnTo>
                    <a:pt x="354" y="28186"/>
                  </a:lnTo>
                  <a:lnTo>
                    <a:pt x="10182" y="350"/>
                  </a:lnTo>
                  <a:close/>
                  <a:moveTo>
                    <a:pt x="10088" y="0"/>
                  </a:moveTo>
                  <a:cubicBezTo>
                    <a:pt x="10065" y="0"/>
                    <a:pt x="10042" y="5"/>
                    <a:pt x="10020" y="16"/>
                  </a:cubicBezTo>
                  <a:cubicBezTo>
                    <a:pt x="9985" y="33"/>
                    <a:pt x="9956" y="64"/>
                    <a:pt x="9942" y="103"/>
                  </a:cubicBezTo>
                  <a:lnTo>
                    <a:pt x="12" y="28231"/>
                  </a:lnTo>
                  <a:cubicBezTo>
                    <a:pt x="0" y="28271"/>
                    <a:pt x="2" y="28314"/>
                    <a:pt x="19" y="28351"/>
                  </a:cubicBezTo>
                  <a:cubicBezTo>
                    <a:pt x="37" y="28386"/>
                    <a:pt x="67" y="28415"/>
                    <a:pt x="107" y="28429"/>
                  </a:cubicBezTo>
                  <a:lnTo>
                    <a:pt x="2526" y="29284"/>
                  </a:lnTo>
                  <a:cubicBezTo>
                    <a:pt x="2545" y="29288"/>
                    <a:pt x="2561" y="29292"/>
                    <a:pt x="2579" y="29292"/>
                  </a:cubicBezTo>
                  <a:cubicBezTo>
                    <a:pt x="2643" y="29292"/>
                    <a:pt x="2702" y="29251"/>
                    <a:pt x="2726" y="29188"/>
                  </a:cubicBezTo>
                  <a:lnTo>
                    <a:pt x="12657" y="1060"/>
                  </a:lnTo>
                  <a:cubicBezTo>
                    <a:pt x="12670" y="1023"/>
                    <a:pt x="12668" y="980"/>
                    <a:pt x="12650" y="943"/>
                  </a:cubicBezTo>
                  <a:cubicBezTo>
                    <a:pt x="12632" y="907"/>
                    <a:pt x="12602" y="879"/>
                    <a:pt x="12562" y="864"/>
                  </a:cubicBezTo>
                  <a:lnTo>
                    <a:pt x="10141" y="8"/>
                  </a:lnTo>
                  <a:cubicBezTo>
                    <a:pt x="10123" y="3"/>
                    <a:pt x="10105" y="0"/>
                    <a:pt x="10088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1130" name="Google Shape;1130;p39"/>
          <p:cNvGrpSpPr/>
          <p:nvPr/>
        </p:nvGrpSpPr>
        <p:grpSpPr>
          <a:xfrm>
            <a:off x="481370" y="2705143"/>
            <a:ext cx="497500" cy="460167"/>
            <a:chOff x="340400" y="2027350"/>
            <a:chExt cx="373125" cy="345125"/>
          </a:xfrm>
        </p:grpSpPr>
        <p:sp>
          <p:nvSpPr>
            <p:cNvPr id="1131" name="Google Shape;1131;p39"/>
            <p:cNvSpPr/>
            <p:nvPr/>
          </p:nvSpPr>
          <p:spPr>
            <a:xfrm>
              <a:off x="340400" y="2031750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358050" y="2027350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1133" name="Google Shape;1133;p39"/>
          <p:cNvGrpSpPr/>
          <p:nvPr/>
        </p:nvGrpSpPr>
        <p:grpSpPr>
          <a:xfrm>
            <a:off x="7934152" y="5345502"/>
            <a:ext cx="655133" cy="1065967"/>
            <a:chOff x="6865275" y="5874163"/>
            <a:chExt cx="491350" cy="799475"/>
          </a:xfrm>
        </p:grpSpPr>
        <p:sp>
          <p:nvSpPr>
            <p:cNvPr id="1134" name="Google Shape;1134;p39"/>
            <p:cNvSpPr/>
            <p:nvPr/>
          </p:nvSpPr>
          <p:spPr>
            <a:xfrm>
              <a:off x="6884025" y="5877463"/>
              <a:ext cx="472600" cy="791700"/>
            </a:xfrm>
            <a:custGeom>
              <a:avLst/>
              <a:gdLst/>
              <a:ahLst/>
              <a:cxnLst/>
              <a:rect l="l" t="t" r="r" b="b"/>
              <a:pathLst>
                <a:path w="18904" h="31668" extrusionOk="0">
                  <a:moveTo>
                    <a:pt x="11591" y="1"/>
                  </a:moveTo>
                  <a:lnTo>
                    <a:pt x="0" y="2953"/>
                  </a:lnTo>
                  <a:lnTo>
                    <a:pt x="7313" y="31668"/>
                  </a:lnTo>
                  <a:lnTo>
                    <a:pt x="18904" y="28716"/>
                  </a:lnTo>
                  <a:lnTo>
                    <a:pt x="115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6915025" y="5903638"/>
              <a:ext cx="413200" cy="735875"/>
            </a:xfrm>
            <a:custGeom>
              <a:avLst/>
              <a:gdLst/>
              <a:ahLst/>
              <a:cxnLst/>
              <a:rect l="l" t="t" r="r" b="b"/>
              <a:pathLst>
                <a:path w="16528" h="29435" extrusionOk="0">
                  <a:moveTo>
                    <a:pt x="9656" y="1"/>
                  </a:moveTo>
                  <a:lnTo>
                    <a:pt x="0" y="2461"/>
                  </a:lnTo>
                  <a:lnTo>
                    <a:pt x="0" y="5815"/>
                  </a:lnTo>
                  <a:lnTo>
                    <a:pt x="6016" y="29435"/>
                  </a:lnTo>
                  <a:lnTo>
                    <a:pt x="6870" y="29435"/>
                  </a:lnTo>
                  <a:lnTo>
                    <a:pt x="16528" y="26977"/>
                  </a:lnTo>
                  <a:lnTo>
                    <a:pt x="16528" y="23622"/>
                  </a:lnTo>
                  <a:lnTo>
                    <a:pt x="1051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7037175" y="6478513"/>
              <a:ext cx="296200" cy="98850"/>
            </a:xfrm>
            <a:custGeom>
              <a:avLst/>
              <a:gdLst/>
              <a:ahLst/>
              <a:cxnLst/>
              <a:rect l="l" t="t" r="r" b="b"/>
              <a:pathLst>
                <a:path w="11848" h="3954" extrusionOk="0">
                  <a:moveTo>
                    <a:pt x="11592" y="0"/>
                  </a:moveTo>
                  <a:lnTo>
                    <a:pt x="1" y="2952"/>
                  </a:lnTo>
                  <a:lnTo>
                    <a:pt x="255" y="3954"/>
                  </a:lnTo>
                  <a:lnTo>
                    <a:pt x="11847" y="1002"/>
                  </a:lnTo>
                  <a:lnTo>
                    <a:pt x="115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7049725" y="6528088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3" y="0"/>
                  </a:moveTo>
                  <a:lnTo>
                    <a:pt x="1" y="2952"/>
                  </a:lnTo>
                  <a:lnTo>
                    <a:pt x="256" y="3952"/>
                  </a:lnTo>
                  <a:lnTo>
                    <a:pt x="11847" y="1000"/>
                  </a:lnTo>
                  <a:lnTo>
                    <a:pt x="1159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6893350" y="5914513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1" y="0"/>
                  </a:moveTo>
                  <a:lnTo>
                    <a:pt x="0" y="2952"/>
                  </a:lnTo>
                  <a:lnTo>
                    <a:pt x="254" y="3952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6905850" y="5964313"/>
              <a:ext cx="296175" cy="98850"/>
            </a:xfrm>
            <a:custGeom>
              <a:avLst/>
              <a:gdLst/>
              <a:ahLst/>
              <a:cxnLst/>
              <a:rect l="l" t="t" r="r" b="b"/>
              <a:pathLst>
                <a:path w="11847" h="3954" extrusionOk="0">
                  <a:moveTo>
                    <a:pt x="11591" y="0"/>
                  </a:moveTo>
                  <a:lnTo>
                    <a:pt x="0" y="2953"/>
                  </a:lnTo>
                  <a:lnTo>
                    <a:pt x="256" y="3954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0" name="Google Shape;1140;p39"/>
            <p:cNvSpPr/>
            <p:nvPr/>
          </p:nvSpPr>
          <p:spPr>
            <a:xfrm>
              <a:off x="6865275" y="5874163"/>
              <a:ext cx="480675" cy="799475"/>
            </a:xfrm>
            <a:custGeom>
              <a:avLst/>
              <a:gdLst/>
              <a:ahLst/>
              <a:cxnLst/>
              <a:rect l="l" t="t" r="r" b="b"/>
              <a:pathLst>
                <a:path w="19227" h="31979" extrusionOk="0">
                  <a:moveTo>
                    <a:pt x="11638" y="344"/>
                  </a:moveTo>
                  <a:lnTo>
                    <a:pt x="18875" y="28761"/>
                  </a:lnTo>
                  <a:lnTo>
                    <a:pt x="7584" y="31635"/>
                  </a:lnTo>
                  <a:lnTo>
                    <a:pt x="347" y="3220"/>
                  </a:lnTo>
                  <a:lnTo>
                    <a:pt x="11638" y="344"/>
                  </a:lnTo>
                  <a:close/>
                  <a:moveTo>
                    <a:pt x="11751" y="1"/>
                  </a:moveTo>
                  <a:cubicBezTo>
                    <a:pt x="11738" y="1"/>
                    <a:pt x="11725" y="2"/>
                    <a:pt x="11712" y="5"/>
                  </a:cubicBezTo>
                  <a:lnTo>
                    <a:pt x="123" y="2957"/>
                  </a:lnTo>
                  <a:cubicBezTo>
                    <a:pt x="83" y="2967"/>
                    <a:pt x="50" y="2993"/>
                    <a:pt x="29" y="3029"/>
                  </a:cubicBezTo>
                  <a:cubicBezTo>
                    <a:pt x="7" y="3065"/>
                    <a:pt x="0" y="3107"/>
                    <a:pt x="10" y="3146"/>
                  </a:cubicBezTo>
                  <a:lnTo>
                    <a:pt x="7324" y="31863"/>
                  </a:lnTo>
                  <a:cubicBezTo>
                    <a:pt x="7341" y="31933"/>
                    <a:pt x="7404" y="31978"/>
                    <a:pt x="7474" y="31978"/>
                  </a:cubicBezTo>
                  <a:cubicBezTo>
                    <a:pt x="7487" y="31978"/>
                    <a:pt x="7499" y="31977"/>
                    <a:pt x="7513" y="31975"/>
                  </a:cubicBezTo>
                  <a:lnTo>
                    <a:pt x="19103" y="29023"/>
                  </a:lnTo>
                  <a:cubicBezTo>
                    <a:pt x="19142" y="29012"/>
                    <a:pt x="19176" y="28988"/>
                    <a:pt x="19198" y="28952"/>
                  </a:cubicBezTo>
                  <a:cubicBezTo>
                    <a:pt x="19219" y="28916"/>
                    <a:pt x="19226" y="28872"/>
                    <a:pt x="19215" y="28833"/>
                  </a:cubicBezTo>
                  <a:lnTo>
                    <a:pt x="11902" y="118"/>
                  </a:lnTo>
                  <a:cubicBezTo>
                    <a:pt x="11884" y="47"/>
                    <a:pt x="11822" y="1"/>
                    <a:pt x="11751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1" name="Google Shape;1141;p39"/>
            <p:cNvSpPr/>
            <p:nvPr/>
          </p:nvSpPr>
          <p:spPr>
            <a:xfrm>
              <a:off x="7018325" y="6475213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5"/>
                  </a:moveTo>
                  <a:lnTo>
                    <a:pt x="11818" y="1042"/>
                  </a:lnTo>
                  <a:lnTo>
                    <a:pt x="529" y="3918"/>
                  </a:lnTo>
                  <a:lnTo>
                    <a:pt x="351" y="3220"/>
                  </a:lnTo>
                  <a:lnTo>
                    <a:pt x="11640" y="345"/>
                  </a:lnTo>
                  <a:close/>
                  <a:moveTo>
                    <a:pt x="11751" y="0"/>
                  </a:moveTo>
                  <a:cubicBezTo>
                    <a:pt x="11739" y="0"/>
                    <a:pt x="11726" y="2"/>
                    <a:pt x="11713" y="5"/>
                  </a:cubicBezTo>
                  <a:lnTo>
                    <a:pt x="123" y="2957"/>
                  </a:lnTo>
                  <a:cubicBezTo>
                    <a:pt x="83" y="2968"/>
                    <a:pt x="51" y="2993"/>
                    <a:pt x="29" y="3028"/>
                  </a:cubicBezTo>
                  <a:cubicBezTo>
                    <a:pt x="8" y="3064"/>
                    <a:pt x="1" y="3107"/>
                    <a:pt x="11" y="3147"/>
                  </a:cubicBezTo>
                  <a:lnTo>
                    <a:pt x="266" y="4147"/>
                  </a:lnTo>
                  <a:cubicBezTo>
                    <a:pt x="283" y="4217"/>
                    <a:pt x="346" y="4263"/>
                    <a:pt x="416" y="4263"/>
                  </a:cubicBezTo>
                  <a:cubicBezTo>
                    <a:pt x="429" y="4263"/>
                    <a:pt x="441" y="4261"/>
                    <a:pt x="455" y="4260"/>
                  </a:cubicBezTo>
                  <a:lnTo>
                    <a:pt x="12046" y="1307"/>
                  </a:lnTo>
                  <a:cubicBezTo>
                    <a:pt x="12084" y="1297"/>
                    <a:pt x="12118" y="1271"/>
                    <a:pt x="12140" y="1235"/>
                  </a:cubicBezTo>
                  <a:cubicBezTo>
                    <a:pt x="12161" y="1199"/>
                    <a:pt x="12168" y="1157"/>
                    <a:pt x="12157" y="1118"/>
                  </a:cubicBezTo>
                  <a:lnTo>
                    <a:pt x="11903" y="118"/>
                  </a:lnTo>
                  <a:cubicBezTo>
                    <a:pt x="11885" y="46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2" name="Google Shape;1142;p39"/>
            <p:cNvSpPr/>
            <p:nvPr/>
          </p:nvSpPr>
          <p:spPr>
            <a:xfrm>
              <a:off x="7030925" y="6524813"/>
              <a:ext cx="304275" cy="106600"/>
            </a:xfrm>
            <a:custGeom>
              <a:avLst/>
              <a:gdLst/>
              <a:ahLst/>
              <a:cxnLst/>
              <a:rect l="l" t="t" r="r" b="b"/>
              <a:pathLst>
                <a:path w="12171" h="4264" extrusionOk="0">
                  <a:moveTo>
                    <a:pt x="11642" y="344"/>
                  </a:moveTo>
                  <a:lnTo>
                    <a:pt x="11820" y="1043"/>
                  </a:lnTo>
                  <a:lnTo>
                    <a:pt x="530" y="3919"/>
                  </a:lnTo>
                  <a:lnTo>
                    <a:pt x="351" y="3220"/>
                  </a:lnTo>
                  <a:lnTo>
                    <a:pt x="11642" y="344"/>
                  </a:lnTo>
                  <a:close/>
                  <a:moveTo>
                    <a:pt x="11754" y="1"/>
                  </a:moveTo>
                  <a:cubicBezTo>
                    <a:pt x="11741" y="1"/>
                    <a:pt x="11728" y="2"/>
                    <a:pt x="11714" y="6"/>
                  </a:cubicBezTo>
                  <a:lnTo>
                    <a:pt x="125" y="2957"/>
                  </a:lnTo>
                  <a:cubicBezTo>
                    <a:pt x="85" y="2969"/>
                    <a:pt x="51" y="2993"/>
                    <a:pt x="30" y="3029"/>
                  </a:cubicBezTo>
                  <a:cubicBezTo>
                    <a:pt x="8" y="3065"/>
                    <a:pt x="1" y="3107"/>
                    <a:pt x="12" y="3148"/>
                  </a:cubicBezTo>
                  <a:lnTo>
                    <a:pt x="268" y="4148"/>
                  </a:lnTo>
                  <a:cubicBezTo>
                    <a:pt x="285" y="4216"/>
                    <a:pt x="348" y="4263"/>
                    <a:pt x="418" y="4263"/>
                  </a:cubicBezTo>
                  <a:cubicBezTo>
                    <a:pt x="430" y="4263"/>
                    <a:pt x="442" y="4262"/>
                    <a:pt x="457" y="4259"/>
                  </a:cubicBezTo>
                  <a:lnTo>
                    <a:pt x="12046" y="1307"/>
                  </a:lnTo>
                  <a:cubicBezTo>
                    <a:pt x="12086" y="1297"/>
                    <a:pt x="12120" y="1271"/>
                    <a:pt x="12142" y="1236"/>
                  </a:cubicBezTo>
                  <a:cubicBezTo>
                    <a:pt x="12163" y="1200"/>
                    <a:pt x="12170" y="1157"/>
                    <a:pt x="12159" y="1119"/>
                  </a:cubicBezTo>
                  <a:lnTo>
                    <a:pt x="11903" y="118"/>
                  </a:lnTo>
                  <a:cubicBezTo>
                    <a:pt x="11885" y="47"/>
                    <a:pt x="11824" y="1"/>
                    <a:pt x="1175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3" name="Google Shape;1143;p39"/>
            <p:cNvSpPr/>
            <p:nvPr/>
          </p:nvSpPr>
          <p:spPr>
            <a:xfrm>
              <a:off x="6874400" y="5911313"/>
              <a:ext cx="304525" cy="106600"/>
            </a:xfrm>
            <a:custGeom>
              <a:avLst/>
              <a:gdLst/>
              <a:ahLst/>
              <a:cxnLst/>
              <a:rect l="l" t="t" r="r" b="b"/>
              <a:pathLst>
                <a:path w="12181" h="4264" extrusionOk="0">
                  <a:moveTo>
                    <a:pt x="11651" y="344"/>
                  </a:moveTo>
                  <a:lnTo>
                    <a:pt x="11830" y="1043"/>
                  </a:lnTo>
                  <a:lnTo>
                    <a:pt x="539" y="3919"/>
                  </a:lnTo>
                  <a:lnTo>
                    <a:pt x="361" y="3220"/>
                  </a:lnTo>
                  <a:lnTo>
                    <a:pt x="11651" y="344"/>
                  </a:lnTo>
                  <a:close/>
                  <a:moveTo>
                    <a:pt x="11764" y="0"/>
                  </a:moveTo>
                  <a:cubicBezTo>
                    <a:pt x="11751" y="0"/>
                    <a:pt x="11738" y="2"/>
                    <a:pt x="11724" y="5"/>
                  </a:cubicBezTo>
                  <a:lnTo>
                    <a:pt x="135" y="2957"/>
                  </a:lnTo>
                  <a:cubicBezTo>
                    <a:pt x="51" y="2979"/>
                    <a:pt x="1" y="3063"/>
                    <a:pt x="22" y="3147"/>
                  </a:cubicBezTo>
                  <a:lnTo>
                    <a:pt x="278" y="4148"/>
                  </a:lnTo>
                  <a:cubicBezTo>
                    <a:pt x="288" y="4186"/>
                    <a:pt x="314" y="4220"/>
                    <a:pt x="349" y="4242"/>
                  </a:cubicBezTo>
                  <a:cubicBezTo>
                    <a:pt x="372" y="4256"/>
                    <a:pt x="401" y="4263"/>
                    <a:pt x="428" y="4263"/>
                  </a:cubicBezTo>
                  <a:cubicBezTo>
                    <a:pt x="439" y="4263"/>
                    <a:pt x="454" y="4262"/>
                    <a:pt x="467" y="4259"/>
                  </a:cubicBezTo>
                  <a:lnTo>
                    <a:pt x="12056" y="1307"/>
                  </a:lnTo>
                  <a:cubicBezTo>
                    <a:pt x="12096" y="1297"/>
                    <a:pt x="12130" y="1271"/>
                    <a:pt x="12152" y="1236"/>
                  </a:cubicBezTo>
                  <a:cubicBezTo>
                    <a:pt x="12173" y="1200"/>
                    <a:pt x="12180" y="1157"/>
                    <a:pt x="12169" y="1118"/>
                  </a:cubicBezTo>
                  <a:lnTo>
                    <a:pt x="11913" y="118"/>
                  </a:lnTo>
                  <a:cubicBezTo>
                    <a:pt x="11895" y="47"/>
                    <a:pt x="11834" y="0"/>
                    <a:pt x="11764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4" name="Google Shape;1144;p39"/>
            <p:cNvSpPr/>
            <p:nvPr/>
          </p:nvSpPr>
          <p:spPr>
            <a:xfrm>
              <a:off x="6887300" y="5960888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4"/>
                  </a:moveTo>
                  <a:lnTo>
                    <a:pt x="11818" y="1043"/>
                  </a:lnTo>
                  <a:lnTo>
                    <a:pt x="529" y="3918"/>
                  </a:lnTo>
                  <a:lnTo>
                    <a:pt x="351" y="3219"/>
                  </a:lnTo>
                  <a:lnTo>
                    <a:pt x="11640" y="344"/>
                  </a:lnTo>
                  <a:close/>
                  <a:moveTo>
                    <a:pt x="11751" y="0"/>
                  </a:moveTo>
                  <a:cubicBezTo>
                    <a:pt x="11739" y="0"/>
                    <a:pt x="11727" y="1"/>
                    <a:pt x="11714" y="4"/>
                  </a:cubicBezTo>
                  <a:lnTo>
                    <a:pt x="123" y="2958"/>
                  </a:lnTo>
                  <a:cubicBezTo>
                    <a:pt x="85" y="2968"/>
                    <a:pt x="51" y="2993"/>
                    <a:pt x="29" y="3029"/>
                  </a:cubicBezTo>
                  <a:cubicBezTo>
                    <a:pt x="8" y="3065"/>
                    <a:pt x="1" y="3108"/>
                    <a:pt x="12" y="3146"/>
                  </a:cubicBezTo>
                  <a:lnTo>
                    <a:pt x="266" y="4146"/>
                  </a:lnTo>
                  <a:cubicBezTo>
                    <a:pt x="285" y="4216"/>
                    <a:pt x="348" y="4262"/>
                    <a:pt x="416" y="4262"/>
                  </a:cubicBezTo>
                  <a:cubicBezTo>
                    <a:pt x="429" y="4262"/>
                    <a:pt x="442" y="4261"/>
                    <a:pt x="456" y="4259"/>
                  </a:cubicBezTo>
                  <a:lnTo>
                    <a:pt x="12046" y="1307"/>
                  </a:lnTo>
                  <a:cubicBezTo>
                    <a:pt x="12086" y="1296"/>
                    <a:pt x="12119" y="1272"/>
                    <a:pt x="12140" y="1236"/>
                  </a:cubicBezTo>
                  <a:cubicBezTo>
                    <a:pt x="12161" y="1200"/>
                    <a:pt x="12169" y="1157"/>
                    <a:pt x="12159" y="1117"/>
                  </a:cubicBezTo>
                  <a:lnTo>
                    <a:pt x="11903" y="117"/>
                  </a:lnTo>
                  <a:cubicBezTo>
                    <a:pt x="11884" y="45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1422" name="Google Shape;1422;p39"/>
          <p:cNvGrpSpPr/>
          <p:nvPr/>
        </p:nvGrpSpPr>
        <p:grpSpPr>
          <a:xfrm>
            <a:off x="2659956" y="1832203"/>
            <a:ext cx="1085867" cy="1457333"/>
            <a:chOff x="6580775" y="3542238"/>
            <a:chExt cx="814400" cy="1093000"/>
          </a:xfrm>
        </p:grpSpPr>
        <p:sp>
          <p:nvSpPr>
            <p:cNvPr id="1423" name="Google Shape;1423;p39"/>
            <p:cNvSpPr/>
            <p:nvPr/>
          </p:nvSpPr>
          <p:spPr>
            <a:xfrm>
              <a:off x="6625475" y="4162363"/>
              <a:ext cx="23175" cy="30575"/>
            </a:xfrm>
            <a:custGeom>
              <a:avLst/>
              <a:gdLst/>
              <a:ahLst/>
              <a:cxnLst/>
              <a:rect l="l" t="t" r="r" b="b"/>
              <a:pathLst>
                <a:path w="927" h="1223" extrusionOk="0">
                  <a:moveTo>
                    <a:pt x="672" y="0"/>
                  </a:moveTo>
                  <a:cubicBezTo>
                    <a:pt x="596" y="0"/>
                    <a:pt x="521" y="40"/>
                    <a:pt x="481" y="111"/>
                  </a:cubicBezTo>
                  <a:cubicBezTo>
                    <a:pt x="332" y="370"/>
                    <a:pt x="191" y="633"/>
                    <a:pt x="56" y="901"/>
                  </a:cubicBezTo>
                  <a:cubicBezTo>
                    <a:pt x="1" y="1008"/>
                    <a:pt x="43" y="1142"/>
                    <a:pt x="154" y="1198"/>
                  </a:cubicBezTo>
                  <a:cubicBezTo>
                    <a:pt x="185" y="1214"/>
                    <a:pt x="220" y="1223"/>
                    <a:pt x="254" y="1223"/>
                  </a:cubicBezTo>
                  <a:cubicBezTo>
                    <a:pt x="334" y="1223"/>
                    <a:pt x="412" y="1179"/>
                    <a:pt x="451" y="1102"/>
                  </a:cubicBezTo>
                  <a:cubicBezTo>
                    <a:pt x="582" y="844"/>
                    <a:pt x="722" y="586"/>
                    <a:pt x="866" y="333"/>
                  </a:cubicBezTo>
                  <a:cubicBezTo>
                    <a:pt x="927" y="224"/>
                    <a:pt x="888" y="90"/>
                    <a:pt x="782" y="30"/>
                  </a:cubicBezTo>
                  <a:cubicBezTo>
                    <a:pt x="748" y="10"/>
                    <a:pt x="710" y="0"/>
                    <a:pt x="6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4" name="Google Shape;1424;p39"/>
            <p:cNvSpPr/>
            <p:nvPr/>
          </p:nvSpPr>
          <p:spPr>
            <a:xfrm>
              <a:off x="6600450" y="4222263"/>
              <a:ext cx="19725" cy="32000"/>
            </a:xfrm>
            <a:custGeom>
              <a:avLst/>
              <a:gdLst/>
              <a:ahLst/>
              <a:cxnLst/>
              <a:rect l="l" t="t" r="r" b="b"/>
              <a:pathLst>
                <a:path w="789" h="1280" extrusionOk="0">
                  <a:moveTo>
                    <a:pt x="540" y="1"/>
                  </a:moveTo>
                  <a:cubicBezTo>
                    <a:pt x="451" y="1"/>
                    <a:pt x="366" y="55"/>
                    <a:pt x="332" y="144"/>
                  </a:cubicBezTo>
                  <a:cubicBezTo>
                    <a:pt x="226" y="423"/>
                    <a:pt x="128" y="706"/>
                    <a:pt x="37" y="991"/>
                  </a:cubicBezTo>
                  <a:cubicBezTo>
                    <a:pt x="0" y="1108"/>
                    <a:pt x="64" y="1232"/>
                    <a:pt x="180" y="1270"/>
                  </a:cubicBezTo>
                  <a:cubicBezTo>
                    <a:pt x="202" y="1277"/>
                    <a:pt x="226" y="1280"/>
                    <a:pt x="249" y="1280"/>
                  </a:cubicBezTo>
                  <a:cubicBezTo>
                    <a:pt x="342" y="1280"/>
                    <a:pt x="429" y="1220"/>
                    <a:pt x="458" y="1125"/>
                  </a:cubicBezTo>
                  <a:cubicBezTo>
                    <a:pt x="548" y="849"/>
                    <a:pt x="643" y="575"/>
                    <a:pt x="746" y="301"/>
                  </a:cubicBezTo>
                  <a:cubicBezTo>
                    <a:pt x="789" y="187"/>
                    <a:pt x="732" y="59"/>
                    <a:pt x="617" y="15"/>
                  </a:cubicBezTo>
                  <a:cubicBezTo>
                    <a:pt x="592" y="5"/>
                    <a:pt x="566" y="1"/>
                    <a:pt x="5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5" name="Google Shape;1425;p39"/>
            <p:cNvSpPr/>
            <p:nvPr/>
          </p:nvSpPr>
          <p:spPr>
            <a:xfrm>
              <a:off x="7172725" y="4018838"/>
              <a:ext cx="24425" cy="29775"/>
            </a:xfrm>
            <a:custGeom>
              <a:avLst/>
              <a:gdLst/>
              <a:ahLst/>
              <a:cxnLst/>
              <a:rect l="l" t="t" r="r" b="b"/>
              <a:pathLst>
                <a:path w="977" h="1191" extrusionOk="0">
                  <a:moveTo>
                    <a:pt x="250" y="0"/>
                  </a:moveTo>
                  <a:cubicBezTo>
                    <a:pt x="205" y="0"/>
                    <a:pt x="160" y="14"/>
                    <a:pt x="121" y="42"/>
                  </a:cubicBezTo>
                  <a:cubicBezTo>
                    <a:pt x="22" y="113"/>
                    <a:pt x="0" y="253"/>
                    <a:pt x="71" y="350"/>
                  </a:cubicBezTo>
                  <a:cubicBezTo>
                    <a:pt x="242" y="584"/>
                    <a:pt x="395" y="827"/>
                    <a:pt x="528" y="1073"/>
                  </a:cubicBezTo>
                  <a:cubicBezTo>
                    <a:pt x="568" y="1148"/>
                    <a:pt x="644" y="1190"/>
                    <a:pt x="724" y="1190"/>
                  </a:cubicBezTo>
                  <a:cubicBezTo>
                    <a:pt x="759" y="1190"/>
                    <a:pt x="795" y="1182"/>
                    <a:pt x="829" y="1164"/>
                  </a:cubicBezTo>
                  <a:cubicBezTo>
                    <a:pt x="936" y="1105"/>
                    <a:pt x="976" y="972"/>
                    <a:pt x="918" y="864"/>
                  </a:cubicBezTo>
                  <a:cubicBezTo>
                    <a:pt x="776" y="599"/>
                    <a:pt x="610" y="341"/>
                    <a:pt x="430" y="91"/>
                  </a:cubicBezTo>
                  <a:cubicBezTo>
                    <a:pt x="386" y="32"/>
                    <a:pt x="319" y="0"/>
                    <a:pt x="250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6" name="Google Shape;1426;p39"/>
            <p:cNvSpPr/>
            <p:nvPr/>
          </p:nvSpPr>
          <p:spPr>
            <a:xfrm>
              <a:off x="7124550" y="3973738"/>
              <a:ext cx="30475" cy="24025"/>
            </a:xfrm>
            <a:custGeom>
              <a:avLst/>
              <a:gdLst/>
              <a:ahLst/>
              <a:cxnLst/>
              <a:rect l="l" t="t" r="r" b="b"/>
              <a:pathLst>
                <a:path w="1219" h="961" extrusionOk="0">
                  <a:moveTo>
                    <a:pt x="255" y="0"/>
                  </a:moveTo>
                  <a:cubicBezTo>
                    <a:pt x="181" y="0"/>
                    <a:pt x="109" y="37"/>
                    <a:pt x="67" y="103"/>
                  </a:cubicBezTo>
                  <a:cubicBezTo>
                    <a:pt x="0" y="207"/>
                    <a:pt x="33" y="343"/>
                    <a:pt x="135" y="408"/>
                  </a:cubicBezTo>
                  <a:cubicBezTo>
                    <a:pt x="373" y="557"/>
                    <a:pt x="607" y="727"/>
                    <a:pt x="830" y="910"/>
                  </a:cubicBezTo>
                  <a:cubicBezTo>
                    <a:pt x="871" y="945"/>
                    <a:pt x="921" y="961"/>
                    <a:pt x="970" y="961"/>
                  </a:cubicBezTo>
                  <a:cubicBezTo>
                    <a:pt x="1034" y="961"/>
                    <a:pt x="1098" y="934"/>
                    <a:pt x="1140" y="882"/>
                  </a:cubicBezTo>
                  <a:cubicBezTo>
                    <a:pt x="1218" y="788"/>
                    <a:pt x="1204" y="648"/>
                    <a:pt x="1111" y="570"/>
                  </a:cubicBezTo>
                  <a:cubicBezTo>
                    <a:pt x="874" y="374"/>
                    <a:pt x="626" y="195"/>
                    <a:pt x="372" y="34"/>
                  </a:cubicBezTo>
                  <a:cubicBezTo>
                    <a:pt x="335" y="11"/>
                    <a:pt x="295" y="0"/>
                    <a:pt x="25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7" name="Google Shape;1427;p39"/>
            <p:cNvSpPr/>
            <p:nvPr/>
          </p:nvSpPr>
          <p:spPr>
            <a:xfrm>
              <a:off x="7130850" y="4191713"/>
              <a:ext cx="29200" cy="14175"/>
            </a:xfrm>
            <a:custGeom>
              <a:avLst/>
              <a:gdLst/>
              <a:ahLst/>
              <a:cxnLst/>
              <a:rect l="l" t="t" r="r" b="b"/>
              <a:pathLst>
                <a:path w="1168" h="567" extrusionOk="0">
                  <a:moveTo>
                    <a:pt x="1016" y="0"/>
                  </a:moveTo>
                  <a:cubicBezTo>
                    <a:pt x="785" y="84"/>
                    <a:pt x="544" y="125"/>
                    <a:pt x="300" y="125"/>
                  </a:cubicBezTo>
                  <a:lnTo>
                    <a:pt x="233" y="124"/>
                  </a:lnTo>
                  <a:cubicBezTo>
                    <a:pt x="231" y="124"/>
                    <a:pt x="230" y="124"/>
                    <a:pt x="228" y="124"/>
                  </a:cubicBezTo>
                  <a:cubicBezTo>
                    <a:pt x="110" y="124"/>
                    <a:pt x="8" y="218"/>
                    <a:pt x="5" y="336"/>
                  </a:cubicBezTo>
                  <a:cubicBezTo>
                    <a:pt x="1" y="458"/>
                    <a:pt x="97" y="561"/>
                    <a:pt x="218" y="565"/>
                  </a:cubicBezTo>
                  <a:lnTo>
                    <a:pt x="300" y="566"/>
                  </a:lnTo>
                  <a:cubicBezTo>
                    <a:pt x="591" y="566"/>
                    <a:pt x="880" y="517"/>
                    <a:pt x="1163" y="419"/>
                  </a:cubicBezTo>
                  <a:cubicBezTo>
                    <a:pt x="1165" y="419"/>
                    <a:pt x="1165" y="419"/>
                    <a:pt x="1168" y="417"/>
                  </a:cubicBezTo>
                  <a:lnTo>
                    <a:pt x="1016" y="0"/>
                  </a:ln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8" name="Google Shape;1428;p39"/>
            <p:cNvSpPr/>
            <p:nvPr/>
          </p:nvSpPr>
          <p:spPr>
            <a:xfrm>
              <a:off x="7146675" y="3688113"/>
              <a:ext cx="27925" cy="26725"/>
            </a:xfrm>
            <a:custGeom>
              <a:avLst/>
              <a:gdLst/>
              <a:ahLst/>
              <a:cxnLst/>
              <a:rect l="l" t="t" r="r" b="b"/>
              <a:pathLst>
                <a:path w="1117" h="1069" extrusionOk="0">
                  <a:moveTo>
                    <a:pt x="872" y="0"/>
                  </a:moveTo>
                  <a:cubicBezTo>
                    <a:pt x="817" y="0"/>
                    <a:pt x="761" y="21"/>
                    <a:pt x="719" y="63"/>
                  </a:cubicBezTo>
                  <a:cubicBezTo>
                    <a:pt x="504" y="268"/>
                    <a:pt x="294" y="480"/>
                    <a:pt x="85" y="694"/>
                  </a:cubicBezTo>
                  <a:cubicBezTo>
                    <a:pt x="0" y="783"/>
                    <a:pt x="4" y="922"/>
                    <a:pt x="91" y="1006"/>
                  </a:cubicBezTo>
                  <a:cubicBezTo>
                    <a:pt x="133" y="1047"/>
                    <a:pt x="189" y="1068"/>
                    <a:pt x="245" y="1068"/>
                  </a:cubicBezTo>
                  <a:cubicBezTo>
                    <a:pt x="304" y="1068"/>
                    <a:pt x="360" y="1045"/>
                    <a:pt x="404" y="1000"/>
                  </a:cubicBezTo>
                  <a:cubicBezTo>
                    <a:pt x="607" y="790"/>
                    <a:pt x="814" y="584"/>
                    <a:pt x="1025" y="382"/>
                  </a:cubicBezTo>
                  <a:cubicBezTo>
                    <a:pt x="1112" y="297"/>
                    <a:pt x="1116" y="156"/>
                    <a:pt x="1031" y="68"/>
                  </a:cubicBezTo>
                  <a:cubicBezTo>
                    <a:pt x="988" y="23"/>
                    <a:pt x="930" y="0"/>
                    <a:pt x="8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9" name="Google Shape;1429;p39"/>
            <p:cNvSpPr/>
            <p:nvPr/>
          </p:nvSpPr>
          <p:spPr>
            <a:xfrm>
              <a:off x="7103550" y="3736838"/>
              <a:ext cx="26125" cy="28550"/>
            </a:xfrm>
            <a:custGeom>
              <a:avLst/>
              <a:gdLst/>
              <a:ahLst/>
              <a:cxnLst/>
              <a:rect l="l" t="t" r="r" b="b"/>
              <a:pathLst>
                <a:path w="1045" h="1142" extrusionOk="0">
                  <a:moveTo>
                    <a:pt x="797" y="0"/>
                  </a:moveTo>
                  <a:cubicBezTo>
                    <a:pt x="732" y="0"/>
                    <a:pt x="668" y="28"/>
                    <a:pt x="623" y="82"/>
                  </a:cubicBezTo>
                  <a:cubicBezTo>
                    <a:pt x="435" y="312"/>
                    <a:pt x="250" y="547"/>
                    <a:pt x="73" y="787"/>
                  </a:cubicBezTo>
                  <a:cubicBezTo>
                    <a:pt x="1" y="885"/>
                    <a:pt x="21" y="1022"/>
                    <a:pt x="118" y="1097"/>
                  </a:cubicBezTo>
                  <a:cubicBezTo>
                    <a:pt x="157" y="1127"/>
                    <a:pt x="205" y="1141"/>
                    <a:pt x="250" y="1141"/>
                  </a:cubicBezTo>
                  <a:cubicBezTo>
                    <a:pt x="318" y="1141"/>
                    <a:pt x="385" y="1111"/>
                    <a:pt x="428" y="1053"/>
                  </a:cubicBezTo>
                  <a:cubicBezTo>
                    <a:pt x="603" y="818"/>
                    <a:pt x="782" y="588"/>
                    <a:pt x="966" y="363"/>
                  </a:cubicBezTo>
                  <a:cubicBezTo>
                    <a:pt x="1044" y="266"/>
                    <a:pt x="1030" y="126"/>
                    <a:pt x="935" y="49"/>
                  </a:cubicBezTo>
                  <a:cubicBezTo>
                    <a:pt x="895" y="16"/>
                    <a:pt x="846" y="0"/>
                    <a:pt x="79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0" name="Google Shape;1430;p39"/>
            <p:cNvSpPr/>
            <p:nvPr/>
          </p:nvSpPr>
          <p:spPr>
            <a:xfrm>
              <a:off x="7067900" y="3790938"/>
              <a:ext cx="23600" cy="30325"/>
            </a:xfrm>
            <a:custGeom>
              <a:avLst/>
              <a:gdLst/>
              <a:ahLst/>
              <a:cxnLst/>
              <a:rect l="l" t="t" r="r" b="b"/>
              <a:pathLst>
                <a:path w="944" h="1213" extrusionOk="0">
                  <a:moveTo>
                    <a:pt x="689" y="1"/>
                  </a:moveTo>
                  <a:cubicBezTo>
                    <a:pt x="613" y="1"/>
                    <a:pt x="540" y="39"/>
                    <a:pt x="499" y="109"/>
                  </a:cubicBezTo>
                  <a:cubicBezTo>
                    <a:pt x="346" y="364"/>
                    <a:pt x="199" y="624"/>
                    <a:pt x="57" y="886"/>
                  </a:cubicBezTo>
                  <a:cubicBezTo>
                    <a:pt x="0" y="995"/>
                    <a:pt x="41" y="1127"/>
                    <a:pt x="148" y="1187"/>
                  </a:cubicBezTo>
                  <a:cubicBezTo>
                    <a:pt x="180" y="1204"/>
                    <a:pt x="216" y="1212"/>
                    <a:pt x="251" y="1212"/>
                  </a:cubicBezTo>
                  <a:cubicBezTo>
                    <a:pt x="329" y="1212"/>
                    <a:pt x="407" y="1170"/>
                    <a:pt x="447" y="1096"/>
                  </a:cubicBezTo>
                  <a:cubicBezTo>
                    <a:pt x="584" y="839"/>
                    <a:pt x="729" y="585"/>
                    <a:pt x="879" y="336"/>
                  </a:cubicBezTo>
                  <a:cubicBezTo>
                    <a:pt x="943" y="231"/>
                    <a:pt x="908" y="95"/>
                    <a:pt x="803" y="32"/>
                  </a:cubicBezTo>
                  <a:cubicBezTo>
                    <a:pt x="767" y="11"/>
                    <a:pt x="727" y="1"/>
                    <a:pt x="68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1" name="Google Shape;1431;p39"/>
            <p:cNvSpPr/>
            <p:nvPr/>
          </p:nvSpPr>
          <p:spPr>
            <a:xfrm>
              <a:off x="7063675" y="3948613"/>
              <a:ext cx="33525" cy="17300"/>
            </a:xfrm>
            <a:custGeom>
              <a:avLst/>
              <a:gdLst/>
              <a:ahLst/>
              <a:cxnLst/>
              <a:rect l="l" t="t" r="r" b="b"/>
              <a:pathLst>
                <a:path w="1341" h="692" extrusionOk="0">
                  <a:moveTo>
                    <a:pt x="240" y="1"/>
                  </a:moveTo>
                  <a:cubicBezTo>
                    <a:pt x="140" y="1"/>
                    <a:pt x="52" y="69"/>
                    <a:pt x="29" y="171"/>
                  </a:cubicBezTo>
                  <a:cubicBezTo>
                    <a:pt x="0" y="288"/>
                    <a:pt x="73" y="407"/>
                    <a:pt x="192" y="437"/>
                  </a:cubicBezTo>
                  <a:cubicBezTo>
                    <a:pt x="475" y="505"/>
                    <a:pt x="753" y="586"/>
                    <a:pt x="1020" y="678"/>
                  </a:cubicBezTo>
                  <a:cubicBezTo>
                    <a:pt x="1044" y="688"/>
                    <a:pt x="1070" y="691"/>
                    <a:pt x="1092" y="691"/>
                  </a:cubicBezTo>
                  <a:cubicBezTo>
                    <a:pt x="1184" y="691"/>
                    <a:pt x="1270" y="634"/>
                    <a:pt x="1301" y="542"/>
                  </a:cubicBezTo>
                  <a:cubicBezTo>
                    <a:pt x="1340" y="427"/>
                    <a:pt x="1279" y="301"/>
                    <a:pt x="1165" y="261"/>
                  </a:cubicBezTo>
                  <a:cubicBezTo>
                    <a:pt x="885" y="164"/>
                    <a:pt x="592" y="78"/>
                    <a:pt x="294" y="8"/>
                  </a:cubicBezTo>
                  <a:cubicBezTo>
                    <a:pt x="276" y="3"/>
                    <a:pt x="258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2" name="Google Shape;1432;p39"/>
            <p:cNvSpPr/>
            <p:nvPr/>
          </p:nvSpPr>
          <p:spPr>
            <a:xfrm>
              <a:off x="7072850" y="4165238"/>
              <a:ext cx="29100" cy="25550"/>
            </a:xfrm>
            <a:custGeom>
              <a:avLst/>
              <a:gdLst/>
              <a:ahLst/>
              <a:cxnLst/>
              <a:rect l="l" t="t" r="r" b="b"/>
              <a:pathLst>
                <a:path w="1164" h="1022" extrusionOk="0">
                  <a:moveTo>
                    <a:pt x="244" y="0"/>
                  </a:moveTo>
                  <a:cubicBezTo>
                    <a:pt x="189" y="0"/>
                    <a:pt x="134" y="21"/>
                    <a:pt x="91" y="62"/>
                  </a:cubicBezTo>
                  <a:cubicBezTo>
                    <a:pt x="3" y="148"/>
                    <a:pt x="1" y="287"/>
                    <a:pt x="86" y="374"/>
                  </a:cubicBezTo>
                  <a:cubicBezTo>
                    <a:pt x="308" y="604"/>
                    <a:pt x="542" y="808"/>
                    <a:pt x="783" y="980"/>
                  </a:cubicBezTo>
                  <a:cubicBezTo>
                    <a:pt x="823" y="1008"/>
                    <a:pt x="867" y="1021"/>
                    <a:pt x="911" y="1021"/>
                  </a:cubicBezTo>
                  <a:cubicBezTo>
                    <a:pt x="981" y="1021"/>
                    <a:pt x="1049" y="988"/>
                    <a:pt x="1093" y="929"/>
                  </a:cubicBezTo>
                  <a:cubicBezTo>
                    <a:pt x="1163" y="830"/>
                    <a:pt x="1141" y="691"/>
                    <a:pt x="1042" y="620"/>
                  </a:cubicBezTo>
                  <a:cubicBezTo>
                    <a:pt x="822" y="467"/>
                    <a:pt x="606" y="279"/>
                    <a:pt x="403" y="67"/>
                  </a:cubicBezTo>
                  <a:cubicBezTo>
                    <a:pt x="360" y="23"/>
                    <a:pt x="302" y="0"/>
                    <a:pt x="24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3" name="Google Shape;1433;p39"/>
            <p:cNvSpPr/>
            <p:nvPr/>
          </p:nvSpPr>
          <p:spPr>
            <a:xfrm>
              <a:off x="7362650" y="3542238"/>
              <a:ext cx="32525" cy="20750"/>
            </a:xfrm>
            <a:custGeom>
              <a:avLst/>
              <a:gdLst/>
              <a:ahLst/>
              <a:cxnLst/>
              <a:rect l="l" t="t" r="r" b="b"/>
              <a:pathLst>
                <a:path w="1301" h="830" extrusionOk="0">
                  <a:moveTo>
                    <a:pt x="1047" y="1"/>
                  </a:moveTo>
                  <a:cubicBezTo>
                    <a:pt x="1015" y="1"/>
                    <a:pt x="983" y="8"/>
                    <a:pt x="953" y="22"/>
                  </a:cubicBezTo>
                  <a:cubicBezTo>
                    <a:pt x="685" y="151"/>
                    <a:pt x="420" y="281"/>
                    <a:pt x="153" y="411"/>
                  </a:cubicBezTo>
                  <a:cubicBezTo>
                    <a:pt x="44" y="466"/>
                    <a:pt x="0" y="600"/>
                    <a:pt x="54" y="707"/>
                  </a:cubicBezTo>
                  <a:cubicBezTo>
                    <a:pt x="94" y="785"/>
                    <a:pt x="172" y="829"/>
                    <a:pt x="253" y="829"/>
                  </a:cubicBezTo>
                  <a:cubicBezTo>
                    <a:pt x="287" y="829"/>
                    <a:pt x="321" y="822"/>
                    <a:pt x="352" y="807"/>
                  </a:cubicBezTo>
                  <a:cubicBezTo>
                    <a:pt x="614" y="676"/>
                    <a:pt x="881" y="549"/>
                    <a:pt x="1145" y="422"/>
                  </a:cubicBezTo>
                  <a:cubicBezTo>
                    <a:pt x="1252" y="371"/>
                    <a:pt x="1301" y="239"/>
                    <a:pt x="1248" y="127"/>
                  </a:cubicBezTo>
                  <a:cubicBezTo>
                    <a:pt x="1210" y="48"/>
                    <a:pt x="1130" y="1"/>
                    <a:pt x="104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4" name="Google Shape;1434;p39"/>
            <p:cNvSpPr/>
            <p:nvPr/>
          </p:nvSpPr>
          <p:spPr>
            <a:xfrm>
              <a:off x="7304175" y="3572438"/>
              <a:ext cx="31825" cy="21925"/>
            </a:xfrm>
            <a:custGeom>
              <a:avLst/>
              <a:gdLst/>
              <a:ahLst/>
              <a:cxnLst/>
              <a:rect l="l" t="t" r="r" b="b"/>
              <a:pathLst>
                <a:path w="1273" h="877" extrusionOk="0">
                  <a:moveTo>
                    <a:pt x="1023" y="1"/>
                  </a:moveTo>
                  <a:cubicBezTo>
                    <a:pt x="987" y="1"/>
                    <a:pt x="950" y="9"/>
                    <a:pt x="917" y="28"/>
                  </a:cubicBezTo>
                  <a:cubicBezTo>
                    <a:pt x="659" y="172"/>
                    <a:pt x="399" y="316"/>
                    <a:pt x="143" y="465"/>
                  </a:cubicBezTo>
                  <a:cubicBezTo>
                    <a:pt x="36" y="526"/>
                    <a:pt x="1" y="662"/>
                    <a:pt x="60" y="767"/>
                  </a:cubicBezTo>
                  <a:cubicBezTo>
                    <a:pt x="101" y="838"/>
                    <a:pt x="177" y="876"/>
                    <a:pt x="252" y="876"/>
                  </a:cubicBezTo>
                  <a:cubicBezTo>
                    <a:pt x="290" y="876"/>
                    <a:pt x="328" y="868"/>
                    <a:pt x="362" y="847"/>
                  </a:cubicBezTo>
                  <a:cubicBezTo>
                    <a:pt x="615" y="699"/>
                    <a:pt x="873" y="556"/>
                    <a:pt x="1128" y="414"/>
                  </a:cubicBezTo>
                  <a:cubicBezTo>
                    <a:pt x="1235" y="356"/>
                    <a:pt x="1273" y="221"/>
                    <a:pt x="1215" y="113"/>
                  </a:cubicBezTo>
                  <a:cubicBezTo>
                    <a:pt x="1176" y="42"/>
                    <a:pt x="1100" y="1"/>
                    <a:pt x="102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5" name="Google Shape;1435;p39"/>
            <p:cNvSpPr/>
            <p:nvPr/>
          </p:nvSpPr>
          <p:spPr>
            <a:xfrm>
              <a:off x="7185600" y="4144288"/>
              <a:ext cx="22525" cy="30775"/>
            </a:xfrm>
            <a:custGeom>
              <a:avLst/>
              <a:gdLst/>
              <a:ahLst/>
              <a:cxnLst/>
              <a:rect l="l" t="t" r="r" b="b"/>
              <a:pathLst>
                <a:path w="901" h="1231" extrusionOk="0">
                  <a:moveTo>
                    <a:pt x="651" y="0"/>
                  </a:moveTo>
                  <a:cubicBezTo>
                    <a:pt x="561" y="0"/>
                    <a:pt x="478" y="55"/>
                    <a:pt x="443" y="145"/>
                  </a:cubicBezTo>
                  <a:cubicBezTo>
                    <a:pt x="343" y="414"/>
                    <a:pt x="217" y="662"/>
                    <a:pt x="67" y="888"/>
                  </a:cubicBezTo>
                  <a:cubicBezTo>
                    <a:pt x="0" y="988"/>
                    <a:pt x="27" y="1127"/>
                    <a:pt x="129" y="1194"/>
                  </a:cubicBezTo>
                  <a:cubicBezTo>
                    <a:pt x="166" y="1220"/>
                    <a:pt x="209" y="1231"/>
                    <a:pt x="251" y="1231"/>
                  </a:cubicBezTo>
                  <a:cubicBezTo>
                    <a:pt x="322" y="1231"/>
                    <a:pt x="393" y="1198"/>
                    <a:pt x="436" y="1132"/>
                  </a:cubicBezTo>
                  <a:cubicBezTo>
                    <a:pt x="604" y="881"/>
                    <a:pt x="746" y="598"/>
                    <a:pt x="858" y="299"/>
                  </a:cubicBezTo>
                  <a:cubicBezTo>
                    <a:pt x="901" y="184"/>
                    <a:pt x="844" y="57"/>
                    <a:pt x="729" y="14"/>
                  </a:cubicBezTo>
                  <a:cubicBezTo>
                    <a:pt x="703" y="5"/>
                    <a:pt x="677" y="0"/>
                    <a:pt x="651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6" name="Google Shape;1436;p39"/>
            <p:cNvSpPr/>
            <p:nvPr/>
          </p:nvSpPr>
          <p:spPr>
            <a:xfrm>
              <a:off x="7199975" y="4078863"/>
              <a:ext cx="14250" cy="33025"/>
            </a:xfrm>
            <a:custGeom>
              <a:avLst/>
              <a:gdLst/>
              <a:ahLst/>
              <a:cxnLst/>
              <a:rect l="l" t="t" r="r" b="b"/>
              <a:pathLst>
                <a:path w="570" h="1321" extrusionOk="0">
                  <a:moveTo>
                    <a:pt x="239" y="1"/>
                  </a:moveTo>
                  <a:cubicBezTo>
                    <a:pt x="226" y="1"/>
                    <a:pt x="212" y="2"/>
                    <a:pt x="198" y="5"/>
                  </a:cubicBezTo>
                  <a:cubicBezTo>
                    <a:pt x="78" y="30"/>
                    <a:pt x="1" y="147"/>
                    <a:pt x="24" y="266"/>
                  </a:cubicBezTo>
                  <a:cubicBezTo>
                    <a:pt x="80" y="544"/>
                    <a:pt x="114" y="827"/>
                    <a:pt x="123" y="1105"/>
                  </a:cubicBezTo>
                  <a:cubicBezTo>
                    <a:pt x="127" y="1227"/>
                    <a:pt x="226" y="1321"/>
                    <a:pt x="346" y="1321"/>
                  </a:cubicBezTo>
                  <a:lnTo>
                    <a:pt x="353" y="1321"/>
                  </a:lnTo>
                  <a:cubicBezTo>
                    <a:pt x="475" y="1317"/>
                    <a:pt x="570" y="1214"/>
                    <a:pt x="567" y="1091"/>
                  </a:cubicBezTo>
                  <a:cubicBezTo>
                    <a:pt x="555" y="786"/>
                    <a:pt x="520" y="480"/>
                    <a:pt x="459" y="176"/>
                  </a:cubicBezTo>
                  <a:cubicBezTo>
                    <a:pt x="438" y="73"/>
                    <a:pt x="342" y="1"/>
                    <a:pt x="23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7" name="Google Shape;1437;p39"/>
            <p:cNvSpPr/>
            <p:nvPr/>
          </p:nvSpPr>
          <p:spPr>
            <a:xfrm>
              <a:off x="7195200" y="3644763"/>
              <a:ext cx="29675" cy="24925"/>
            </a:xfrm>
            <a:custGeom>
              <a:avLst/>
              <a:gdLst/>
              <a:ahLst/>
              <a:cxnLst/>
              <a:rect l="l" t="t" r="r" b="b"/>
              <a:pathLst>
                <a:path w="1187" h="997" extrusionOk="0">
                  <a:moveTo>
                    <a:pt x="937" y="0"/>
                  </a:moveTo>
                  <a:cubicBezTo>
                    <a:pt x="889" y="0"/>
                    <a:pt x="841" y="16"/>
                    <a:pt x="802" y="47"/>
                  </a:cubicBezTo>
                  <a:cubicBezTo>
                    <a:pt x="568" y="230"/>
                    <a:pt x="335" y="415"/>
                    <a:pt x="107" y="605"/>
                  </a:cubicBezTo>
                  <a:cubicBezTo>
                    <a:pt x="13" y="683"/>
                    <a:pt x="1" y="824"/>
                    <a:pt x="79" y="917"/>
                  </a:cubicBezTo>
                  <a:cubicBezTo>
                    <a:pt x="122" y="971"/>
                    <a:pt x="185" y="997"/>
                    <a:pt x="249" y="997"/>
                  </a:cubicBezTo>
                  <a:cubicBezTo>
                    <a:pt x="298" y="997"/>
                    <a:pt x="349" y="981"/>
                    <a:pt x="390" y="946"/>
                  </a:cubicBezTo>
                  <a:cubicBezTo>
                    <a:pt x="616" y="759"/>
                    <a:pt x="843" y="576"/>
                    <a:pt x="1073" y="394"/>
                  </a:cubicBezTo>
                  <a:cubicBezTo>
                    <a:pt x="1169" y="320"/>
                    <a:pt x="1186" y="180"/>
                    <a:pt x="1112" y="85"/>
                  </a:cubicBezTo>
                  <a:cubicBezTo>
                    <a:pt x="1068" y="29"/>
                    <a:pt x="1002" y="0"/>
                    <a:pt x="93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8" name="Google Shape;1438;p39"/>
            <p:cNvSpPr/>
            <p:nvPr/>
          </p:nvSpPr>
          <p:spPr>
            <a:xfrm>
              <a:off x="7248050" y="3606413"/>
              <a:ext cx="31025" cy="23375"/>
            </a:xfrm>
            <a:custGeom>
              <a:avLst/>
              <a:gdLst/>
              <a:ahLst/>
              <a:cxnLst/>
              <a:rect l="l" t="t" r="r" b="b"/>
              <a:pathLst>
                <a:path w="1241" h="935" extrusionOk="0">
                  <a:moveTo>
                    <a:pt x="988" y="0"/>
                  </a:moveTo>
                  <a:cubicBezTo>
                    <a:pt x="947" y="0"/>
                    <a:pt x="906" y="11"/>
                    <a:pt x="869" y="35"/>
                  </a:cubicBezTo>
                  <a:cubicBezTo>
                    <a:pt x="618" y="197"/>
                    <a:pt x="372" y="361"/>
                    <a:pt x="127" y="530"/>
                  </a:cubicBezTo>
                  <a:cubicBezTo>
                    <a:pt x="26" y="599"/>
                    <a:pt x="1" y="737"/>
                    <a:pt x="70" y="839"/>
                  </a:cubicBezTo>
                  <a:cubicBezTo>
                    <a:pt x="113" y="900"/>
                    <a:pt x="182" y="934"/>
                    <a:pt x="253" y="934"/>
                  </a:cubicBezTo>
                  <a:cubicBezTo>
                    <a:pt x="296" y="934"/>
                    <a:pt x="340" y="921"/>
                    <a:pt x="380" y="896"/>
                  </a:cubicBezTo>
                  <a:cubicBezTo>
                    <a:pt x="621" y="730"/>
                    <a:pt x="863" y="567"/>
                    <a:pt x="1110" y="408"/>
                  </a:cubicBezTo>
                  <a:cubicBezTo>
                    <a:pt x="1212" y="340"/>
                    <a:pt x="1240" y="204"/>
                    <a:pt x="1175" y="102"/>
                  </a:cubicBezTo>
                  <a:cubicBezTo>
                    <a:pt x="1132" y="35"/>
                    <a:pt x="1060" y="0"/>
                    <a:pt x="98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9" name="Google Shape;1439;p39"/>
            <p:cNvSpPr/>
            <p:nvPr/>
          </p:nvSpPr>
          <p:spPr>
            <a:xfrm>
              <a:off x="6580775" y="4351713"/>
              <a:ext cx="11900" cy="33175"/>
            </a:xfrm>
            <a:custGeom>
              <a:avLst/>
              <a:gdLst/>
              <a:ahLst/>
              <a:cxnLst/>
              <a:rect l="l" t="t" r="r" b="b"/>
              <a:pathLst>
                <a:path w="476" h="1327" extrusionOk="0">
                  <a:moveTo>
                    <a:pt x="248" y="0"/>
                  </a:moveTo>
                  <a:cubicBezTo>
                    <a:pt x="132" y="0"/>
                    <a:pt x="34" y="90"/>
                    <a:pt x="27" y="209"/>
                  </a:cubicBezTo>
                  <a:cubicBezTo>
                    <a:pt x="10" y="507"/>
                    <a:pt x="2" y="804"/>
                    <a:pt x="0" y="1105"/>
                  </a:cubicBezTo>
                  <a:cubicBezTo>
                    <a:pt x="0" y="1227"/>
                    <a:pt x="100" y="1326"/>
                    <a:pt x="222" y="1326"/>
                  </a:cubicBezTo>
                  <a:cubicBezTo>
                    <a:pt x="343" y="1326"/>
                    <a:pt x="443" y="1227"/>
                    <a:pt x="443" y="1106"/>
                  </a:cubicBezTo>
                  <a:cubicBezTo>
                    <a:pt x="446" y="816"/>
                    <a:pt x="454" y="524"/>
                    <a:pt x="468" y="233"/>
                  </a:cubicBezTo>
                  <a:cubicBezTo>
                    <a:pt x="475" y="109"/>
                    <a:pt x="382" y="6"/>
                    <a:pt x="258" y="0"/>
                  </a:cubicBezTo>
                  <a:cubicBezTo>
                    <a:pt x="255" y="0"/>
                    <a:pt x="251" y="0"/>
                    <a:pt x="24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0" name="Google Shape;1440;p39"/>
            <p:cNvSpPr/>
            <p:nvPr/>
          </p:nvSpPr>
          <p:spPr>
            <a:xfrm>
              <a:off x="6613375" y="4546413"/>
              <a:ext cx="21475" cy="31375"/>
            </a:xfrm>
            <a:custGeom>
              <a:avLst/>
              <a:gdLst/>
              <a:ahLst/>
              <a:cxnLst/>
              <a:rect l="l" t="t" r="r" b="b"/>
              <a:pathLst>
                <a:path w="859" h="1255" extrusionOk="0">
                  <a:moveTo>
                    <a:pt x="252" y="0"/>
                  </a:moveTo>
                  <a:cubicBezTo>
                    <a:pt x="224" y="0"/>
                    <a:pt x="195" y="6"/>
                    <a:pt x="167" y="18"/>
                  </a:cubicBezTo>
                  <a:cubicBezTo>
                    <a:pt x="53" y="63"/>
                    <a:pt x="1" y="192"/>
                    <a:pt x="46" y="305"/>
                  </a:cubicBezTo>
                  <a:cubicBezTo>
                    <a:pt x="160" y="582"/>
                    <a:pt x="280" y="856"/>
                    <a:pt x="407" y="1126"/>
                  </a:cubicBezTo>
                  <a:cubicBezTo>
                    <a:pt x="443" y="1206"/>
                    <a:pt x="524" y="1254"/>
                    <a:pt x="606" y="1254"/>
                  </a:cubicBezTo>
                  <a:cubicBezTo>
                    <a:pt x="639" y="1254"/>
                    <a:pt x="670" y="1247"/>
                    <a:pt x="700" y="1233"/>
                  </a:cubicBezTo>
                  <a:cubicBezTo>
                    <a:pt x="811" y="1182"/>
                    <a:pt x="859" y="1048"/>
                    <a:pt x="806" y="939"/>
                  </a:cubicBezTo>
                  <a:cubicBezTo>
                    <a:pt x="684" y="674"/>
                    <a:pt x="568" y="407"/>
                    <a:pt x="456" y="138"/>
                  </a:cubicBezTo>
                  <a:cubicBezTo>
                    <a:pt x="421" y="53"/>
                    <a:pt x="339" y="0"/>
                    <a:pt x="25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1" name="Google Shape;1441;p39"/>
            <p:cNvSpPr/>
            <p:nvPr/>
          </p:nvSpPr>
          <p:spPr>
            <a:xfrm>
              <a:off x="6585600" y="4285888"/>
              <a:ext cx="15875" cy="32875"/>
            </a:xfrm>
            <a:custGeom>
              <a:avLst/>
              <a:gdLst/>
              <a:ahLst/>
              <a:cxnLst/>
              <a:rect l="l" t="t" r="r" b="b"/>
              <a:pathLst>
                <a:path w="635" h="1315" extrusionOk="0">
                  <a:moveTo>
                    <a:pt x="396" y="0"/>
                  </a:moveTo>
                  <a:cubicBezTo>
                    <a:pt x="293" y="0"/>
                    <a:pt x="197" y="70"/>
                    <a:pt x="177" y="176"/>
                  </a:cubicBezTo>
                  <a:cubicBezTo>
                    <a:pt x="116" y="468"/>
                    <a:pt x="64" y="763"/>
                    <a:pt x="17" y="1056"/>
                  </a:cubicBezTo>
                  <a:cubicBezTo>
                    <a:pt x="0" y="1181"/>
                    <a:pt x="84" y="1295"/>
                    <a:pt x="204" y="1313"/>
                  </a:cubicBezTo>
                  <a:cubicBezTo>
                    <a:pt x="214" y="1314"/>
                    <a:pt x="227" y="1314"/>
                    <a:pt x="237" y="1314"/>
                  </a:cubicBezTo>
                  <a:cubicBezTo>
                    <a:pt x="343" y="1314"/>
                    <a:pt x="440" y="1236"/>
                    <a:pt x="455" y="1126"/>
                  </a:cubicBezTo>
                  <a:cubicBezTo>
                    <a:pt x="499" y="839"/>
                    <a:pt x="552" y="551"/>
                    <a:pt x="610" y="266"/>
                  </a:cubicBezTo>
                  <a:cubicBezTo>
                    <a:pt x="634" y="147"/>
                    <a:pt x="559" y="31"/>
                    <a:pt x="438" y="4"/>
                  </a:cubicBezTo>
                  <a:cubicBezTo>
                    <a:pt x="424" y="1"/>
                    <a:pt x="410" y="0"/>
                    <a:pt x="3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2" name="Google Shape;1442;p39"/>
            <p:cNvSpPr/>
            <p:nvPr/>
          </p:nvSpPr>
          <p:spPr>
            <a:xfrm>
              <a:off x="6593150" y="4483338"/>
              <a:ext cx="18125" cy="32425"/>
            </a:xfrm>
            <a:custGeom>
              <a:avLst/>
              <a:gdLst/>
              <a:ahLst/>
              <a:cxnLst/>
              <a:rect l="l" t="t" r="r" b="b"/>
              <a:pathLst>
                <a:path w="725" h="1297" extrusionOk="0">
                  <a:moveTo>
                    <a:pt x="243" y="0"/>
                  </a:moveTo>
                  <a:cubicBezTo>
                    <a:pt x="225" y="0"/>
                    <a:pt x="208" y="2"/>
                    <a:pt x="190" y="6"/>
                  </a:cubicBezTo>
                  <a:cubicBezTo>
                    <a:pt x="73" y="35"/>
                    <a:pt x="0" y="155"/>
                    <a:pt x="30" y="274"/>
                  </a:cubicBezTo>
                  <a:cubicBezTo>
                    <a:pt x="101" y="565"/>
                    <a:pt x="179" y="853"/>
                    <a:pt x="264" y="1139"/>
                  </a:cubicBezTo>
                  <a:cubicBezTo>
                    <a:pt x="292" y="1236"/>
                    <a:pt x="380" y="1297"/>
                    <a:pt x="477" y="1297"/>
                  </a:cubicBezTo>
                  <a:cubicBezTo>
                    <a:pt x="498" y="1297"/>
                    <a:pt x="519" y="1294"/>
                    <a:pt x="541" y="1288"/>
                  </a:cubicBezTo>
                  <a:cubicBezTo>
                    <a:pt x="657" y="1253"/>
                    <a:pt x="725" y="1131"/>
                    <a:pt x="689" y="1013"/>
                  </a:cubicBezTo>
                  <a:cubicBezTo>
                    <a:pt x="604" y="734"/>
                    <a:pt x="528" y="453"/>
                    <a:pt x="458" y="169"/>
                  </a:cubicBezTo>
                  <a:cubicBezTo>
                    <a:pt x="434" y="69"/>
                    <a:pt x="344" y="0"/>
                    <a:pt x="24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3" name="Google Shape;1443;p39"/>
            <p:cNvSpPr/>
            <p:nvPr/>
          </p:nvSpPr>
          <p:spPr>
            <a:xfrm>
              <a:off x="6582500" y="4417963"/>
              <a:ext cx="14275" cy="33025"/>
            </a:xfrm>
            <a:custGeom>
              <a:avLst/>
              <a:gdLst/>
              <a:ahLst/>
              <a:cxnLst/>
              <a:rect l="l" t="t" r="r" b="b"/>
              <a:pathLst>
                <a:path w="571" h="1321" extrusionOk="0">
                  <a:moveTo>
                    <a:pt x="235" y="1"/>
                  </a:moveTo>
                  <a:cubicBezTo>
                    <a:pt x="227" y="1"/>
                    <a:pt x="219" y="1"/>
                    <a:pt x="211" y="2"/>
                  </a:cubicBezTo>
                  <a:cubicBezTo>
                    <a:pt x="89" y="12"/>
                    <a:pt x="1" y="121"/>
                    <a:pt x="11" y="243"/>
                  </a:cubicBezTo>
                  <a:cubicBezTo>
                    <a:pt x="39" y="541"/>
                    <a:pt x="75" y="837"/>
                    <a:pt x="116" y="1131"/>
                  </a:cubicBezTo>
                  <a:cubicBezTo>
                    <a:pt x="131" y="1242"/>
                    <a:pt x="225" y="1321"/>
                    <a:pt x="334" y="1321"/>
                  </a:cubicBezTo>
                  <a:cubicBezTo>
                    <a:pt x="344" y="1321"/>
                    <a:pt x="355" y="1321"/>
                    <a:pt x="365" y="1320"/>
                  </a:cubicBezTo>
                  <a:cubicBezTo>
                    <a:pt x="487" y="1303"/>
                    <a:pt x="571" y="1192"/>
                    <a:pt x="555" y="1069"/>
                  </a:cubicBezTo>
                  <a:cubicBezTo>
                    <a:pt x="514" y="781"/>
                    <a:pt x="480" y="491"/>
                    <a:pt x="452" y="201"/>
                  </a:cubicBezTo>
                  <a:cubicBezTo>
                    <a:pt x="441" y="88"/>
                    <a:pt x="344" y="1"/>
                    <a:pt x="23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4" name="Google Shape;1444;p39"/>
            <p:cNvSpPr/>
            <p:nvPr/>
          </p:nvSpPr>
          <p:spPr>
            <a:xfrm>
              <a:off x="6643125" y="4605638"/>
              <a:ext cx="24600" cy="29600"/>
            </a:xfrm>
            <a:custGeom>
              <a:avLst/>
              <a:gdLst/>
              <a:ahLst/>
              <a:cxnLst/>
              <a:rect l="l" t="t" r="r" b="b"/>
              <a:pathLst>
                <a:path w="984" h="1184" extrusionOk="0">
                  <a:moveTo>
                    <a:pt x="253" y="0"/>
                  </a:moveTo>
                  <a:cubicBezTo>
                    <a:pt x="214" y="0"/>
                    <a:pt x="174" y="10"/>
                    <a:pt x="138" y="32"/>
                  </a:cubicBezTo>
                  <a:cubicBezTo>
                    <a:pt x="33" y="96"/>
                    <a:pt x="1" y="231"/>
                    <a:pt x="63" y="336"/>
                  </a:cubicBezTo>
                  <a:cubicBezTo>
                    <a:pt x="219" y="591"/>
                    <a:pt x="381" y="842"/>
                    <a:pt x="550" y="1089"/>
                  </a:cubicBezTo>
                  <a:cubicBezTo>
                    <a:pt x="592" y="1151"/>
                    <a:pt x="662" y="1184"/>
                    <a:pt x="732" y="1184"/>
                  </a:cubicBezTo>
                  <a:cubicBezTo>
                    <a:pt x="775" y="1184"/>
                    <a:pt x="819" y="1172"/>
                    <a:pt x="856" y="1146"/>
                  </a:cubicBezTo>
                  <a:cubicBezTo>
                    <a:pt x="957" y="1076"/>
                    <a:pt x="983" y="940"/>
                    <a:pt x="914" y="839"/>
                  </a:cubicBezTo>
                  <a:cubicBezTo>
                    <a:pt x="752" y="600"/>
                    <a:pt x="594" y="354"/>
                    <a:pt x="443" y="106"/>
                  </a:cubicBezTo>
                  <a:cubicBezTo>
                    <a:pt x="401" y="38"/>
                    <a:pt x="328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5" name="Google Shape;1445;p39"/>
            <p:cNvSpPr/>
            <p:nvPr/>
          </p:nvSpPr>
          <p:spPr>
            <a:xfrm>
              <a:off x="6807675" y="3983988"/>
              <a:ext cx="32175" cy="21275"/>
            </a:xfrm>
            <a:custGeom>
              <a:avLst/>
              <a:gdLst/>
              <a:ahLst/>
              <a:cxnLst/>
              <a:rect l="l" t="t" r="r" b="b"/>
              <a:pathLst>
                <a:path w="1287" h="851" extrusionOk="0">
                  <a:moveTo>
                    <a:pt x="1038" y="0"/>
                  </a:moveTo>
                  <a:cubicBezTo>
                    <a:pt x="1005" y="0"/>
                    <a:pt x="971" y="8"/>
                    <a:pt x="939" y="23"/>
                  </a:cubicBezTo>
                  <a:cubicBezTo>
                    <a:pt x="672" y="154"/>
                    <a:pt x="407" y="291"/>
                    <a:pt x="145" y="436"/>
                  </a:cubicBezTo>
                  <a:cubicBezTo>
                    <a:pt x="38" y="494"/>
                    <a:pt x="0" y="629"/>
                    <a:pt x="58" y="737"/>
                  </a:cubicBezTo>
                  <a:cubicBezTo>
                    <a:pt x="99" y="810"/>
                    <a:pt x="173" y="850"/>
                    <a:pt x="251" y="850"/>
                  </a:cubicBezTo>
                  <a:cubicBezTo>
                    <a:pt x="287" y="850"/>
                    <a:pt x="325" y="842"/>
                    <a:pt x="358" y="822"/>
                  </a:cubicBezTo>
                  <a:cubicBezTo>
                    <a:pt x="613" y="680"/>
                    <a:pt x="872" y="545"/>
                    <a:pt x="1133" y="418"/>
                  </a:cubicBezTo>
                  <a:cubicBezTo>
                    <a:pt x="1242" y="365"/>
                    <a:pt x="1286" y="232"/>
                    <a:pt x="1234" y="123"/>
                  </a:cubicBezTo>
                  <a:cubicBezTo>
                    <a:pt x="1198" y="45"/>
                    <a:pt x="1120" y="0"/>
                    <a:pt x="103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6" name="Google Shape;1446;p39"/>
            <p:cNvSpPr/>
            <p:nvPr/>
          </p:nvSpPr>
          <p:spPr>
            <a:xfrm>
              <a:off x="6868000" y="3959438"/>
              <a:ext cx="33425" cy="18225"/>
            </a:xfrm>
            <a:custGeom>
              <a:avLst/>
              <a:gdLst/>
              <a:ahLst/>
              <a:cxnLst/>
              <a:rect l="l" t="t" r="r" b="b"/>
              <a:pathLst>
                <a:path w="1337" h="729" extrusionOk="0">
                  <a:moveTo>
                    <a:pt x="1086" y="0"/>
                  </a:moveTo>
                  <a:cubicBezTo>
                    <a:pt x="1065" y="0"/>
                    <a:pt x="1043" y="3"/>
                    <a:pt x="1022" y="10"/>
                  </a:cubicBezTo>
                  <a:cubicBezTo>
                    <a:pt x="737" y="99"/>
                    <a:pt x="455" y="194"/>
                    <a:pt x="175" y="299"/>
                  </a:cubicBezTo>
                  <a:cubicBezTo>
                    <a:pt x="60" y="342"/>
                    <a:pt x="1" y="469"/>
                    <a:pt x="43" y="583"/>
                  </a:cubicBezTo>
                  <a:cubicBezTo>
                    <a:pt x="77" y="672"/>
                    <a:pt x="161" y="729"/>
                    <a:pt x="252" y="729"/>
                  </a:cubicBezTo>
                  <a:cubicBezTo>
                    <a:pt x="276" y="729"/>
                    <a:pt x="303" y="725"/>
                    <a:pt x="327" y="715"/>
                  </a:cubicBezTo>
                  <a:cubicBezTo>
                    <a:pt x="601" y="613"/>
                    <a:pt x="876" y="519"/>
                    <a:pt x="1154" y="432"/>
                  </a:cubicBezTo>
                  <a:cubicBezTo>
                    <a:pt x="1270" y="397"/>
                    <a:pt x="1337" y="272"/>
                    <a:pt x="1298" y="156"/>
                  </a:cubicBezTo>
                  <a:cubicBezTo>
                    <a:pt x="1269" y="62"/>
                    <a:pt x="1182" y="0"/>
                    <a:pt x="108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7" name="Google Shape;1447;p39"/>
            <p:cNvSpPr/>
            <p:nvPr/>
          </p:nvSpPr>
          <p:spPr>
            <a:xfrm>
              <a:off x="6702800" y="4058988"/>
              <a:ext cx="28000" cy="26500"/>
            </a:xfrm>
            <a:custGeom>
              <a:avLst/>
              <a:gdLst/>
              <a:ahLst/>
              <a:cxnLst/>
              <a:rect l="l" t="t" r="r" b="b"/>
              <a:pathLst>
                <a:path w="1120" h="1060" extrusionOk="0">
                  <a:moveTo>
                    <a:pt x="876" y="0"/>
                  </a:moveTo>
                  <a:cubicBezTo>
                    <a:pt x="822" y="0"/>
                    <a:pt x="768" y="20"/>
                    <a:pt x="725" y="60"/>
                  </a:cubicBezTo>
                  <a:cubicBezTo>
                    <a:pt x="508" y="264"/>
                    <a:pt x="294" y="471"/>
                    <a:pt x="86" y="685"/>
                  </a:cubicBezTo>
                  <a:cubicBezTo>
                    <a:pt x="0" y="771"/>
                    <a:pt x="2" y="912"/>
                    <a:pt x="90" y="997"/>
                  </a:cubicBezTo>
                  <a:cubicBezTo>
                    <a:pt x="132" y="1039"/>
                    <a:pt x="189" y="1059"/>
                    <a:pt x="244" y="1059"/>
                  </a:cubicBezTo>
                  <a:cubicBezTo>
                    <a:pt x="301" y="1059"/>
                    <a:pt x="359" y="1037"/>
                    <a:pt x="402" y="991"/>
                  </a:cubicBezTo>
                  <a:cubicBezTo>
                    <a:pt x="606" y="783"/>
                    <a:pt x="813" y="579"/>
                    <a:pt x="1026" y="381"/>
                  </a:cubicBezTo>
                  <a:cubicBezTo>
                    <a:pt x="1114" y="299"/>
                    <a:pt x="1119" y="159"/>
                    <a:pt x="1036" y="69"/>
                  </a:cubicBezTo>
                  <a:cubicBezTo>
                    <a:pt x="993" y="24"/>
                    <a:pt x="935" y="0"/>
                    <a:pt x="87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8" name="Google Shape;1448;p39"/>
            <p:cNvSpPr/>
            <p:nvPr/>
          </p:nvSpPr>
          <p:spPr>
            <a:xfrm>
              <a:off x="6660000" y="4107588"/>
              <a:ext cx="25850" cy="28675"/>
            </a:xfrm>
            <a:custGeom>
              <a:avLst/>
              <a:gdLst/>
              <a:ahLst/>
              <a:cxnLst/>
              <a:rect l="l" t="t" r="r" b="b"/>
              <a:pathLst>
                <a:path w="1034" h="1147" extrusionOk="0">
                  <a:moveTo>
                    <a:pt x="785" y="0"/>
                  </a:moveTo>
                  <a:cubicBezTo>
                    <a:pt x="720" y="0"/>
                    <a:pt x="656" y="28"/>
                    <a:pt x="612" y="82"/>
                  </a:cubicBezTo>
                  <a:cubicBezTo>
                    <a:pt x="426" y="316"/>
                    <a:pt x="245" y="555"/>
                    <a:pt x="72" y="796"/>
                  </a:cubicBezTo>
                  <a:cubicBezTo>
                    <a:pt x="1" y="895"/>
                    <a:pt x="22" y="1033"/>
                    <a:pt x="121" y="1104"/>
                  </a:cubicBezTo>
                  <a:cubicBezTo>
                    <a:pt x="160" y="1132"/>
                    <a:pt x="206" y="1146"/>
                    <a:pt x="250" y="1146"/>
                  </a:cubicBezTo>
                  <a:cubicBezTo>
                    <a:pt x="320" y="1146"/>
                    <a:pt x="386" y="1115"/>
                    <a:pt x="429" y="1054"/>
                  </a:cubicBezTo>
                  <a:cubicBezTo>
                    <a:pt x="599" y="818"/>
                    <a:pt x="776" y="586"/>
                    <a:pt x="958" y="358"/>
                  </a:cubicBezTo>
                  <a:cubicBezTo>
                    <a:pt x="1033" y="263"/>
                    <a:pt x="1018" y="124"/>
                    <a:pt x="923" y="47"/>
                  </a:cubicBezTo>
                  <a:cubicBezTo>
                    <a:pt x="881" y="16"/>
                    <a:pt x="833" y="0"/>
                    <a:pt x="78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9" name="Google Shape;1449;p39"/>
            <p:cNvSpPr/>
            <p:nvPr/>
          </p:nvSpPr>
          <p:spPr>
            <a:xfrm>
              <a:off x="6752250" y="4017463"/>
              <a:ext cx="30475" cy="24100"/>
            </a:xfrm>
            <a:custGeom>
              <a:avLst/>
              <a:gdLst/>
              <a:ahLst/>
              <a:cxnLst/>
              <a:rect l="l" t="t" r="r" b="b"/>
              <a:pathLst>
                <a:path w="1219" h="964" extrusionOk="0">
                  <a:moveTo>
                    <a:pt x="966" y="1"/>
                  </a:moveTo>
                  <a:cubicBezTo>
                    <a:pt x="923" y="1"/>
                    <a:pt x="880" y="14"/>
                    <a:pt x="842" y="40"/>
                  </a:cubicBezTo>
                  <a:cubicBezTo>
                    <a:pt x="596" y="210"/>
                    <a:pt x="354" y="383"/>
                    <a:pt x="117" y="566"/>
                  </a:cubicBezTo>
                  <a:cubicBezTo>
                    <a:pt x="19" y="640"/>
                    <a:pt x="1" y="779"/>
                    <a:pt x="76" y="877"/>
                  </a:cubicBezTo>
                  <a:cubicBezTo>
                    <a:pt x="120" y="934"/>
                    <a:pt x="185" y="963"/>
                    <a:pt x="252" y="963"/>
                  </a:cubicBezTo>
                  <a:cubicBezTo>
                    <a:pt x="298" y="963"/>
                    <a:pt x="345" y="949"/>
                    <a:pt x="386" y="918"/>
                  </a:cubicBezTo>
                  <a:cubicBezTo>
                    <a:pt x="618" y="741"/>
                    <a:pt x="854" y="570"/>
                    <a:pt x="1093" y="403"/>
                  </a:cubicBezTo>
                  <a:cubicBezTo>
                    <a:pt x="1195" y="334"/>
                    <a:pt x="1219" y="196"/>
                    <a:pt x="1149" y="95"/>
                  </a:cubicBezTo>
                  <a:cubicBezTo>
                    <a:pt x="1106" y="34"/>
                    <a:pt x="1036" y="1"/>
                    <a:pt x="966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0" name="Google Shape;1450;p39"/>
            <p:cNvSpPr/>
            <p:nvPr/>
          </p:nvSpPr>
          <p:spPr>
            <a:xfrm>
              <a:off x="7041150" y="3850163"/>
              <a:ext cx="20450" cy="31725"/>
            </a:xfrm>
            <a:custGeom>
              <a:avLst/>
              <a:gdLst/>
              <a:ahLst/>
              <a:cxnLst/>
              <a:rect l="l" t="t" r="r" b="b"/>
              <a:pathLst>
                <a:path w="818" h="1269" extrusionOk="0">
                  <a:moveTo>
                    <a:pt x="567" y="1"/>
                  </a:moveTo>
                  <a:cubicBezTo>
                    <a:pt x="481" y="1"/>
                    <a:pt x="397" y="52"/>
                    <a:pt x="361" y="138"/>
                  </a:cubicBezTo>
                  <a:cubicBezTo>
                    <a:pt x="248" y="414"/>
                    <a:pt x="141" y="692"/>
                    <a:pt x="42" y="975"/>
                  </a:cubicBezTo>
                  <a:cubicBezTo>
                    <a:pt x="1" y="1089"/>
                    <a:pt x="62" y="1216"/>
                    <a:pt x="177" y="1257"/>
                  </a:cubicBezTo>
                  <a:cubicBezTo>
                    <a:pt x="201" y="1265"/>
                    <a:pt x="226" y="1268"/>
                    <a:pt x="249" y="1268"/>
                  </a:cubicBezTo>
                  <a:cubicBezTo>
                    <a:pt x="340" y="1268"/>
                    <a:pt x="426" y="1211"/>
                    <a:pt x="459" y="1121"/>
                  </a:cubicBezTo>
                  <a:cubicBezTo>
                    <a:pt x="555" y="847"/>
                    <a:pt x="659" y="575"/>
                    <a:pt x="771" y="305"/>
                  </a:cubicBezTo>
                  <a:cubicBezTo>
                    <a:pt x="818" y="193"/>
                    <a:pt x="764" y="63"/>
                    <a:pt x="650" y="17"/>
                  </a:cubicBezTo>
                  <a:cubicBezTo>
                    <a:pt x="623" y="6"/>
                    <a:pt x="595" y="1"/>
                    <a:pt x="56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7038000" y="4109188"/>
              <a:ext cx="21475" cy="31250"/>
            </a:xfrm>
            <a:custGeom>
              <a:avLst/>
              <a:gdLst/>
              <a:ahLst/>
              <a:cxnLst/>
              <a:rect l="l" t="t" r="r" b="b"/>
              <a:pathLst>
                <a:path w="859" h="1250" extrusionOk="0">
                  <a:moveTo>
                    <a:pt x="249" y="0"/>
                  </a:moveTo>
                  <a:cubicBezTo>
                    <a:pt x="224" y="0"/>
                    <a:pt x="199" y="5"/>
                    <a:pt x="174" y="14"/>
                  </a:cubicBezTo>
                  <a:cubicBezTo>
                    <a:pt x="57" y="57"/>
                    <a:pt x="1" y="184"/>
                    <a:pt x="42" y="298"/>
                  </a:cubicBezTo>
                  <a:lnTo>
                    <a:pt x="103" y="455"/>
                  </a:lnTo>
                  <a:cubicBezTo>
                    <a:pt x="191" y="684"/>
                    <a:pt x="297" y="910"/>
                    <a:pt x="412" y="1132"/>
                  </a:cubicBezTo>
                  <a:cubicBezTo>
                    <a:pt x="452" y="1207"/>
                    <a:pt x="530" y="1249"/>
                    <a:pt x="608" y="1249"/>
                  </a:cubicBezTo>
                  <a:cubicBezTo>
                    <a:pt x="643" y="1249"/>
                    <a:pt x="678" y="1241"/>
                    <a:pt x="710" y="1224"/>
                  </a:cubicBezTo>
                  <a:cubicBezTo>
                    <a:pt x="819" y="1167"/>
                    <a:pt x="859" y="1032"/>
                    <a:pt x="802" y="925"/>
                  </a:cubicBezTo>
                  <a:cubicBezTo>
                    <a:pt x="694" y="719"/>
                    <a:pt x="596" y="506"/>
                    <a:pt x="514" y="295"/>
                  </a:cubicBezTo>
                  <a:lnTo>
                    <a:pt x="457" y="145"/>
                  </a:lnTo>
                  <a:cubicBezTo>
                    <a:pt x="424" y="56"/>
                    <a:pt x="339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7022025" y="4044963"/>
              <a:ext cx="15800" cy="32900"/>
            </a:xfrm>
            <a:custGeom>
              <a:avLst/>
              <a:gdLst/>
              <a:ahLst/>
              <a:cxnLst/>
              <a:rect l="l" t="t" r="r" b="b"/>
              <a:pathLst>
                <a:path w="632" h="1316" extrusionOk="0">
                  <a:moveTo>
                    <a:pt x="240" y="1"/>
                  </a:moveTo>
                  <a:cubicBezTo>
                    <a:pt x="229" y="1"/>
                    <a:pt x="217" y="2"/>
                    <a:pt x="206" y="4"/>
                  </a:cubicBezTo>
                  <a:cubicBezTo>
                    <a:pt x="85" y="21"/>
                    <a:pt x="0" y="133"/>
                    <a:pt x="18" y="253"/>
                  </a:cubicBezTo>
                  <a:cubicBezTo>
                    <a:pt x="58" y="550"/>
                    <a:pt x="112" y="847"/>
                    <a:pt x="173" y="1140"/>
                  </a:cubicBezTo>
                  <a:cubicBezTo>
                    <a:pt x="197" y="1245"/>
                    <a:pt x="287" y="1315"/>
                    <a:pt x="390" y="1315"/>
                  </a:cubicBezTo>
                  <a:cubicBezTo>
                    <a:pt x="406" y="1315"/>
                    <a:pt x="421" y="1314"/>
                    <a:pt x="437" y="1310"/>
                  </a:cubicBezTo>
                  <a:cubicBezTo>
                    <a:pt x="556" y="1284"/>
                    <a:pt x="631" y="1167"/>
                    <a:pt x="607" y="1047"/>
                  </a:cubicBezTo>
                  <a:cubicBezTo>
                    <a:pt x="546" y="765"/>
                    <a:pt x="496" y="479"/>
                    <a:pt x="455" y="191"/>
                  </a:cubicBezTo>
                  <a:cubicBezTo>
                    <a:pt x="440" y="82"/>
                    <a:pt x="346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6998375" y="3913213"/>
              <a:ext cx="42675" cy="40025"/>
            </a:xfrm>
            <a:custGeom>
              <a:avLst/>
              <a:gdLst/>
              <a:ahLst/>
              <a:cxnLst/>
              <a:rect l="l" t="t" r="r" b="b"/>
              <a:pathLst>
                <a:path w="1707" h="1601" extrusionOk="0">
                  <a:moveTo>
                    <a:pt x="1463" y="1"/>
                  </a:moveTo>
                  <a:cubicBezTo>
                    <a:pt x="1362" y="1"/>
                    <a:pt x="1272" y="70"/>
                    <a:pt x="1248" y="171"/>
                  </a:cubicBezTo>
                  <a:cubicBezTo>
                    <a:pt x="1179" y="465"/>
                    <a:pt x="1118" y="757"/>
                    <a:pt x="1067" y="1051"/>
                  </a:cubicBezTo>
                  <a:cubicBezTo>
                    <a:pt x="1060" y="1089"/>
                    <a:pt x="1062" y="1124"/>
                    <a:pt x="1074" y="1156"/>
                  </a:cubicBezTo>
                  <a:cubicBezTo>
                    <a:pt x="828" y="1141"/>
                    <a:pt x="584" y="1134"/>
                    <a:pt x="339" y="1134"/>
                  </a:cubicBezTo>
                  <a:lnTo>
                    <a:pt x="220" y="1134"/>
                  </a:lnTo>
                  <a:cubicBezTo>
                    <a:pt x="97" y="1136"/>
                    <a:pt x="0" y="1235"/>
                    <a:pt x="2" y="1358"/>
                  </a:cubicBezTo>
                  <a:cubicBezTo>
                    <a:pt x="3" y="1479"/>
                    <a:pt x="102" y="1575"/>
                    <a:pt x="223" y="1575"/>
                  </a:cubicBezTo>
                  <a:lnTo>
                    <a:pt x="338" y="1575"/>
                  </a:lnTo>
                  <a:cubicBezTo>
                    <a:pt x="590" y="1575"/>
                    <a:pt x="841" y="1582"/>
                    <a:pt x="1094" y="1601"/>
                  </a:cubicBezTo>
                  <a:lnTo>
                    <a:pt x="1108" y="1601"/>
                  </a:lnTo>
                  <a:cubicBezTo>
                    <a:pt x="1223" y="1601"/>
                    <a:pt x="1320" y="1510"/>
                    <a:pt x="1328" y="1394"/>
                  </a:cubicBezTo>
                  <a:cubicBezTo>
                    <a:pt x="1329" y="1363"/>
                    <a:pt x="1325" y="1334"/>
                    <a:pt x="1316" y="1309"/>
                  </a:cubicBezTo>
                  <a:cubicBezTo>
                    <a:pt x="1408" y="1294"/>
                    <a:pt x="1485" y="1225"/>
                    <a:pt x="1502" y="1127"/>
                  </a:cubicBezTo>
                  <a:cubicBezTo>
                    <a:pt x="1554" y="842"/>
                    <a:pt x="1613" y="557"/>
                    <a:pt x="1678" y="273"/>
                  </a:cubicBezTo>
                  <a:cubicBezTo>
                    <a:pt x="1706" y="154"/>
                    <a:pt x="1632" y="35"/>
                    <a:pt x="1513" y="7"/>
                  </a:cubicBezTo>
                  <a:cubicBezTo>
                    <a:pt x="1496" y="3"/>
                    <a:pt x="1479" y="1"/>
                    <a:pt x="146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6932425" y="3944888"/>
              <a:ext cx="33350" cy="14600"/>
            </a:xfrm>
            <a:custGeom>
              <a:avLst/>
              <a:gdLst/>
              <a:ahLst/>
              <a:cxnLst/>
              <a:rect l="l" t="t" r="r" b="b"/>
              <a:pathLst>
                <a:path w="1334" h="584" extrusionOk="0">
                  <a:moveTo>
                    <a:pt x="1096" y="0"/>
                  </a:moveTo>
                  <a:cubicBezTo>
                    <a:pt x="1086" y="0"/>
                    <a:pt x="1077" y="1"/>
                    <a:pt x="1067" y="2"/>
                  </a:cubicBezTo>
                  <a:cubicBezTo>
                    <a:pt x="780" y="40"/>
                    <a:pt x="494" y="88"/>
                    <a:pt x="210" y="145"/>
                  </a:cubicBezTo>
                  <a:lnTo>
                    <a:pt x="225" y="366"/>
                  </a:lnTo>
                  <a:lnTo>
                    <a:pt x="182" y="151"/>
                  </a:lnTo>
                  <a:cubicBezTo>
                    <a:pt x="61" y="174"/>
                    <a:pt x="0" y="287"/>
                    <a:pt x="23" y="408"/>
                  </a:cubicBezTo>
                  <a:cubicBezTo>
                    <a:pt x="43" y="512"/>
                    <a:pt x="147" y="583"/>
                    <a:pt x="253" y="583"/>
                  </a:cubicBezTo>
                  <a:cubicBezTo>
                    <a:pt x="270" y="583"/>
                    <a:pt x="284" y="582"/>
                    <a:pt x="298" y="581"/>
                  </a:cubicBezTo>
                  <a:cubicBezTo>
                    <a:pt x="572" y="527"/>
                    <a:pt x="849" y="478"/>
                    <a:pt x="1128" y="442"/>
                  </a:cubicBezTo>
                  <a:cubicBezTo>
                    <a:pt x="1248" y="426"/>
                    <a:pt x="1334" y="314"/>
                    <a:pt x="1316" y="192"/>
                  </a:cubicBezTo>
                  <a:cubicBezTo>
                    <a:pt x="1301" y="80"/>
                    <a:pt x="1204" y="0"/>
                    <a:pt x="10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5" name="Google Shape;1455;p39"/>
            <p:cNvSpPr/>
            <p:nvPr/>
          </p:nvSpPr>
          <p:spPr>
            <a:xfrm>
              <a:off x="7019225" y="3978813"/>
              <a:ext cx="11825" cy="33150"/>
            </a:xfrm>
            <a:custGeom>
              <a:avLst/>
              <a:gdLst/>
              <a:ahLst/>
              <a:cxnLst/>
              <a:rect l="l" t="t" r="r" b="b"/>
              <a:pathLst>
                <a:path w="473" h="1326" extrusionOk="0">
                  <a:moveTo>
                    <a:pt x="257" y="1"/>
                  </a:moveTo>
                  <a:cubicBezTo>
                    <a:pt x="129" y="1"/>
                    <a:pt x="30" y="89"/>
                    <a:pt x="23" y="209"/>
                  </a:cubicBezTo>
                  <a:cubicBezTo>
                    <a:pt x="7" y="480"/>
                    <a:pt x="0" y="751"/>
                    <a:pt x="0" y="1025"/>
                  </a:cubicBezTo>
                  <a:lnTo>
                    <a:pt x="0" y="1104"/>
                  </a:lnTo>
                  <a:cubicBezTo>
                    <a:pt x="0" y="1226"/>
                    <a:pt x="99" y="1325"/>
                    <a:pt x="221" y="1325"/>
                  </a:cubicBezTo>
                  <a:cubicBezTo>
                    <a:pt x="222" y="1325"/>
                    <a:pt x="223" y="1325"/>
                    <a:pt x="224" y="1325"/>
                  </a:cubicBezTo>
                  <a:cubicBezTo>
                    <a:pt x="346" y="1325"/>
                    <a:pt x="442" y="1226"/>
                    <a:pt x="442" y="1105"/>
                  </a:cubicBezTo>
                  <a:lnTo>
                    <a:pt x="442" y="1022"/>
                  </a:lnTo>
                  <a:cubicBezTo>
                    <a:pt x="442" y="759"/>
                    <a:pt x="450" y="497"/>
                    <a:pt x="465" y="235"/>
                  </a:cubicBezTo>
                  <a:cubicBezTo>
                    <a:pt x="472" y="113"/>
                    <a:pt x="379" y="8"/>
                    <a:pt x="25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344" name="Google Shape;6400;p38"/>
          <p:cNvGrpSpPr/>
          <p:nvPr/>
        </p:nvGrpSpPr>
        <p:grpSpPr>
          <a:xfrm rot="21296139">
            <a:off x="370192" y="5374071"/>
            <a:ext cx="1007685" cy="1240732"/>
            <a:chOff x="324405" y="613681"/>
            <a:chExt cx="763648" cy="940258"/>
          </a:xfrm>
        </p:grpSpPr>
        <p:grpSp>
          <p:nvGrpSpPr>
            <p:cNvPr id="356" name="Google Shape;6401;p38"/>
            <p:cNvGrpSpPr/>
            <p:nvPr/>
          </p:nvGrpSpPr>
          <p:grpSpPr>
            <a:xfrm rot="4394298">
              <a:off x="285310" y="751208"/>
              <a:ext cx="841826" cy="763636"/>
              <a:chOff x="7230959" y="2323599"/>
              <a:chExt cx="720404" cy="653491"/>
            </a:xfrm>
          </p:grpSpPr>
          <p:sp>
            <p:nvSpPr>
              <p:cNvPr id="364" name="Google Shape;6402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5" name="Google Shape;6403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6" name="Google Shape;6404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7" name="Google Shape;6405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8" name="Google Shape;6406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9" name="Google Shape;6407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  <p:grpSp>
          <p:nvGrpSpPr>
            <p:cNvPr id="357" name="Google Shape;6408;p38"/>
            <p:cNvGrpSpPr/>
            <p:nvPr/>
          </p:nvGrpSpPr>
          <p:grpSpPr>
            <a:xfrm rot="4394298">
              <a:off x="285322" y="652776"/>
              <a:ext cx="841826" cy="763636"/>
              <a:chOff x="7230959" y="2323599"/>
              <a:chExt cx="720404" cy="653491"/>
            </a:xfrm>
          </p:grpSpPr>
          <p:sp>
            <p:nvSpPr>
              <p:cNvPr id="358" name="Google Shape;6409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59" name="Google Shape;6410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0" name="Google Shape;6411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1" name="Google Shape;6412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2" name="Google Shape;6413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3" name="Google Shape;6414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46" name="Google Shape;6418;p38"/>
          <p:cNvGrpSpPr/>
          <p:nvPr/>
        </p:nvGrpSpPr>
        <p:grpSpPr>
          <a:xfrm rot="1831166">
            <a:off x="4968795" y="-80833"/>
            <a:ext cx="1203936" cy="1306353"/>
            <a:chOff x="7619057" y="2160675"/>
            <a:chExt cx="833266" cy="904151"/>
          </a:xfrm>
        </p:grpSpPr>
        <p:sp>
          <p:nvSpPr>
            <p:cNvPr id="352" name="Google Shape;6419;p38"/>
            <p:cNvSpPr/>
            <p:nvPr/>
          </p:nvSpPr>
          <p:spPr>
            <a:xfrm rot="-5811408">
              <a:off x="7636334" y="2248837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rgbClr val="452666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3" name="Google Shape;6420;p38"/>
            <p:cNvSpPr/>
            <p:nvPr/>
          </p:nvSpPr>
          <p:spPr>
            <a:xfrm rot="15788592">
              <a:off x="7553737" y="2225995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347" name="Google Shape;6421;p38"/>
          <p:cNvGrpSpPr/>
          <p:nvPr/>
        </p:nvGrpSpPr>
        <p:grpSpPr>
          <a:xfrm>
            <a:off x="444261" y="3880484"/>
            <a:ext cx="932819" cy="670024"/>
            <a:chOff x="790675" y="1570875"/>
            <a:chExt cx="502524" cy="360952"/>
          </a:xfrm>
        </p:grpSpPr>
        <p:sp>
          <p:nvSpPr>
            <p:cNvPr id="348" name="Google Shape;6422;p38"/>
            <p:cNvSpPr/>
            <p:nvPr/>
          </p:nvSpPr>
          <p:spPr>
            <a:xfrm>
              <a:off x="790675" y="16199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9" name="Google Shape;6423;p38"/>
            <p:cNvSpPr/>
            <p:nvPr/>
          </p:nvSpPr>
          <p:spPr>
            <a:xfrm>
              <a:off x="790675" y="18072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0" name="Google Shape;6424;p38"/>
            <p:cNvSpPr/>
            <p:nvPr/>
          </p:nvSpPr>
          <p:spPr>
            <a:xfrm>
              <a:off x="829950" y="15708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1" name="Google Shape;6425;p38"/>
            <p:cNvSpPr/>
            <p:nvPr/>
          </p:nvSpPr>
          <p:spPr>
            <a:xfrm>
              <a:off x="829950" y="17581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370" name="Google Shape;6391;p38"/>
          <p:cNvGrpSpPr/>
          <p:nvPr/>
        </p:nvGrpSpPr>
        <p:grpSpPr>
          <a:xfrm>
            <a:off x="5290852" y="5198166"/>
            <a:ext cx="2230133" cy="205167"/>
            <a:chOff x="817275" y="3888700"/>
            <a:chExt cx="1672600" cy="153875"/>
          </a:xfrm>
        </p:grpSpPr>
        <p:sp>
          <p:nvSpPr>
            <p:cNvPr id="371" name="Google Shape;6392;p38"/>
            <p:cNvSpPr/>
            <p:nvPr/>
          </p:nvSpPr>
          <p:spPr>
            <a:xfrm>
              <a:off x="817275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34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38" y="6154"/>
                  </a:cubicBezTo>
                  <a:cubicBezTo>
                    <a:pt x="1160" y="6154"/>
                    <a:pt x="1410" y="6084"/>
                    <a:pt x="1672" y="5935"/>
                  </a:cubicBezTo>
                  <a:lnTo>
                    <a:pt x="4955" y="4020"/>
                  </a:lnTo>
                  <a:cubicBezTo>
                    <a:pt x="5867" y="3503"/>
                    <a:pt x="5867" y="2652"/>
                    <a:pt x="4955" y="2135"/>
                  </a:cubicBezTo>
                  <a:lnTo>
                    <a:pt x="1672" y="221"/>
                  </a:lnTo>
                  <a:cubicBezTo>
                    <a:pt x="1409" y="71"/>
                    <a:pt x="1158" y="1"/>
                    <a:pt x="93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2" name="Google Shape;6393;p38"/>
            <p:cNvSpPr/>
            <p:nvPr/>
          </p:nvSpPr>
          <p:spPr>
            <a:xfrm>
              <a:off x="1035350" y="3888700"/>
              <a:ext cx="145925" cy="153875"/>
            </a:xfrm>
            <a:custGeom>
              <a:avLst/>
              <a:gdLst/>
              <a:ahLst/>
              <a:cxnLst/>
              <a:rect l="l" t="t" r="r" b="b"/>
              <a:pathLst>
                <a:path w="5837" h="6155" extrusionOk="0">
                  <a:moveTo>
                    <a:pt x="924" y="1"/>
                  </a:moveTo>
                  <a:cubicBezTo>
                    <a:pt x="385" y="1"/>
                    <a:pt x="1" y="428"/>
                    <a:pt x="1" y="1163"/>
                  </a:cubicBezTo>
                  <a:lnTo>
                    <a:pt x="1" y="4962"/>
                  </a:lnTo>
                  <a:cubicBezTo>
                    <a:pt x="1" y="5720"/>
                    <a:pt x="371" y="6154"/>
                    <a:pt x="914" y="6154"/>
                  </a:cubicBezTo>
                  <a:cubicBezTo>
                    <a:pt x="1133" y="6154"/>
                    <a:pt x="1380" y="6084"/>
                    <a:pt x="1642" y="5935"/>
                  </a:cubicBezTo>
                  <a:lnTo>
                    <a:pt x="4925" y="4020"/>
                  </a:lnTo>
                  <a:cubicBezTo>
                    <a:pt x="5837" y="3503"/>
                    <a:pt x="5837" y="2652"/>
                    <a:pt x="4925" y="2135"/>
                  </a:cubicBezTo>
                  <a:lnTo>
                    <a:pt x="1642" y="221"/>
                  </a:lnTo>
                  <a:cubicBezTo>
                    <a:pt x="1388" y="71"/>
                    <a:pt x="1143" y="1"/>
                    <a:pt x="92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3" name="Google Shape;6394;p38"/>
            <p:cNvSpPr/>
            <p:nvPr/>
          </p:nvSpPr>
          <p:spPr>
            <a:xfrm>
              <a:off x="12527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4" name="Google Shape;6395;p38"/>
            <p:cNvSpPr/>
            <p:nvPr/>
          </p:nvSpPr>
          <p:spPr>
            <a:xfrm>
              <a:off x="14708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5" name="Google Shape;6396;p38"/>
            <p:cNvSpPr/>
            <p:nvPr/>
          </p:nvSpPr>
          <p:spPr>
            <a:xfrm>
              <a:off x="16889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6" name="Google Shape;6397;p38"/>
            <p:cNvSpPr/>
            <p:nvPr/>
          </p:nvSpPr>
          <p:spPr>
            <a:xfrm>
              <a:off x="19070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7" name="Google Shape;6398;p38"/>
            <p:cNvSpPr/>
            <p:nvPr/>
          </p:nvSpPr>
          <p:spPr>
            <a:xfrm>
              <a:off x="23432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8" name="Google Shape;6399;p38"/>
            <p:cNvSpPr/>
            <p:nvPr/>
          </p:nvSpPr>
          <p:spPr>
            <a:xfrm>
              <a:off x="21251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8219124" y="-129881"/>
            <a:ext cx="3567355" cy="4313165"/>
            <a:chOff x="5432822" y="-257660"/>
            <a:chExt cx="2022395" cy="2545037"/>
          </a:xfrm>
        </p:grpSpPr>
        <p:pic>
          <p:nvPicPr>
            <p:cNvPr id="169" name="Picture 16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2822" y="-257660"/>
              <a:ext cx="2022395" cy="2545037"/>
            </a:xfrm>
            <a:prstGeom prst="rect">
              <a:avLst/>
            </a:prstGeom>
          </p:spPr>
        </p:pic>
        <p:grpSp>
          <p:nvGrpSpPr>
            <p:cNvPr id="384" name="Google Shape;6421;p38"/>
            <p:cNvGrpSpPr/>
            <p:nvPr/>
          </p:nvGrpSpPr>
          <p:grpSpPr>
            <a:xfrm>
              <a:off x="5764630" y="1171508"/>
              <a:ext cx="699614" cy="239921"/>
              <a:chOff x="790675" y="1570875"/>
              <a:chExt cx="502524" cy="172332"/>
            </a:xfrm>
          </p:grpSpPr>
          <p:sp>
            <p:nvSpPr>
              <p:cNvPr id="385" name="Google Shape;6422;p38"/>
              <p:cNvSpPr/>
              <p:nvPr/>
            </p:nvSpPr>
            <p:spPr>
              <a:xfrm>
                <a:off x="790675" y="16199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87" name="Google Shape;6424;p38"/>
              <p:cNvSpPr/>
              <p:nvPr/>
            </p:nvSpPr>
            <p:spPr>
              <a:xfrm>
                <a:off x="829950" y="15708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8100" cap="flat" cmpd="sng">
                <a:solidFill>
                  <a:srgbClr val="0070C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pic>
        <p:nvPicPr>
          <p:cNvPr id="170" name="Picture 2" descr="Bee phim Hoạt hình Clip nghệ thuật - mật ong png tải về - Miễn phí trong  suốt Nghệ Thuật png Tải về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7778" r="90000">
                        <a14:foregroundMark x1="57778" y1="33000" x2="61111" y2="38400"/>
                        <a14:foregroundMark x1="64889" y1="35800" x2="69222" y2="38400"/>
                        <a14:foregroundMark x1="65667" y1="41600" x2="65667" y2="39600"/>
                        <a14:foregroundMark x1="58444" y1="40000" x2="57778" y2="3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648" y="4476331"/>
            <a:ext cx="2726171" cy="151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C2E128-6CB2-3AE7-B2F7-D4FD7A76F1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6919" y="1959363"/>
            <a:ext cx="7443861" cy="276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0092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6">
            <a:extLst>
              <a:ext uri="{FF2B5EF4-FFF2-40B4-BE49-F238E27FC236}">
                <a16:creationId xmlns:a16="http://schemas.microsoft.com/office/drawing/2014/main" id="{EC2A99B7-5B97-42E0-4EB7-3DD2E68CDC3C}"/>
              </a:ext>
            </a:extLst>
          </p:cNvPr>
          <p:cNvSpPr txBox="1"/>
          <p:nvPr/>
        </p:nvSpPr>
        <p:spPr>
          <a:xfrm>
            <a:off x="672884" y="1702695"/>
            <a:ext cx="63184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</a:t>
            </a:r>
            <a:r>
              <a:rPr lang="en-US" sz="3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đọc số có 6 hoặc 9 chữ số bất kì </a:t>
            </a:r>
            <a:r>
              <a:rPr lang="en-US" sz="3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dưới lớp viết nhanh chữ số đó vào bảng con, ai viết nhanh nhất và đọc đúng là người chiến thắng.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385470-A71B-5B92-65D5-86DC71F9D7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52" r="9871" b="3723"/>
          <a:stretch/>
        </p:blipFill>
        <p:spPr>
          <a:xfrm>
            <a:off x="6921840" y="1177580"/>
            <a:ext cx="5368835" cy="5447211"/>
          </a:xfrm>
          <a:prstGeom prst="rect">
            <a:avLst/>
          </a:prstGeom>
        </p:spPr>
      </p:pic>
      <p:sp>
        <p:nvSpPr>
          <p:cNvPr id="8" name="TextBox 16">
            <a:extLst>
              <a:ext uri="{FF2B5EF4-FFF2-40B4-BE49-F238E27FC236}">
                <a16:creationId xmlns:a16="http://schemas.microsoft.com/office/drawing/2014/main" id="{036770D8-0C3E-7334-0529-F45C06556327}"/>
              </a:ext>
            </a:extLst>
          </p:cNvPr>
          <p:cNvSpPr txBox="1"/>
          <p:nvPr/>
        </p:nvSpPr>
        <p:spPr>
          <a:xfrm>
            <a:off x="653834" y="4322070"/>
            <a:ext cx="631846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en-US" sz="3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đọc cho các bạn dưới lớp viết xong có quyền chỉ định  1 </a:t>
            </a:r>
            <a:r>
              <a:rPr lang="en-US" sz="3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bất kì khác đọc số khác.....cứ như vậy đến khi hết thời gian.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B336492-FC14-DF4D-0B85-B5C532E97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2365" y="513536"/>
            <a:ext cx="8394920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30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Picture 163"/>
          <p:cNvPicPr>
            <a:picLocks noChangeAspect="1"/>
          </p:cNvPicPr>
          <p:nvPr/>
        </p:nvPicPr>
        <p:blipFill rotWithShape="1">
          <a:blip r:embed="rId6"/>
          <a:srcRect t="13594" b="13594"/>
          <a:stretch/>
        </p:blipFill>
        <p:spPr>
          <a:xfrm>
            <a:off x="0" y="-32988"/>
            <a:ext cx="12250645" cy="6890988"/>
          </a:xfrm>
          <a:prstGeom prst="rect">
            <a:avLst/>
          </a:prstGeom>
        </p:spPr>
      </p:pic>
      <p:pic>
        <p:nvPicPr>
          <p:cNvPr id="11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07594" y="2575851"/>
            <a:ext cx="885055" cy="723716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Dong ho bao het gio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13183" y="9117312"/>
            <a:ext cx="609600" cy="609600"/>
          </a:xfrm>
          <a:prstGeom prst="rect">
            <a:avLst/>
          </a:prstGeom>
        </p:spPr>
      </p:pic>
      <p:pic>
        <p:nvPicPr>
          <p:cNvPr id="119" name="Tic tac dong ho 5 phut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24248.06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03583" y="9117312"/>
            <a:ext cx="609600" cy="609600"/>
          </a:xfrm>
          <a:prstGeom prst="rect">
            <a:avLst/>
          </a:prstGeom>
        </p:spPr>
      </p:pic>
      <p:pic>
        <p:nvPicPr>
          <p:cNvPr id="120" name="Picture 4" descr="Cartoon Start Stock Illustrations â 23,696 Cartoon Start Stock  Illustrations, Vectors &amp; Clipart - Dreamstime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329" y="2114024"/>
            <a:ext cx="2989641" cy="178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" name="Rectangle 121"/>
          <p:cNvSpPr/>
          <p:nvPr/>
        </p:nvSpPr>
        <p:spPr>
          <a:xfrm rot="20929652">
            <a:off x="4175377" y="4217656"/>
            <a:ext cx="1761121" cy="1511409"/>
          </a:xfrm>
          <a:prstGeom prst="rect">
            <a:avLst/>
          </a:prstGeom>
          <a:blipFill dpi="0" rotWithShape="1">
            <a:blip r:embed="rId10"/>
            <a:srcRect/>
            <a:stretch>
              <a:fillRect t="-21000" b="12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Flowchart: Alternate Process 40"/>
          <p:cNvSpPr/>
          <p:nvPr/>
        </p:nvSpPr>
        <p:spPr>
          <a:xfrm>
            <a:off x="4150690" y="428636"/>
            <a:ext cx="2769498" cy="242470"/>
          </a:xfrm>
          <a:prstGeom prst="flowChartAlternateProcess">
            <a:avLst/>
          </a:prstGeom>
          <a:solidFill>
            <a:schemeClr val="accent6"/>
          </a:solidFill>
          <a:ln w="76200"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36843" y="92113"/>
            <a:ext cx="800621" cy="82169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78515" y="210570"/>
            <a:ext cx="717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3p</a:t>
            </a:r>
          </a:p>
        </p:txBody>
      </p:sp>
      <p:pic>
        <p:nvPicPr>
          <p:cNvPr id="121" name="Picture 1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9973613">
            <a:off x="3491115" y="460225"/>
            <a:ext cx="4314066" cy="453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23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7.40741E-7 L 1.25E-6 7.40741E-7 C 0.00508 -0.0037 0.0099 -0.00903 0.01537 -0.01065 C 0.01784 -0.01134 0.02018 -0.0118 0.02253 -0.01273 C 0.02383 -0.01319 0.02487 -0.01435 0.02617 -0.01505 C 0.03568 -0.01875 0.03763 -0.01898 0.04636 -0.0213 C 0.05091 -0.02384 0.053 -0.02454 0.05703 -0.03194 C 0.05834 -0.03403 0.05925 -0.0368 0.06068 -0.03819 C 0.06289 -0.04051 0.06576 -0.04005 0.06784 -0.04236 C 0.06901 -0.04398 0.07031 -0.04514 0.07136 -0.04676 C 0.07266 -0.04861 0.07357 -0.05139 0.075 -0.05301 C 0.07604 -0.0544 0.07735 -0.0544 0.07852 -0.05509 C 0.07969 -0.05648 0.08112 -0.05741 0.08203 -0.05949 C 0.08321 -0.0618 0.0836 -0.06505 0.08451 -0.06782 C 0.08516 -0.07014 0.08607 -0.07199 0.08685 -0.0743 C 0.08776 -0.0794 0.08854 -0.08449 0.09037 -0.08912 C 0.09141 -0.09143 0.09258 -0.09398 0.09401 -0.09537 C 0.09545 -0.09676 0.09714 -0.09676 0.0987 -0.09745 C 0.09961 -0.09954 0.10013 -0.10208 0.10117 -0.10393 C 0.10339 -0.10787 0.10534 -0.10856 0.10834 -0.11018 C 0.1099 -0.11227 0.11159 -0.11435 0.11302 -0.11667 C 0.11433 -0.11852 0.11524 -0.1213 0.11667 -0.12292 C 0.11771 -0.12407 0.11901 -0.12407 0.12018 -0.125 C 0.12149 -0.12616 0.12253 -0.12801 0.1237 -0.12917 C 0.12526 -0.13079 0.12696 -0.13218 0.12852 -0.13356 C 0.12891 -0.13565 0.12943 -0.13773 0.12969 -0.13981 C 0.13021 -0.14421 0.13047 -0.15555 0.13203 -0.16111 C 0.13347 -0.16551 0.13685 -0.17384 0.13685 -0.17384 L 0.1392 -0.18634 C 0.13959 -0.18866 0.13972 -0.19097 0.14037 -0.19282 C 0.14375 -0.20162 0.14453 -0.20555 0.1487 -0.2118 C 0.14987 -0.21343 0.15117 -0.21458 0.15235 -0.21597 C 0.16081 -0.23889 0.14753 -0.2044 0.15834 -0.2287 C 0.16003 -0.23287 0.16133 -0.2375 0.16302 -0.24143 C 0.1642 -0.24421 0.1655 -0.24699 0.16667 -0.25 C 0.16745 -0.25208 0.1681 -0.2544 0.16901 -0.25625 C 0.17162 -0.26157 0.17552 -0.26481 0.17735 -0.27106 C 0.17813 -0.27384 0.17878 -0.27685 0.17969 -0.27963 C 0.18112 -0.28403 0.1836 -0.2875 0.18451 -0.29236 C 0.1849 -0.29444 0.18477 -0.29722 0.18568 -0.29861 C 0.19401 -0.31134 0.21172 -0.30648 0.21901 -0.30718 C 0.22018 -0.30787 0.22149 -0.30833 0.22253 -0.30926 C 0.22383 -0.31042 0.22487 -0.31227 0.22617 -0.31343 C 0.22761 -0.31505 0.23229 -0.31944 0.23451 -0.31991 C 0.23646 -0.32037 0.23841 -0.31991 0.2405 -0.31991 " pathEditMode="relative" ptsTypes="AAAAAAAAAAAAAAAAAAAAAAAAAAAAAAAAAAAAAAAAAAAAA">
                                      <p:cBhvr>
                                        <p:cTn id="24" dur="180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18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79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80000" fill="hold"/>
                                        <p:tgtEl>
                                          <p:spTgt spid="1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80000"/>
                            </p:stCondLst>
                            <p:childTnLst>
                              <p:par>
                                <p:cTn id="31" presetID="3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2" dur="1" fill="hold"/>
                                        <p:tgtEl>
                                          <p:spTgt spid="1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000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977" fill="hold"/>
                                        <p:tgtEl>
                                          <p:spTgt spid="1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8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9"/>
                </p:tgtEl>
              </p:cMediaNode>
            </p:audio>
          </p:childTnLst>
        </p:cTn>
      </p:par>
    </p:tnLst>
    <p:bldLst>
      <p:bldP spid="122" grpId="0" animBg="1"/>
      <p:bldP spid="41" grpId="0" animBg="1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11" r="72269" b="-7056"/>
          <a:stretch>
            <a:fillRect/>
          </a:stretch>
        </p:blipFill>
        <p:spPr bwMode="auto">
          <a:xfrm>
            <a:off x="2" y="2555595"/>
            <a:ext cx="3098585" cy="893917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3EBA6DB-B4E9-5127-38DB-CBAA269551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4183" y="2223788"/>
            <a:ext cx="8370533" cy="250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245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0972.115.126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Facebook ạ, CÁC WEB.....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dụng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minh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lịch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图片 18">
            <a:extLst>
              <a:ext uri="{FF2B5EF4-FFF2-40B4-BE49-F238E27FC236}">
                <a16:creationId xmlns:a16="http://schemas.microsoft.com/office/drawing/2014/main" id="{D740985E-66D8-4E2F-91CE-B6D5181E5A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4" t="-1287" r="-681" b="83445"/>
          <a:stretch/>
        </p:blipFill>
        <p:spPr>
          <a:xfrm rot="20408546">
            <a:off x="-108370" y="-1067170"/>
            <a:ext cx="6116756" cy="4270500"/>
          </a:xfrm>
          <a:prstGeom prst="rect">
            <a:avLst/>
          </a:prstGeom>
        </p:spPr>
      </p:pic>
      <p:grpSp>
        <p:nvGrpSpPr>
          <p:cNvPr id="1116" name="Google Shape;1116;p39"/>
          <p:cNvGrpSpPr/>
          <p:nvPr/>
        </p:nvGrpSpPr>
        <p:grpSpPr>
          <a:xfrm>
            <a:off x="4402303" y="5529060"/>
            <a:ext cx="667900" cy="1326933"/>
            <a:chOff x="8326875" y="3208575"/>
            <a:chExt cx="500925" cy="995200"/>
          </a:xfrm>
        </p:grpSpPr>
        <p:sp>
          <p:nvSpPr>
            <p:cNvPr id="1117" name="Google Shape;1117;p39"/>
            <p:cNvSpPr/>
            <p:nvPr/>
          </p:nvSpPr>
          <p:spPr>
            <a:xfrm>
              <a:off x="8609175" y="3231375"/>
              <a:ext cx="218575" cy="195050"/>
            </a:xfrm>
            <a:custGeom>
              <a:avLst/>
              <a:gdLst/>
              <a:ahLst/>
              <a:cxnLst/>
              <a:rect l="l" t="t" r="r" b="b"/>
              <a:pathLst>
                <a:path w="8743" h="7802" extrusionOk="0">
                  <a:moveTo>
                    <a:pt x="6174" y="0"/>
                  </a:moveTo>
                  <a:cubicBezTo>
                    <a:pt x="6073" y="0"/>
                    <a:pt x="5971" y="22"/>
                    <a:pt x="5874" y="68"/>
                  </a:cubicBezTo>
                  <a:lnTo>
                    <a:pt x="365" y="3812"/>
                  </a:lnTo>
                  <a:lnTo>
                    <a:pt x="0" y="4844"/>
                  </a:lnTo>
                  <a:lnTo>
                    <a:pt x="8378" y="7801"/>
                  </a:lnTo>
                  <a:lnTo>
                    <a:pt x="8742" y="6770"/>
                  </a:lnTo>
                  <a:lnTo>
                    <a:pt x="6805" y="397"/>
                  </a:lnTo>
                  <a:cubicBezTo>
                    <a:pt x="6685" y="147"/>
                    <a:pt x="6434" y="0"/>
                    <a:pt x="6174" y="0"/>
                  </a:cubicBezTo>
                  <a:close/>
                </a:path>
              </a:pathLst>
            </a:custGeom>
            <a:solidFill>
              <a:srgbClr val="F550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8609250" y="3265400"/>
              <a:ext cx="218550" cy="161025"/>
            </a:xfrm>
            <a:custGeom>
              <a:avLst/>
              <a:gdLst/>
              <a:ahLst/>
              <a:cxnLst/>
              <a:rect l="l" t="t" r="r" b="b"/>
              <a:pathLst>
                <a:path w="8742" h="6441" extrusionOk="0">
                  <a:moveTo>
                    <a:pt x="3970" y="1"/>
                  </a:moveTo>
                  <a:lnTo>
                    <a:pt x="363" y="2451"/>
                  </a:lnTo>
                  <a:lnTo>
                    <a:pt x="0" y="3483"/>
                  </a:lnTo>
                  <a:lnTo>
                    <a:pt x="8378" y="6440"/>
                  </a:lnTo>
                  <a:lnTo>
                    <a:pt x="8742" y="5409"/>
                  </a:lnTo>
                  <a:lnTo>
                    <a:pt x="7477" y="1252"/>
                  </a:lnTo>
                  <a:lnTo>
                    <a:pt x="4188" y="92"/>
                  </a:lnTo>
                  <a:cubicBezTo>
                    <a:pt x="4114" y="65"/>
                    <a:pt x="4041" y="32"/>
                    <a:pt x="39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8708400" y="3231375"/>
              <a:ext cx="87725" cy="65350"/>
            </a:xfrm>
            <a:custGeom>
              <a:avLst/>
              <a:gdLst/>
              <a:ahLst/>
              <a:cxnLst/>
              <a:rect l="l" t="t" r="r" b="b"/>
              <a:pathLst>
                <a:path w="3509" h="2614" extrusionOk="0">
                  <a:moveTo>
                    <a:pt x="2205" y="0"/>
                  </a:moveTo>
                  <a:cubicBezTo>
                    <a:pt x="2104" y="0"/>
                    <a:pt x="2002" y="22"/>
                    <a:pt x="1905" y="68"/>
                  </a:cubicBezTo>
                  <a:lnTo>
                    <a:pt x="1" y="1362"/>
                  </a:lnTo>
                  <a:cubicBezTo>
                    <a:pt x="75" y="1393"/>
                    <a:pt x="146" y="1426"/>
                    <a:pt x="221" y="1453"/>
                  </a:cubicBezTo>
                  <a:lnTo>
                    <a:pt x="3509" y="2613"/>
                  </a:lnTo>
                  <a:lnTo>
                    <a:pt x="2836" y="397"/>
                  </a:lnTo>
                  <a:cubicBezTo>
                    <a:pt x="2716" y="147"/>
                    <a:pt x="2465" y="0"/>
                    <a:pt x="2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0" name="Google Shape;1120;p39"/>
            <p:cNvSpPr/>
            <p:nvPr/>
          </p:nvSpPr>
          <p:spPr>
            <a:xfrm>
              <a:off x="8339650" y="3980300"/>
              <a:ext cx="251725" cy="223475"/>
            </a:xfrm>
            <a:custGeom>
              <a:avLst/>
              <a:gdLst/>
              <a:ahLst/>
              <a:cxnLst/>
              <a:rect l="l" t="t" r="r" b="b"/>
              <a:pathLst>
                <a:path w="10069" h="8939" extrusionOk="0">
                  <a:moveTo>
                    <a:pt x="5034" y="1"/>
                  </a:moveTo>
                  <a:cubicBezTo>
                    <a:pt x="3193" y="1"/>
                    <a:pt x="1470" y="1148"/>
                    <a:pt x="823" y="2983"/>
                  </a:cubicBezTo>
                  <a:cubicBezTo>
                    <a:pt x="1" y="5309"/>
                    <a:pt x="1220" y="7861"/>
                    <a:pt x="3547" y="8683"/>
                  </a:cubicBezTo>
                  <a:cubicBezTo>
                    <a:pt x="4039" y="8856"/>
                    <a:pt x="4541" y="8939"/>
                    <a:pt x="5035" y="8939"/>
                  </a:cubicBezTo>
                  <a:cubicBezTo>
                    <a:pt x="6876" y="8939"/>
                    <a:pt x="8599" y="7792"/>
                    <a:pt x="9247" y="5956"/>
                  </a:cubicBezTo>
                  <a:cubicBezTo>
                    <a:pt x="10068" y="3629"/>
                    <a:pt x="8848" y="1078"/>
                    <a:pt x="6521" y="257"/>
                  </a:cubicBezTo>
                  <a:cubicBezTo>
                    <a:pt x="6029" y="83"/>
                    <a:pt x="5527" y="1"/>
                    <a:pt x="5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8372450" y="4101375"/>
              <a:ext cx="81825" cy="71300"/>
            </a:xfrm>
            <a:custGeom>
              <a:avLst/>
              <a:gdLst/>
              <a:ahLst/>
              <a:cxnLst/>
              <a:rect l="l" t="t" r="r" b="b"/>
              <a:pathLst>
                <a:path w="3273" h="2852" extrusionOk="0">
                  <a:moveTo>
                    <a:pt x="777" y="0"/>
                  </a:moveTo>
                  <a:cubicBezTo>
                    <a:pt x="703" y="0"/>
                    <a:pt x="621" y="39"/>
                    <a:pt x="522" y="129"/>
                  </a:cubicBezTo>
                  <a:cubicBezTo>
                    <a:pt x="1" y="605"/>
                    <a:pt x="78" y="1536"/>
                    <a:pt x="694" y="2214"/>
                  </a:cubicBezTo>
                  <a:cubicBezTo>
                    <a:pt x="1071" y="2629"/>
                    <a:pt x="1564" y="2851"/>
                    <a:pt x="2009" y="2851"/>
                  </a:cubicBezTo>
                  <a:cubicBezTo>
                    <a:pt x="2289" y="2851"/>
                    <a:pt x="2550" y="2763"/>
                    <a:pt x="2751" y="2581"/>
                  </a:cubicBezTo>
                  <a:cubicBezTo>
                    <a:pt x="3273" y="2105"/>
                    <a:pt x="2351" y="1942"/>
                    <a:pt x="1735" y="1266"/>
                  </a:cubicBezTo>
                  <a:cubicBezTo>
                    <a:pt x="1236" y="717"/>
                    <a:pt x="1091" y="0"/>
                    <a:pt x="77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2" name="Google Shape;1122;p39"/>
            <p:cNvSpPr/>
            <p:nvPr/>
          </p:nvSpPr>
          <p:spPr>
            <a:xfrm>
              <a:off x="8455250" y="4158000"/>
              <a:ext cx="15000" cy="13325"/>
            </a:xfrm>
            <a:custGeom>
              <a:avLst/>
              <a:gdLst/>
              <a:ahLst/>
              <a:cxnLst/>
              <a:rect l="l" t="t" r="r" b="b"/>
              <a:pathLst>
                <a:path w="600" h="533" extrusionOk="0">
                  <a:moveTo>
                    <a:pt x="298" y="1"/>
                  </a:moveTo>
                  <a:cubicBezTo>
                    <a:pt x="188" y="1"/>
                    <a:pt x="86" y="68"/>
                    <a:pt x="49" y="177"/>
                  </a:cubicBezTo>
                  <a:cubicBezTo>
                    <a:pt x="1" y="316"/>
                    <a:pt x="73" y="469"/>
                    <a:pt x="211" y="517"/>
                  </a:cubicBezTo>
                  <a:cubicBezTo>
                    <a:pt x="240" y="528"/>
                    <a:pt x="271" y="533"/>
                    <a:pt x="300" y="533"/>
                  </a:cubicBezTo>
                  <a:cubicBezTo>
                    <a:pt x="410" y="533"/>
                    <a:pt x="512" y="465"/>
                    <a:pt x="551" y="354"/>
                  </a:cubicBezTo>
                  <a:cubicBezTo>
                    <a:pt x="599" y="216"/>
                    <a:pt x="528" y="63"/>
                    <a:pt x="388" y="16"/>
                  </a:cubicBezTo>
                  <a:cubicBezTo>
                    <a:pt x="358" y="5"/>
                    <a:pt x="328" y="1"/>
                    <a:pt x="298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3" name="Google Shape;1123;p39"/>
            <p:cNvSpPr/>
            <p:nvPr/>
          </p:nvSpPr>
          <p:spPr>
            <a:xfrm>
              <a:off x="8356525" y="3346425"/>
              <a:ext cx="468400" cy="780950"/>
            </a:xfrm>
            <a:custGeom>
              <a:avLst/>
              <a:gdLst/>
              <a:ahLst/>
              <a:cxnLst/>
              <a:rect l="l" t="t" r="r" b="b"/>
              <a:pathLst>
                <a:path w="18736" h="31238" extrusionOk="0">
                  <a:moveTo>
                    <a:pt x="9931" y="0"/>
                  </a:moveTo>
                  <a:lnTo>
                    <a:pt x="0" y="28129"/>
                  </a:lnTo>
                  <a:lnTo>
                    <a:pt x="8805" y="31237"/>
                  </a:lnTo>
                  <a:lnTo>
                    <a:pt x="18735" y="3108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4" name="Google Shape;1124;p39"/>
            <p:cNvSpPr/>
            <p:nvPr/>
          </p:nvSpPr>
          <p:spPr>
            <a:xfrm>
              <a:off x="8436325" y="3374575"/>
              <a:ext cx="308800" cy="724650"/>
            </a:xfrm>
            <a:custGeom>
              <a:avLst/>
              <a:gdLst/>
              <a:ahLst/>
              <a:cxnLst/>
              <a:rect l="l" t="t" r="r" b="b"/>
              <a:pathLst>
                <a:path w="12352" h="28986" extrusionOk="0">
                  <a:moveTo>
                    <a:pt x="9931" y="0"/>
                  </a:moveTo>
                  <a:lnTo>
                    <a:pt x="0" y="28131"/>
                  </a:lnTo>
                  <a:lnTo>
                    <a:pt x="2421" y="28985"/>
                  </a:lnTo>
                  <a:lnTo>
                    <a:pt x="12351" y="855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5" name="Google Shape;1125;p39"/>
            <p:cNvSpPr/>
            <p:nvPr/>
          </p:nvSpPr>
          <p:spPr>
            <a:xfrm>
              <a:off x="8596425" y="3242575"/>
              <a:ext cx="226875" cy="168800"/>
            </a:xfrm>
            <a:custGeom>
              <a:avLst/>
              <a:gdLst/>
              <a:ahLst/>
              <a:cxnLst/>
              <a:rect l="l" t="t" r="r" b="b"/>
              <a:pathLst>
                <a:path w="9075" h="6752" extrusionOk="0">
                  <a:moveTo>
                    <a:pt x="4158" y="333"/>
                  </a:moveTo>
                  <a:cubicBezTo>
                    <a:pt x="4208" y="355"/>
                    <a:pt x="4258" y="376"/>
                    <a:pt x="4311" y="393"/>
                  </a:cubicBezTo>
                  <a:lnTo>
                    <a:pt x="7526" y="1528"/>
                  </a:lnTo>
                  <a:lnTo>
                    <a:pt x="8752" y="5560"/>
                  </a:lnTo>
                  <a:lnTo>
                    <a:pt x="8458" y="6399"/>
                  </a:lnTo>
                  <a:lnTo>
                    <a:pt x="372" y="3544"/>
                  </a:lnTo>
                  <a:lnTo>
                    <a:pt x="668" y="2707"/>
                  </a:lnTo>
                  <a:lnTo>
                    <a:pt x="4158" y="333"/>
                  </a:lnTo>
                  <a:close/>
                  <a:moveTo>
                    <a:pt x="4145" y="0"/>
                  </a:moveTo>
                  <a:cubicBezTo>
                    <a:pt x="4115" y="0"/>
                    <a:pt x="4084" y="9"/>
                    <a:pt x="4058" y="28"/>
                  </a:cubicBezTo>
                  <a:lnTo>
                    <a:pt x="453" y="2478"/>
                  </a:lnTo>
                  <a:cubicBezTo>
                    <a:pt x="426" y="2497"/>
                    <a:pt x="405" y="2524"/>
                    <a:pt x="393" y="2554"/>
                  </a:cubicBezTo>
                  <a:lnTo>
                    <a:pt x="29" y="3587"/>
                  </a:lnTo>
                  <a:cubicBezTo>
                    <a:pt x="0" y="3667"/>
                    <a:pt x="43" y="3757"/>
                    <a:pt x="125" y="3786"/>
                  </a:cubicBezTo>
                  <a:lnTo>
                    <a:pt x="8500" y="6743"/>
                  </a:lnTo>
                  <a:cubicBezTo>
                    <a:pt x="8519" y="6749"/>
                    <a:pt x="8535" y="6752"/>
                    <a:pt x="8552" y="6752"/>
                  </a:cubicBezTo>
                  <a:cubicBezTo>
                    <a:pt x="8573" y="6752"/>
                    <a:pt x="8598" y="6746"/>
                    <a:pt x="8622" y="6733"/>
                  </a:cubicBezTo>
                  <a:cubicBezTo>
                    <a:pt x="8658" y="6716"/>
                    <a:pt x="8686" y="6686"/>
                    <a:pt x="8700" y="6646"/>
                  </a:cubicBezTo>
                  <a:lnTo>
                    <a:pt x="9065" y="5614"/>
                  </a:lnTo>
                  <a:cubicBezTo>
                    <a:pt x="9075" y="5583"/>
                    <a:pt x="9075" y="5550"/>
                    <a:pt x="9066" y="5517"/>
                  </a:cubicBezTo>
                  <a:lnTo>
                    <a:pt x="7802" y="1361"/>
                  </a:lnTo>
                  <a:cubicBezTo>
                    <a:pt x="7787" y="1314"/>
                    <a:pt x="7752" y="1275"/>
                    <a:pt x="7706" y="1259"/>
                  </a:cubicBezTo>
                  <a:lnTo>
                    <a:pt x="4417" y="99"/>
                  </a:lnTo>
                  <a:cubicBezTo>
                    <a:pt x="4344" y="73"/>
                    <a:pt x="4277" y="43"/>
                    <a:pt x="4208" y="13"/>
                  </a:cubicBezTo>
                  <a:cubicBezTo>
                    <a:pt x="4188" y="5"/>
                    <a:pt x="4167" y="0"/>
                    <a:pt x="414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6" name="Google Shape;1126;p39"/>
            <p:cNvSpPr/>
            <p:nvPr/>
          </p:nvSpPr>
          <p:spPr>
            <a:xfrm>
              <a:off x="8696050" y="3208575"/>
              <a:ext cx="95900" cy="73100"/>
            </a:xfrm>
            <a:custGeom>
              <a:avLst/>
              <a:gdLst/>
              <a:ahLst/>
              <a:cxnLst/>
              <a:rect l="l" t="t" r="r" b="b"/>
              <a:pathLst>
                <a:path w="3836" h="2924" extrusionOk="0">
                  <a:moveTo>
                    <a:pt x="2363" y="310"/>
                  </a:moveTo>
                  <a:cubicBezTo>
                    <a:pt x="2424" y="310"/>
                    <a:pt x="2486" y="320"/>
                    <a:pt x="2545" y="340"/>
                  </a:cubicBezTo>
                  <a:cubicBezTo>
                    <a:pt x="2681" y="389"/>
                    <a:pt x="2792" y="488"/>
                    <a:pt x="2845" y="596"/>
                  </a:cubicBezTo>
                  <a:lnTo>
                    <a:pt x="3430" y="2518"/>
                  </a:lnTo>
                  <a:lnTo>
                    <a:pt x="3430" y="2518"/>
                  </a:lnTo>
                  <a:lnTo>
                    <a:pt x="488" y="1481"/>
                  </a:lnTo>
                  <a:lnTo>
                    <a:pt x="2131" y="362"/>
                  </a:lnTo>
                  <a:cubicBezTo>
                    <a:pt x="2205" y="327"/>
                    <a:pt x="2284" y="310"/>
                    <a:pt x="2363" y="310"/>
                  </a:cubicBezTo>
                  <a:close/>
                  <a:moveTo>
                    <a:pt x="2373" y="1"/>
                  </a:moveTo>
                  <a:cubicBezTo>
                    <a:pt x="2242" y="1"/>
                    <a:pt x="2108" y="31"/>
                    <a:pt x="1978" y="95"/>
                  </a:cubicBezTo>
                  <a:lnTo>
                    <a:pt x="73" y="1388"/>
                  </a:lnTo>
                  <a:cubicBezTo>
                    <a:pt x="28" y="1419"/>
                    <a:pt x="0" y="1475"/>
                    <a:pt x="6" y="1531"/>
                  </a:cubicBezTo>
                  <a:cubicBezTo>
                    <a:pt x="12" y="1588"/>
                    <a:pt x="45" y="1635"/>
                    <a:pt x="98" y="1659"/>
                  </a:cubicBezTo>
                  <a:cubicBezTo>
                    <a:pt x="172" y="1693"/>
                    <a:pt x="249" y="1725"/>
                    <a:pt x="328" y="1753"/>
                  </a:cubicBezTo>
                  <a:lnTo>
                    <a:pt x="3615" y="2915"/>
                  </a:lnTo>
                  <a:cubicBezTo>
                    <a:pt x="3634" y="2919"/>
                    <a:pt x="3650" y="2924"/>
                    <a:pt x="3667" y="2924"/>
                  </a:cubicBezTo>
                  <a:cubicBezTo>
                    <a:pt x="3707" y="2924"/>
                    <a:pt x="3744" y="2908"/>
                    <a:pt x="3777" y="2879"/>
                  </a:cubicBezTo>
                  <a:cubicBezTo>
                    <a:pt x="3820" y="2839"/>
                    <a:pt x="3835" y="2777"/>
                    <a:pt x="3817" y="2722"/>
                  </a:cubicBezTo>
                  <a:lnTo>
                    <a:pt x="3135" y="483"/>
                  </a:lnTo>
                  <a:cubicBezTo>
                    <a:pt x="3037" y="278"/>
                    <a:pt x="2865" y="125"/>
                    <a:pt x="2649" y="47"/>
                  </a:cubicBezTo>
                  <a:cubicBezTo>
                    <a:pt x="2560" y="16"/>
                    <a:pt x="2467" y="1"/>
                    <a:pt x="2373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7" name="Google Shape;1127;p39"/>
            <p:cNvSpPr/>
            <p:nvPr/>
          </p:nvSpPr>
          <p:spPr>
            <a:xfrm>
              <a:off x="8326875" y="4032075"/>
              <a:ext cx="239875" cy="156700"/>
            </a:xfrm>
            <a:custGeom>
              <a:avLst/>
              <a:gdLst/>
              <a:ahLst/>
              <a:cxnLst/>
              <a:rect l="l" t="t" r="r" b="b"/>
              <a:pathLst>
                <a:path w="9595" h="6268" extrusionOk="0">
                  <a:moveTo>
                    <a:pt x="996" y="0"/>
                  </a:moveTo>
                  <a:cubicBezTo>
                    <a:pt x="932" y="0"/>
                    <a:pt x="872" y="40"/>
                    <a:pt x="849" y="103"/>
                  </a:cubicBezTo>
                  <a:cubicBezTo>
                    <a:pt x="0" y="2507"/>
                    <a:pt x="1265" y="5153"/>
                    <a:pt x="3670" y="6000"/>
                  </a:cubicBezTo>
                  <a:cubicBezTo>
                    <a:pt x="4173" y="6179"/>
                    <a:pt x="4694" y="6267"/>
                    <a:pt x="5213" y="6267"/>
                  </a:cubicBezTo>
                  <a:cubicBezTo>
                    <a:pt x="5893" y="6267"/>
                    <a:pt x="6570" y="6114"/>
                    <a:pt x="7202" y="5813"/>
                  </a:cubicBezTo>
                  <a:cubicBezTo>
                    <a:pt x="8316" y="5281"/>
                    <a:pt x="9156" y="4347"/>
                    <a:pt x="9566" y="3182"/>
                  </a:cubicBezTo>
                  <a:cubicBezTo>
                    <a:pt x="9595" y="3102"/>
                    <a:pt x="9552" y="3012"/>
                    <a:pt x="9472" y="2984"/>
                  </a:cubicBezTo>
                  <a:cubicBezTo>
                    <a:pt x="9455" y="2978"/>
                    <a:pt x="9438" y="2975"/>
                    <a:pt x="9421" y="2975"/>
                  </a:cubicBezTo>
                  <a:cubicBezTo>
                    <a:pt x="9357" y="2975"/>
                    <a:pt x="9296" y="3015"/>
                    <a:pt x="9274" y="3078"/>
                  </a:cubicBezTo>
                  <a:cubicBezTo>
                    <a:pt x="8889" y="4164"/>
                    <a:pt x="8108" y="5036"/>
                    <a:pt x="7067" y="5533"/>
                  </a:cubicBezTo>
                  <a:cubicBezTo>
                    <a:pt x="6479" y="5814"/>
                    <a:pt x="5847" y="5956"/>
                    <a:pt x="5212" y="5956"/>
                  </a:cubicBezTo>
                  <a:cubicBezTo>
                    <a:pt x="4728" y="5956"/>
                    <a:pt x="4242" y="5874"/>
                    <a:pt x="3773" y="5707"/>
                  </a:cubicBezTo>
                  <a:cubicBezTo>
                    <a:pt x="1529" y="4917"/>
                    <a:pt x="350" y="2448"/>
                    <a:pt x="1142" y="206"/>
                  </a:cubicBezTo>
                  <a:cubicBezTo>
                    <a:pt x="1171" y="126"/>
                    <a:pt x="1128" y="38"/>
                    <a:pt x="1048" y="9"/>
                  </a:cubicBezTo>
                  <a:cubicBezTo>
                    <a:pt x="1031" y="3"/>
                    <a:pt x="1013" y="0"/>
                    <a:pt x="99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8" name="Google Shape;1128;p39"/>
            <p:cNvSpPr/>
            <p:nvPr/>
          </p:nvSpPr>
          <p:spPr>
            <a:xfrm>
              <a:off x="8343950" y="3323600"/>
              <a:ext cx="476725" cy="788650"/>
            </a:xfrm>
            <a:custGeom>
              <a:avLst/>
              <a:gdLst/>
              <a:ahLst/>
              <a:cxnLst/>
              <a:rect l="l" t="t" r="r" b="b"/>
              <a:pathLst>
                <a:path w="19069" h="31546" extrusionOk="0">
                  <a:moveTo>
                    <a:pt x="10199" y="354"/>
                  </a:moveTo>
                  <a:lnTo>
                    <a:pt x="18711" y="3359"/>
                  </a:lnTo>
                  <a:lnTo>
                    <a:pt x="8883" y="31194"/>
                  </a:lnTo>
                  <a:lnTo>
                    <a:pt x="373" y="28191"/>
                  </a:lnTo>
                  <a:lnTo>
                    <a:pt x="10199" y="354"/>
                  </a:lnTo>
                  <a:close/>
                  <a:moveTo>
                    <a:pt x="10105" y="0"/>
                  </a:moveTo>
                  <a:cubicBezTo>
                    <a:pt x="10082" y="0"/>
                    <a:pt x="10059" y="5"/>
                    <a:pt x="10038" y="16"/>
                  </a:cubicBezTo>
                  <a:cubicBezTo>
                    <a:pt x="10002" y="33"/>
                    <a:pt x="9974" y="64"/>
                    <a:pt x="9959" y="103"/>
                  </a:cubicBezTo>
                  <a:lnTo>
                    <a:pt x="29" y="28231"/>
                  </a:lnTo>
                  <a:cubicBezTo>
                    <a:pt x="0" y="28312"/>
                    <a:pt x="43" y="28401"/>
                    <a:pt x="123" y="28429"/>
                  </a:cubicBezTo>
                  <a:lnTo>
                    <a:pt x="8926" y="31537"/>
                  </a:lnTo>
                  <a:cubicBezTo>
                    <a:pt x="8945" y="31543"/>
                    <a:pt x="8961" y="31546"/>
                    <a:pt x="8978" y="31546"/>
                  </a:cubicBezTo>
                  <a:cubicBezTo>
                    <a:pt x="9041" y="31546"/>
                    <a:pt x="9102" y="31507"/>
                    <a:pt x="9125" y="31441"/>
                  </a:cubicBezTo>
                  <a:lnTo>
                    <a:pt x="19055" y="3312"/>
                  </a:lnTo>
                  <a:cubicBezTo>
                    <a:pt x="19068" y="3275"/>
                    <a:pt x="19065" y="3232"/>
                    <a:pt x="19048" y="3195"/>
                  </a:cubicBezTo>
                  <a:cubicBezTo>
                    <a:pt x="19030" y="3159"/>
                    <a:pt x="19000" y="3131"/>
                    <a:pt x="18961" y="3116"/>
                  </a:cubicBezTo>
                  <a:lnTo>
                    <a:pt x="10157" y="9"/>
                  </a:lnTo>
                  <a:cubicBezTo>
                    <a:pt x="10140" y="3"/>
                    <a:pt x="10122" y="0"/>
                    <a:pt x="1010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8424150" y="3351825"/>
              <a:ext cx="316750" cy="732325"/>
            </a:xfrm>
            <a:custGeom>
              <a:avLst/>
              <a:gdLst/>
              <a:ahLst/>
              <a:cxnLst/>
              <a:rect l="l" t="t" r="r" b="b"/>
              <a:pathLst>
                <a:path w="12670" h="29293" extrusionOk="0">
                  <a:moveTo>
                    <a:pt x="10182" y="350"/>
                  </a:moveTo>
                  <a:lnTo>
                    <a:pt x="12311" y="1102"/>
                  </a:lnTo>
                  <a:lnTo>
                    <a:pt x="2483" y="28937"/>
                  </a:lnTo>
                  <a:lnTo>
                    <a:pt x="354" y="28186"/>
                  </a:lnTo>
                  <a:lnTo>
                    <a:pt x="10182" y="350"/>
                  </a:lnTo>
                  <a:close/>
                  <a:moveTo>
                    <a:pt x="10088" y="0"/>
                  </a:moveTo>
                  <a:cubicBezTo>
                    <a:pt x="10065" y="0"/>
                    <a:pt x="10042" y="5"/>
                    <a:pt x="10020" y="16"/>
                  </a:cubicBezTo>
                  <a:cubicBezTo>
                    <a:pt x="9985" y="33"/>
                    <a:pt x="9956" y="64"/>
                    <a:pt x="9942" y="103"/>
                  </a:cubicBezTo>
                  <a:lnTo>
                    <a:pt x="12" y="28231"/>
                  </a:lnTo>
                  <a:cubicBezTo>
                    <a:pt x="0" y="28271"/>
                    <a:pt x="2" y="28314"/>
                    <a:pt x="19" y="28351"/>
                  </a:cubicBezTo>
                  <a:cubicBezTo>
                    <a:pt x="37" y="28386"/>
                    <a:pt x="67" y="28415"/>
                    <a:pt x="107" y="28429"/>
                  </a:cubicBezTo>
                  <a:lnTo>
                    <a:pt x="2526" y="29284"/>
                  </a:lnTo>
                  <a:cubicBezTo>
                    <a:pt x="2545" y="29288"/>
                    <a:pt x="2561" y="29292"/>
                    <a:pt x="2579" y="29292"/>
                  </a:cubicBezTo>
                  <a:cubicBezTo>
                    <a:pt x="2643" y="29292"/>
                    <a:pt x="2702" y="29251"/>
                    <a:pt x="2726" y="29188"/>
                  </a:cubicBezTo>
                  <a:lnTo>
                    <a:pt x="12657" y="1060"/>
                  </a:lnTo>
                  <a:cubicBezTo>
                    <a:pt x="12670" y="1023"/>
                    <a:pt x="12668" y="980"/>
                    <a:pt x="12650" y="943"/>
                  </a:cubicBezTo>
                  <a:cubicBezTo>
                    <a:pt x="12632" y="907"/>
                    <a:pt x="12602" y="879"/>
                    <a:pt x="12562" y="864"/>
                  </a:cubicBezTo>
                  <a:lnTo>
                    <a:pt x="10141" y="8"/>
                  </a:lnTo>
                  <a:cubicBezTo>
                    <a:pt x="10123" y="3"/>
                    <a:pt x="10105" y="0"/>
                    <a:pt x="10088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1130" name="Google Shape;1130;p39"/>
          <p:cNvGrpSpPr/>
          <p:nvPr/>
        </p:nvGrpSpPr>
        <p:grpSpPr>
          <a:xfrm>
            <a:off x="453867" y="2703135"/>
            <a:ext cx="497500" cy="460167"/>
            <a:chOff x="340400" y="2027350"/>
            <a:chExt cx="373125" cy="345125"/>
          </a:xfrm>
        </p:grpSpPr>
        <p:sp>
          <p:nvSpPr>
            <p:cNvPr id="1131" name="Google Shape;1131;p39"/>
            <p:cNvSpPr/>
            <p:nvPr/>
          </p:nvSpPr>
          <p:spPr>
            <a:xfrm>
              <a:off x="340400" y="2031750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358050" y="2027350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1133" name="Google Shape;1133;p39"/>
          <p:cNvGrpSpPr/>
          <p:nvPr/>
        </p:nvGrpSpPr>
        <p:grpSpPr>
          <a:xfrm>
            <a:off x="7906651" y="5343494"/>
            <a:ext cx="655133" cy="1065967"/>
            <a:chOff x="6865275" y="5874163"/>
            <a:chExt cx="491350" cy="799475"/>
          </a:xfrm>
        </p:grpSpPr>
        <p:sp>
          <p:nvSpPr>
            <p:cNvPr id="1134" name="Google Shape;1134;p39"/>
            <p:cNvSpPr/>
            <p:nvPr/>
          </p:nvSpPr>
          <p:spPr>
            <a:xfrm>
              <a:off x="6884025" y="5877463"/>
              <a:ext cx="472600" cy="791700"/>
            </a:xfrm>
            <a:custGeom>
              <a:avLst/>
              <a:gdLst/>
              <a:ahLst/>
              <a:cxnLst/>
              <a:rect l="l" t="t" r="r" b="b"/>
              <a:pathLst>
                <a:path w="18904" h="31668" extrusionOk="0">
                  <a:moveTo>
                    <a:pt x="11591" y="1"/>
                  </a:moveTo>
                  <a:lnTo>
                    <a:pt x="0" y="2953"/>
                  </a:lnTo>
                  <a:lnTo>
                    <a:pt x="7313" y="31668"/>
                  </a:lnTo>
                  <a:lnTo>
                    <a:pt x="18904" y="28716"/>
                  </a:lnTo>
                  <a:lnTo>
                    <a:pt x="115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6915025" y="5903638"/>
              <a:ext cx="413200" cy="735875"/>
            </a:xfrm>
            <a:custGeom>
              <a:avLst/>
              <a:gdLst/>
              <a:ahLst/>
              <a:cxnLst/>
              <a:rect l="l" t="t" r="r" b="b"/>
              <a:pathLst>
                <a:path w="16528" h="29435" extrusionOk="0">
                  <a:moveTo>
                    <a:pt x="9656" y="1"/>
                  </a:moveTo>
                  <a:lnTo>
                    <a:pt x="0" y="2461"/>
                  </a:lnTo>
                  <a:lnTo>
                    <a:pt x="0" y="5815"/>
                  </a:lnTo>
                  <a:lnTo>
                    <a:pt x="6016" y="29435"/>
                  </a:lnTo>
                  <a:lnTo>
                    <a:pt x="6870" y="29435"/>
                  </a:lnTo>
                  <a:lnTo>
                    <a:pt x="16528" y="26977"/>
                  </a:lnTo>
                  <a:lnTo>
                    <a:pt x="16528" y="23622"/>
                  </a:lnTo>
                  <a:lnTo>
                    <a:pt x="1051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7037175" y="6478513"/>
              <a:ext cx="296200" cy="98850"/>
            </a:xfrm>
            <a:custGeom>
              <a:avLst/>
              <a:gdLst/>
              <a:ahLst/>
              <a:cxnLst/>
              <a:rect l="l" t="t" r="r" b="b"/>
              <a:pathLst>
                <a:path w="11848" h="3954" extrusionOk="0">
                  <a:moveTo>
                    <a:pt x="11592" y="0"/>
                  </a:moveTo>
                  <a:lnTo>
                    <a:pt x="1" y="2952"/>
                  </a:lnTo>
                  <a:lnTo>
                    <a:pt x="255" y="3954"/>
                  </a:lnTo>
                  <a:lnTo>
                    <a:pt x="11847" y="1002"/>
                  </a:lnTo>
                  <a:lnTo>
                    <a:pt x="115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7049725" y="6528088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3" y="0"/>
                  </a:moveTo>
                  <a:lnTo>
                    <a:pt x="1" y="2952"/>
                  </a:lnTo>
                  <a:lnTo>
                    <a:pt x="256" y="3952"/>
                  </a:lnTo>
                  <a:lnTo>
                    <a:pt x="11847" y="1000"/>
                  </a:lnTo>
                  <a:lnTo>
                    <a:pt x="1159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6893350" y="5914513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1" y="0"/>
                  </a:moveTo>
                  <a:lnTo>
                    <a:pt x="0" y="2952"/>
                  </a:lnTo>
                  <a:lnTo>
                    <a:pt x="254" y="3952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6905850" y="5964313"/>
              <a:ext cx="296175" cy="98850"/>
            </a:xfrm>
            <a:custGeom>
              <a:avLst/>
              <a:gdLst/>
              <a:ahLst/>
              <a:cxnLst/>
              <a:rect l="l" t="t" r="r" b="b"/>
              <a:pathLst>
                <a:path w="11847" h="3954" extrusionOk="0">
                  <a:moveTo>
                    <a:pt x="11591" y="0"/>
                  </a:moveTo>
                  <a:lnTo>
                    <a:pt x="0" y="2953"/>
                  </a:lnTo>
                  <a:lnTo>
                    <a:pt x="256" y="3954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0" name="Google Shape;1140;p39"/>
            <p:cNvSpPr/>
            <p:nvPr/>
          </p:nvSpPr>
          <p:spPr>
            <a:xfrm>
              <a:off x="6865275" y="5874163"/>
              <a:ext cx="480675" cy="799475"/>
            </a:xfrm>
            <a:custGeom>
              <a:avLst/>
              <a:gdLst/>
              <a:ahLst/>
              <a:cxnLst/>
              <a:rect l="l" t="t" r="r" b="b"/>
              <a:pathLst>
                <a:path w="19227" h="31979" extrusionOk="0">
                  <a:moveTo>
                    <a:pt x="11638" y="344"/>
                  </a:moveTo>
                  <a:lnTo>
                    <a:pt x="18875" y="28761"/>
                  </a:lnTo>
                  <a:lnTo>
                    <a:pt x="7584" y="31635"/>
                  </a:lnTo>
                  <a:lnTo>
                    <a:pt x="347" y="3220"/>
                  </a:lnTo>
                  <a:lnTo>
                    <a:pt x="11638" y="344"/>
                  </a:lnTo>
                  <a:close/>
                  <a:moveTo>
                    <a:pt x="11751" y="1"/>
                  </a:moveTo>
                  <a:cubicBezTo>
                    <a:pt x="11738" y="1"/>
                    <a:pt x="11725" y="2"/>
                    <a:pt x="11712" y="5"/>
                  </a:cubicBezTo>
                  <a:lnTo>
                    <a:pt x="123" y="2957"/>
                  </a:lnTo>
                  <a:cubicBezTo>
                    <a:pt x="83" y="2967"/>
                    <a:pt x="50" y="2993"/>
                    <a:pt x="29" y="3029"/>
                  </a:cubicBezTo>
                  <a:cubicBezTo>
                    <a:pt x="7" y="3065"/>
                    <a:pt x="0" y="3107"/>
                    <a:pt x="10" y="3146"/>
                  </a:cubicBezTo>
                  <a:lnTo>
                    <a:pt x="7324" y="31863"/>
                  </a:lnTo>
                  <a:cubicBezTo>
                    <a:pt x="7341" y="31933"/>
                    <a:pt x="7404" y="31978"/>
                    <a:pt x="7474" y="31978"/>
                  </a:cubicBezTo>
                  <a:cubicBezTo>
                    <a:pt x="7487" y="31978"/>
                    <a:pt x="7499" y="31977"/>
                    <a:pt x="7513" y="31975"/>
                  </a:cubicBezTo>
                  <a:lnTo>
                    <a:pt x="19103" y="29023"/>
                  </a:lnTo>
                  <a:cubicBezTo>
                    <a:pt x="19142" y="29012"/>
                    <a:pt x="19176" y="28988"/>
                    <a:pt x="19198" y="28952"/>
                  </a:cubicBezTo>
                  <a:cubicBezTo>
                    <a:pt x="19219" y="28916"/>
                    <a:pt x="19226" y="28872"/>
                    <a:pt x="19215" y="28833"/>
                  </a:cubicBezTo>
                  <a:lnTo>
                    <a:pt x="11902" y="118"/>
                  </a:lnTo>
                  <a:cubicBezTo>
                    <a:pt x="11884" y="47"/>
                    <a:pt x="11822" y="1"/>
                    <a:pt x="11751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1" name="Google Shape;1141;p39"/>
            <p:cNvSpPr/>
            <p:nvPr/>
          </p:nvSpPr>
          <p:spPr>
            <a:xfrm>
              <a:off x="7018325" y="6475213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5"/>
                  </a:moveTo>
                  <a:lnTo>
                    <a:pt x="11818" y="1042"/>
                  </a:lnTo>
                  <a:lnTo>
                    <a:pt x="529" y="3918"/>
                  </a:lnTo>
                  <a:lnTo>
                    <a:pt x="351" y="3220"/>
                  </a:lnTo>
                  <a:lnTo>
                    <a:pt x="11640" y="345"/>
                  </a:lnTo>
                  <a:close/>
                  <a:moveTo>
                    <a:pt x="11751" y="0"/>
                  </a:moveTo>
                  <a:cubicBezTo>
                    <a:pt x="11739" y="0"/>
                    <a:pt x="11726" y="2"/>
                    <a:pt x="11713" y="5"/>
                  </a:cubicBezTo>
                  <a:lnTo>
                    <a:pt x="123" y="2957"/>
                  </a:lnTo>
                  <a:cubicBezTo>
                    <a:pt x="83" y="2968"/>
                    <a:pt x="51" y="2993"/>
                    <a:pt x="29" y="3028"/>
                  </a:cubicBezTo>
                  <a:cubicBezTo>
                    <a:pt x="8" y="3064"/>
                    <a:pt x="1" y="3107"/>
                    <a:pt x="11" y="3147"/>
                  </a:cubicBezTo>
                  <a:lnTo>
                    <a:pt x="266" y="4147"/>
                  </a:lnTo>
                  <a:cubicBezTo>
                    <a:pt x="283" y="4217"/>
                    <a:pt x="346" y="4263"/>
                    <a:pt x="416" y="4263"/>
                  </a:cubicBezTo>
                  <a:cubicBezTo>
                    <a:pt x="429" y="4263"/>
                    <a:pt x="441" y="4261"/>
                    <a:pt x="455" y="4260"/>
                  </a:cubicBezTo>
                  <a:lnTo>
                    <a:pt x="12046" y="1307"/>
                  </a:lnTo>
                  <a:cubicBezTo>
                    <a:pt x="12084" y="1297"/>
                    <a:pt x="12118" y="1271"/>
                    <a:pt x="12140" y="1235"/>
                  </a:cubicBezTo>
                  <a:cubicBezTo>
                    <a:pt x="12161" y="1199"/>
                    <a:pt x="12168" y="1157"/>
                    <a:pt x="12157" y="1118"/>
                  </a:cubicBezTo>
                  <a:lnTo>
                    <a:pt x="11903" y="118"/>
                  </a:lnTo>
                  <a:cubicBezTo>
                    <a:pt x="11885" y="46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2" name="Google Shape;1142;p39"/>
            <p:cNvSpPr/>
            <p:nvPr/>
          </p:nvSpPr>
          <p:spPr>
            <a:xfrm>
              <a:off x="7030925" y="6524813"/>
              <a:ext cx="304275" cy="106600"/>
            </a:xfrm>
            <a:custGeom>
              <a:avLst/>
              <a:gdLst/>
              <a:ahLst/>
              <a:cxnLst/>
              <a:rect l="l" t="t" r="r" b="b"/>
              <a:pathLst>
                <a:path w="12171" h="4264" extrusionOk="0">
                  <a:moveTo>
                    <a:pt x="11642" y="344"/>
                  </a:moveTo>
                  <a:lnTo>
                    <a:pt x="11820" y="1043"/>
                  </a:lnTo>
                  <a:lnTo>
                    <a:pt x="530" y="3919"/>
                  </a:lnTo>
                  <a:lnTo>
                    <a:pt x="351" y="3220"/>
                  </a:lnTo>
                  <a:lnTo>
                    <a:pt x="11642" y="344"/>
                  </a:lnTo>
                  <a:close/>
                  <a:moveTo>
                    <a:pt x="11754" y="1"/>
                  </a:moveTo>
                  <a:cubicBezTo>
                    <a:pt x="11741" y="1"/>
                    <a:pt x="11728" y="2"/>
                    <a:pt x="11714" y="6"/>
                  </a:cubicBezTo>
                  <a:lnTo>
                    <a:pt x="125" y="2957"/>
                  </a:lnTo>
                  <a:cubicBezTo>
                    <a:pt x="85" y="2969"/>
                    <a:pt x="51" y="2993"/>
                    <a:pt x="30" y="3029"/>
                  </a:cubicBezTo>
                  <a:cubicBezTo>
                    <a:pt x="8" y="3065"/>
                    <a:pt x="1" y="3107"/>
                    <a:pt x="12" y="3148"/>
                  </a:cubicBezTo>
                  <a:lnTo>
                    <a:pt x="268" y="4148"/>
                  </a:lnTo>
                  <a:cubicBezTo>
                    <a:pt x="285" y="4216"/>
                    <a:pt x="348" y="4263"/>
                    <a:pt x="418" y="4263"/>
                  </a:cubicBezTo>
                  <a:cubicBezTo>
                    <a:pt x="430" y="4263"/>
                    <a:pt x="442" y="4262"/>
                    <a:pt x="457" y="4259"/>
                  </a:cubicBezTo>
                  <a:lnTo>
                    <a:pt x="12046" y="1307"/>
                  </a:lnTo>
                  <a:cubicBezTo>
                    <a:pt x="12086" y="1297"/>
                    <a:pt x="12120" y="1271"/>
                    <a:pt x="12142" y="1236"/>
                  </a:cubicBezTo>
                  <a:cubicBezTo>
                    <a:pt x="12163" y="1200"/>
                    <a:pt x="12170" y="1157"/>
                    <a:pt x="12159" y="1119"/>
                  </a:cubicBezTo>
                  <a:lnTo>
                    <a:pt x="11903" y="118"/>
                  </a:lnTo>
                  <a:cubicBezTo>
                    <a:pt x="11885" y="47"/>
                    <a:pt x="11824" y="1"/>
                    <a:pt x="1175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3" name="Google Shape;1143;p39"/>
            <p:cNvSpPr/>
            <p:nvPr/>
          </p:nvSpPr>
          <p:spPr>
            <a:xfrm>
              <a:off x="6874400" y="5911313"/>
              <a:ext cx="304525" cy="106600"/>
            </a:xfrm>
            <a:custGeom>
              <a:avLst/>
              <a:gdLst/>
              <a:ahLst/>
              <a:cxnLst/>
              <a:rect l="l" t="t" r="r" b="b"/>
              <a:pathLst>
                <a:path w="12181" h="4264" extrusionOk="0">
                  <a:moveTo>
                    <a:pt x="11651" y="344"/>
                  </a:moveTo>
                  <a:lnTo>
                    <a:pt x="11830" y="1043"/>
                  </a:lnTo>
                  <a:lnTo>
                    <a:pt x="539" y="3919"/>
                  </a:lnTo>
                  <a:lnTo>
                    <a:pt x="361" y="3220"/>
                  </a:lnTo>
                  <a:lnTo>
                    <a:pt x="11651" y="344"/>
                  </a:lnTo>
                  <a:close/>
                  <a:moveTo>
                    <a:pt x="11764" y="0"/>
                  </a:moveTo>
                  <a:cubicBezTo>
                    <a:pt x="11751" y="0"/>
                    <a:pt x="11738" y="2"/>
                    <a:pt x="11724" y="5"/>
                  </a:cubicBezTo>
                  <a:lnTo>
                    <a:pt x="135" y="2957"/>
                  </a:lnTo>
                  <a:cubicBezTo>
                    <a:pt x="51" y="2979"/>
                    <a:pt x="1" y="3063"/>
                    <a:pt x="22" y="3147"/>
                  </a:cubicBezTo>
                  <a:lnTo>
                    <a:pt x="278" y="4148"/>
                  </a:lnTo>
                  <a:cubicBezTo>
                    <a:pt x="288" y="4186"/>
                    <a:pt x="314" y="4220"/>
                    <a:pt x="349" y="4242"/>
                  </a:cubicBezTo>
                  <a:cubicBezTo>
                    <a:pt x="372" y="4256"/>
                    <a:pt x="401" y="4263"/>
                    <a:pt x="428" y="4263"/>
                  </a:cubicBezTo>
                  <a:cubicBezTo>
                    <a:pt x="439" y="4263"/>
                    <a:pt x="454" y="4262"/>
                    <a:pt x="467" y="4259"/>
                  </a:cubicBezTo>
                  <a:lnTo>
                    <a:pt x="12056" y="1307"/>
                  </a:lnTo>
                  <a:cubicBezTo>
                    <a:pt x="12096" y="1297"/>
                    <a:pt x="12130" y="1271"/>
                    <a:pt x="12152" y="1236"/>
                  </a:cubicBezTo>
                  <a:cubicBezTo>
                    <a:pt x="12173" y="1200"/>
                    <a:pt x="12180" y="1157"/>
                    <a:pt x="12169" y="1118"/>
                  </a:cubicBezTo>
                  <a:lnTo>
                    <a:pt x="11913" y="118"/>
                  </a:lnTo>
                  <a:cubicBezTo>
                    <a:pt x="11895" y="47"/>
                    <a:pt x="11834" y="0"/>
                    <a:pt x="11764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4" name="Google Shape;1144;p39"/>
            <p:cNvSpPr/>
            <p:nvPr/>
          </p:nvSpPr>
          <p:spPr>
            <a:xfrm>
              <a:off x="6887300" y="5960888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4"/>
                  </a:moveTo>
                  <a:lnTo>
                    <a:pt x="11818" y="1043"/>
                  </a:lnTo>
                  <a:lnTo>
                    <a:pt x="529" y="3918"/>
                  </a:lnTo>
                  <a:lnTo>
                    <a:pt x="351" y="3219"/>
                  </a:lnTo>
                  <a:lnTo>
                    <a:pt x="11640" y="344"/>
                  </a:lnTo>
                  <a:close/>
                  <a:moveTo>
                    <a:pt x="11751" y="0"/>
                  </a:moveTo>
                  <a:cubicBezTo>
                    <a:pt x="11739" y="0"/>
                    <a:pt x="11727" y="1"/>
                    <a:pt x="11714" y="4"/>
                  </a:cubicBezTo>
                  <a:lnTo>
                    <a:pt x="123" y="2958"/>
                  </a:lnTo>
                  <a:cubicBezTo>
                    <a:pt x="85" y="2968"/>
                    <a:pt x="51" y="2993"/>
                    <a:pt x="29" y="3029"/>
                  </a:cubicBezTo>
                  <a:cubicBezTo>
                    <a:pt x="8" y="3065"/>
                    <a:pt x="1" y="3108"/>
                    <a:pt x="12" y="3146"/>
                  </a:cubicBezTo>
                  <a:lnTo>
                    <a:pt x="266" y="4146"/>
                  </a:lnTo>
                  <a:cubicBezTo>
                    <a:pt x="285" y="4216"/>
                    <a:pt x="348" y="4262"/>
                    <a:pt x="416" y="4262"/>
                  </a:cubicBezTo>
                  <a:cubicBezTo>
                    <a:pt x="429" y="4262"/>
                    <a:pt x="442" y="4261"/>
                    <a:pt x="456" y="4259"/>
                  </a:cubicBezTo>
                  <a:lnTo>
                    <a:pt x="12046" y="1307"/>
                  </a:lnTo>
                  <a:cubicBezTo>
                    <a:pt x="12086" y="1296"/>
                    <a:pt x="12119" y="1272"/>
                    <a:pt x="12140" y="1236"/>
                  </a:cubicBezTo>
                  <a:cubicBezTo>
                    <a:pt x="12161" y="1200"/>
                    <a:pt x="12169" y="1157"/>
                    <a:pt x="12159" y="1117"/>
                  </a:cubicBezTo>
                  <a:lnTo>
                    <a:pt x="11903" y="117"/>
                  </a:lnTo>
                  <a:cubicBezTo>
                    <a:pt x="11884" y="45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1422" name="Google Shape;1422;p39"/>
          <p:cNvGrpSpPr/>
          <p:nvPr/>
        </p:nvGrpSpPr>
        <p:grpSpPr>
          <a:xfrm>
            <a:off x="2632453" y="1830195"/>
            <a:ext cx="1085867" cy="1457333"/>
            <a:chOff x="6580775" y="3542238"/>
            <a:chExt cx="814400" cy="1093000"/>
          </a:xfrm>
        </p:grpSpPr>
        <p:sp>
          <p:nvSpPr>
            <p:cNvPr id="1423" name="Google Shape;1423;p39"/>
            <p:cNvSpPr/>
            <p:nvPr/>
          </p:nvSpPr>
          <p:spPr>
            <a:xfrm>
              <a:off x="6625475" y="4162363"/>
              <a:ext cx="23175" cy="30575"/>
            </a:xfrm>
            <a:custGeom>
              <a:avLst/>
              <a:gdLst/>
              <a:ahLst/>
              <a:cxnLst/>
              <a:rect l="l" t="t" r="r" b="b"/>
              <a:pathLst>
                <a:path w="927" h="1223" extrusionOk="0">
                  <a:moveTo>
                    <a:pt x="672" y="0"/>
                  </a:moveTo>
                  <a:cubicBezTo>
                    <a:pt x="596" y="0"/>
                    <a:pt x="521" y="40"/>
                    <a:pt x="481" y="111"/>
                  </a:cubicBezTo>
                  <a:cubicBezTo>
                    <a:pt x="332" y="370"/>
                    <a:pt x="191" y="633"/>
                    <a:pt x="56" y="901"/>
                  </a:cubicBezTo>
                  <a:cubicBezTo>
                    <a:pt x="1" y="1008"/>
                    <a:pt x="43" y="1142"/>
                    <a:pt x="154" y="1198"/>
                  </a:cubicBezTo>
                  <a:cubicBezTo>
                    <a:pt x="185" y="1214"/>
                    <a:pt x="220" y="1223"/>
                    <a:pt x="254" y="1223"/>
                  </a:cubicBezTo>
                  <a:cubicBezTo>
                    <a:pt x="334" y="1223"/>
                    <a:pt x="412" y="1179"/>
                    <a:pt x="451" y="1102"/>
                  </a:cubicBezTo>
                  <a:cubicBezTo>
                    <a:pt x="582" y="844"/>
                    <a:pt x="722" y="586"/>
                    <a:pt x="866" y="333"/>
                  </a:cubicBezTo>
                  <a:cubicBezTo>
                    <a:pt x="927" y="224"/>
                    <a:pt x="888" y="90"/>
                    <a:pt x="782" y="30"/>
                  </a:cubicBezTo>
                  <a:cubicBezTo>
                    <a:pt x="748" y="10"/>
                    <a:pt x="710" y="0"/>
                    <a:pt x="6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4" name="Google Shape;1424;p39"/>
            <p:cNvSpPr/>
            <p:nvPr/>
          </p:nvSpPr>
          <p:spPr>
            <a:xfrm>
              <a:off x="6600450" y="4222263"/>
              <a:ext cx="19725" cy="32000"/>
            </a:xfrm>
            <a:custGeom>
              <a:avLst/>
              <a:gdLst/>
              <a:ahLst/>
              <a:cxnLst/>
              <a:rect l="l" t="t" r="r" b="b"/>
              <a:pathLst>
                <a:path w="789" h="1280" extrusionOk="0">
                  <a:moveTo>
                    <a:pt x="540" y="1"/>
                  </a:moveTo>
                  <a:cubicBezTo>
                    <a:pt x="451" y="1"/>
                    <a:pt x="366" y="55"/>
                    <a:pt x="332" y="144"/>
                  </a:cubicBezTo>
                  <a:cubicBezTo>
                    <a:pt x="226" y="423"/>
                    <a:pt x="128" y="706"/>
                    <a:pt x="37" y="991"/>
                  </a:cubicBezTo>
                  <a:cubicBezTo>
                    <a:pt x="0" y="1108"/>
                    <a:pt x="64" y="1232"/>
                    <a:pt x="180" y="1270"/>
                  </a:cubicBezTo>
                  <a:cubicBezTo>
                    <a:pt x="202" y="1277"/>
                    <a:pt x="226" y="1280"/>
                    <a:pt x="249" y="1280"/>
                  </a:cubicBezTo>
                  <a:cubicBezTo>
                    <a:pt x="342" y="1280"/>
                    <a:pt x="429" y="1220"/>
                    <a:pt x="458" y="1125"/>
                  </a:cubicBezTo>
                  <a:cubicBezTo>
                    <a:pt x="548" y="849"/>
                    <a:pt x="643" y="575"/>
                    <a:pt x="746" y="301"/>
                  </a:cubicBezTo>
                  <a:cubicBezTo>
                    <a:pt x="789" y="187"/>
                    <a:pt x="732" y="59"/>
                    <a:pt x="617" y="15"/>
                  </a:cubicBezTo>
                  <a:cubicBezTo>
                    <a:pt x="592" y="5"/>
                    <a:pt x="566" y="1"/>
                    <a:pt x="5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5" name="Google Shape;1425;p39"/>
            <p:cNvSpPr/>
            <p:nvPr/>
          </p:nvSpPr>
          <p:spPr>
            <a:xfrm>
              <a:off x="7172725" y="4018838"/>
              <a:ext cx="24425" cy="29775"/>
            </a:xfrm>
            <a:custGeom>
              <a:avLst/>
              <a:gdLst/>
              <a:ahLst/>
              <a:cxnLst/>
              <a:rect l="l" t="t" r="r" b="b"/>
              <a:pathLst>
                <a:path w="977" h="1191" extrusionOk="0">
                  <a:moveTo>
                    <a:pt x="250" y="0"/>
                  </a:moveTo>
                  <a:cubicBezTo>
                    <a:pt x="205" y="0"/>
                    <a:pt x="160" y="14"/>
                    <a:pt x="121" y="42"/>
                  </a:cubicBezTo>
                  <a:cubicBezTo>
                    <a:pt x="22" y="113"/>
                    <a:pt x="0" y="253"/>
                    <a:pt x="71" y="350"/>
                  </a:cubicBezTo>
                  <a:cubicBezTo>
                    <a:pt x="242" y="584"/>
                    <a:pt x="395" y="827"/>
                    <a:pt x="528" y="1073"/>
                  </a:cubicBezTo>
                  <a:cubicBezTo>
                    <a:pt x="568" y="1148"/>
                    <a:pt x="644" y="1190"/>
                    <a:pt x="724" y="1190"/>
                  </a:cubicBezTo>
                  <a:cubicBezTo>
                    <a:pt x="759" y="1190"/>
                    <a:pt x="795" y="1182"/>
                    <a:pt x="829" y="1164"/>
                  </a:cubicBezTo>
                  <a:cubicBezTo>
                    <a:pt x="936" y="1105"/>
                    <a:pt x="976" y="972"/>
                    <a:pt x="918" y="864"/>
                  </a:cubicBezTo>
                  <a:cubicBezTo>
                    <a:pt x="776" y="599"/>
                    <a:pt x="610" y="341"/>
                    <a:pt x="430" y="91"/>
                  </a:cubicBezTo>
                  <a:cubicBezTo>
                    <a:pt x="386" y="32"/>
                    <a:pt x="319" y="0"/>
                    <a:pt x="250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6" name="Google Shape;1426;p39"/>
            <p:cNvSpPr/>
            <p:nvPr/>
          </p:nvSpPr>
          <p:spPr>
            <a:xfrm>
              <a:off x="7124550" y="3973738"/>
              <a:ext cx="30475" cy="24025"/>
            </a:xfrm>
            <a:custGeom>
              <a:avLst/>
              <a:gdLst/>
              <a:ahLst/>
              <a:cxnLst/>
              <a:rect l="l" t="t" r="r" b="b"/>
              <a:pathLst>
                <a:path w="1219" h="961" extrusionOk="0">
                  <a:moveTo>
                    <a:pt x="255" y="0"/>
                  </a:moveTo>
                  <a:cubicBezTo>
                    <a:pt x="181" y="0"/>
                    <a:pt x="109" y="37"/>
                    <a:pt x="67" y="103"/>
                  </a:cubicBezTo>
                  <a:cubicBezTo>
                    <a:pt x="0" y="207"/>
                    <a:pt x="33" y="343"/>
                    <a:pt x="135" y="408"/>
                  </a:cubicBezTo>
                  <a:cubicBezTo>
                    <a:pt x="373" y="557"/>
                    <a:pt x="607" y="727"/>
                    <a:pt x="830" y="910"/>
                  </a:cubicBezTo>
                  <a:cubicBezTo>
                    <a:pt x="871" y="945"/>
                    <a:pt x="921" y="961"/>
                    <a:pt x="970" y="961"/>
                  </a:cubicBezTo>
                  <a:cubicBezTo>
                    <a:pt x="1034" y="961"/>
                    <a:pt x="1098" y="934"/>
                    <a:pt x="1140" y="882"/>
                  </a:cubicBezTo>
                  <a:cubicBezTo>
                    <a:pt x="1218" y="788"/>
                    <a:pt x="1204" y="648"/>
                    <a:pt x="1111" y="570"/>
                  </a:cubicBezTo>
                  <a:cubicBezTo>
                    <a:pt x="874" y="374"/>
                    <a:pt x="626" y="195"/>
                    <a:pt x="372" y="34"/>
                  </a:cubicBezTo>
                  <a:cubicBezTo>
                    <a:pt x="335" y="11"/>
                    <a:pt x="295" y="0"/>
                    <a:pt x="25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7" name="Google Shape;1427;p39"/>
            <p:cNvSpPr/>
            <p:nvPr/>
          </p:nvSpPr>
          <p:spPr>
            <a:xfrm>
              <a:off x="7130850" y="4191713"/>
              <a:ext cx="29200" cy="14175"/>
            </a:xfrm>
            <a:custGeom>
              <a:avLst/>
              <a:gdLst/>
              <a:ahLst/>
              <a:cxnLst/>
              <a:rect l="l" t="t" r="r" b="b"/>
              <a:pathLst>
                <a:path w="1168" h="567" extrusionOk="0">
                  <a:moveTo>
                    <a:pt x="1016" y="0"/>
                  </a:moveTo>
                  <a:cubicBezTo>
                    <a:pt x="785" y="84"/>
                    <a:pt x="544" y="125"/>
                    <a:pt x="300" y="125"/>
                  </a:cubicBezTo>
                  <a:lnTo>
                    <a:pt x="233" y="124"/>
                  </a:lnTo>
                  <a:cubicBezTo>
                    <a:pt x="231" y="124"/>
                    <a:pt x="230" y="124"/>
                    <a:pt x="228" y="124"/>
                  </a:cubicBezTo>
                  <a:cubicBezTo>
                    <a:pt x="110" y="124"/>
                    <a:pt x="8" y="218"/>
                    <a:pt x="5" y="336"/>
                  </a:cubicBezTo>
                  <a:cubicBezTo>
                    <a:pt x="1" y="458"/>
                    <a:pt x="97" y="561"/>
                    <a:pt x="218" y="565"/>
                  </a:cubicBezTo>
                  <a:lnTo>
                    <a:pt x="300" y="566"/>
                  </a:lnTo>
                  <a:cubicBezTo>
                    <a:pt x="591" y="566"/>
                    <a:pt x="880" y="517"/>
                    <a:pt x="1163" y="419"/>
                  </a:cubicBezTo>
                  <a:cubicBezTo>
                    <a:pt x="1165" y="419"/>
                    <a:pt x="1165" y="419"/>
                    <a:pt x="1168" y="417"/>
                  </a:cubicBezTo>
                  <a:lnTo>
                    <a:pt x="1016" y="0"/>
                  </a:ln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8" name="Google Shape;1428;p39"/>
            <p:cNvSpPr/>
            <p:nvPr/>
          </p:nvSpPr>
          <p:spPr>
            <a:xfrm>
              <a:off x="7146675" y="3688113"/>
              <a:ext cx="27925" cy="26725"/>
            </a:xfrm>
            <a:custGeom>
              <a:avLst/>
              <a:gdLst/>
              <a:ahLst/>
              <a:cxnLst/>
              <a:rect l="l" t="t" r="r" b="b"/>
              <a:pathLst>
                <a:path w="1117" h="1069" extrusionOk="0">
                  <a:moveTo>
                    <a:pt x="872" y="0"/>
                  </a:moveTo>
                  <a:cubicBezTo>
                    <a:pt x="817" y="0"/>
                    <a:pt x="761" y="21"/>
                    <a:pt x="719" y="63"/>
                  </a:cubicBezTo>
                  <a:cubicBezTo>
                    <a:pt x="504" y="268"/>
                    <a:pt x="294" y="480"/>
                    <a:pt x="85" y="694"/>
                  </a:cubicBezTo>
                  <a:cubicBezTo>
                    <a:pt x="0" y="783"/>
                    <a:pt x="4" y="922"/>
                    <a:pt x="91" y="1006"/>
                  </a:cubicBezTo>
                  <a:cubicBezTo>
                    <a:pt x="133" y="1047"/>
                    <a:pt x="189" y="1068"/>
                    <a:pt x="245" y="1068"/>
                  </a:cubicBezTo>
                  <a:cubicBezTo>
                    <a:pt x="304" y="1068"/>
                    <a:pt x="360" y="1045"/>
                    <a:pt x="404" y="1000"/>
                  </a:cubicBezTo>
                  <a:cubicBezTo>
                    <a:pt x="607" y="790"/>
                    <a:pt x="814" y="584"/>
                    <a:pt x="1025" y="382"/>
                  </a:cubicBezTo>
                  <a:cubicBezTo>
                    <a:pt x="1112" y="297"/>
                    <a:pt x="1116" y="156"/>
                    <a:pt x="1031" y="68"/>
                  </a:cubicBezTo>
                  <a:cubicBezTo>
                    <a:pt x="988" y="23"/>
                    <a:pt x="930" y="0"/>
                    <a:pt x="8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9" name="Google Shape;1429;p39"/>
            <p:cNvSpPr/>
            <p:nvPr/>
          </p:nvSpPr>
          <p:spPr>
            <a:xfrm>
              <a:off x="7103550" y="3736838"/>
              <a:ext cx="26125" cy="28550"/>
            </a:xfrm>
            <a:custGeom>
              <a:avLst/>
              <a:gdLst/>
              <a:ahLst/>
              <a:cxnLst/>
              <a:rect l="l" t="t" r="r" b="b"/>
              <a:pathLst>
                <a:path w="1045" h="1142" extrusionOk="0">
                  <a:moveTo>
                    <a:pt x="797" y="0"/>
                  </a:moveTo>
                  <a:cubicBezTo>
                    <a:pt x="732" y="0"/>
                    <a:pt x="668" y="28"/>
                    <a:pt x="623" y="82"/>
                  </a:cubicBezTo>
                  <a:cubicBezTo>
                    <a:pt x="435" y="312"/>
                    <a:pt x="250" y="547"/>
                    <a:pt x="73" y="787"/>
                  </a:cubicBezTo>
                  <a:cubicBezTo>
                    <a:pt x="1" y="885"/>
                    <a:pt x="21" y="1022"/>
                    <a:pt x="118" y="1097"/>
                  </a:cubicBezTo>
                  <a:cubicBezTo>
                    <a:pt x="157" y="1127"/>
                    <a:pt x="205" y="1141"/>
                    <a:pt x="250" y="1141"/>
                  </a:cubicBezTo>
                  <a:cubicBezTo>
                    <a:pt x="318" y="1141"/>
                    <a:pt x="385" y="1111"/>
                    <a:pt x="428" y="1053"/>
                  </a:cubicBezTo>
                  <a:cubicBezTo>
                    <a:pt x="603" y="818"/>
                    <a:pt x="782" y="588"/>
                    <a:pt x="966" y="363"/>
                  </a:cubicBezTo>
                  <a:cubicBezTo>
                    <a:pt x="1044" y="266"/>
                    <a:pt x="1030" y="126"/>
                    <a:pt x="935" y="49"/>
                  </a:cubicBezTo>
                  <a:cubicBezTo>
                    <a:pt x="895" y="16"/>
                    <a:pt x="846" y="0"/>
                    <a:pt x="79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0" name="Google Shape;1430;p39"/>
            <p:cNvSpPr/>
            <p:nvPr/>
          </p:nvSpPr>
          <p:spPr>
            <a:xfrm>
              <a:off x="7067900" y="3790938"/>
              <a:ext cx="23600" cy="30325"/>
            </a:xfrm>
            <a:custGeom>
              <a:avLst/>
              <a:gdLst/>
              <a:ahLst/>
              <a:cxnLst/>
              <a:rect l="l" t="t" r="r" b="b"/>
              <a:pathLst>
                <a:path w="944" h="1213" extrusionOk="0">
                  <a:moveTo>
                    <a:pt x="689" y="1"/>
                  </a:moveTo>
                  <a:cubicBezTo>
                    <a:pt x="613" y="1"/>
                    <a:pt x="540" y="39"/>
                    <a:pt x="499" y="109"/>
                  </a:cubicBezTo>
                  <a:cubicBezTo>
                    <a:pt x="346" y="364"/>
                    <a:pt x="199" y="624"/>
                    <a:pt x="57" y="886"/>
                  </a:cubicBezTo>
                  <a:cubicBezTo>
                    <a:pt x="0" y="995"/>
                    <a:pt x="41" y="1127"/>
                    <a:pt x="148" y="1187"/>
                  </a:cubicBezTo>
                  <a:cubicBezTo>
                    <a:pt x="180" y="1204"/>
                    <a:pt x="216" y="1212"/>
                    <a:pt x="251" y="1212"/>
                  </a:cubicBezTo>
                  <a:cubicBezTo>
                    <a:pt x="329" y="1212"/>
                    <a:pt x="407" y="1170"/>
                    <a:pt x="447" y="1096"/>
                  </a:cubicBezTo>
                  <a:cubicBezTo>
                    <a:pt x="584" y="839"/>
                    <a:pt x="729" y="585"/>
                    <a:pt x="879" y="336"/>
                  </a:cubicBezTo>
                  <a:cubicBezTo>
                    <a:pt x="943" y="231"/>
                    <a:pt x="908" y="95"/>
                    <a:pt x="803" y="32"/>
                  </a:cubicBezTo>
                  <a:cubicBezTo>
                    <a:pt x="767" y="11"/>
                    <a:pt x="727" y="1"/>
                    <a:pt x="68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1" name="Google Shape;1431;p39"/>
            <p:cNvSpPr/>
            <p:nvPr/>
          </p:nvSpPr>
          <p:spPr>
            <a:xfrm>
              <a:off x="7063675" y="3948613"/>
              <a:ext cx="33525" cy="17300"/>
            </a:xfrm>
            <a:custGeom>
              <a:avLst/>
              <a:gdLst/>
              <a:ahLst/>
              <a:cxnLst/>
              <a:rect l="l" t="t" r="r" b="b"/>
              <a:pathLst>
                <a:path w="1341" h="692" extrusionOk="0">
                  <a:moveTo>
                    <a:pt x="240" y="1"/>
                  </a:moveTo>
                  <a:cubicBezTo>
                    <a:pt x="140" y="1"/>
                    <a:pt x="52" y="69"/>
                    <a:pt x="29" y="171"/>
                  </a:cubicBezTo>
                  <a:cubicBezTo>
                    <a:pt x="0" y="288"/>
                    <a:pt x="73" y="407"/>
                    <a:pt x="192" y="437"/>
                  </a:cubicBezTo>
                  <a:cubicBezTo>
                    <a:pt x="475" y="505"/>
                    <a:pt x="753" y="586"/>
                    <a:pt x="1020" y="678"/>
                  </a:cubicBezTo>
                  <a:cubicBezTo>
                    <a:pt x="1044" y="688"/>
                    <a:pt x="1070" y="691"/>
                    <a:pt x="1092" y="691"/>
                  </a:cubicBezTo>
                  <a:cubicBezTo>
                    <a:pt x="1184" y="691"/>
                    <a:pt x="1270" y="634"/>
                    <a:pt x="1301" y="542"/>
                  </a:cubicBezTo>
                  <a:cubicBezTo>
                    <a:pt x="1340" y="427"/>
                    <a:pt x="1279" y="301"/>
                    <a:pt x="1165" y="261"/>
                  </a:cubicBezTo>
                  <a:cubicBezTo>
                    <a:pt x="885" y="164"/>
                    <a:pt x="592" y="78"/>
                    <a:pt x="294" y="8"/>
                  </a:cubicBezTo>
                  <a:cubicBezTo>
                    <a:pt x="276" y="3"/>
                    <a:pt x="258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2" name="Google Shape;1432;p39"/>
            <p:cNvSpPr/>
            <p:nvPr/>
          </p:nvSpPr>
          <p:spPr>
            <a:xfrm>
              <a:off x="7072850" y="4165238"/>
              <a:ext cx="29100" cy="25550"/>
            </a:xfrm>
            <a:custGeom>
              <a:avLst/>
              <a:gdLst/>
              <a:ahLst/>
              <a:cxnLst/>
              <a:rect l="l" t="t" r="r" b="b"/>
              <a:pathLst>
                <a:path w="1164" h="1022" extrusionOk="0">
                  <a:moveTo>
                    <a:pt x="244" y="0"/>
                  </a:moveTo>
                  <a:cubicBezTo>
                    <a:pt x="189" y="0"/>
                    <a:pt x="134" y="21"/>
                    <a:pt x="91" y="62"/>
                  </a:cubicBezTo>
                  <a:cubicBezTo>
                    <a:pt x="3" y="148"/>
                    <a:pt x="1" y="287"/>
                    <a:pt x="86" y="374"/>
                  </a:cubicBezTo>
                  <a:cubicBezTo>
                    <a:pt x="308" y="604"/>
                    <a:pt x="542" y="808"/>
                    <a:pt x="783" y="980"/>
                  </a:cubicBezTo>
                  <a:cubicBezTo>
                    <a:pt x="823" y="1008"/>
                    <a:pt x="867" y="1021"/>
                    <a:pt x="911" y="1021"/>
                  </a:cubicBezTo>
                  <a:cubicBezTo>
                    <a:pt x="981" y="1021"/>
                    <a:pt x="1049" y="988"/>
                    <a:pt x="1093" y="929"/>
                  </a:cubicBezTo>
                  <a:cubicBezTo>
                    <a:pt x="1163" y="830"/>
                    <a:pt x="1141" y="691"/>
                    <a:pt x="1042" y="620"/>
                  </a:cubicBezTo>
                  <a:cubicBezTo>
                    <a:pt x="822" y="467"/>
                    <a:pt x="606" y="279"/>
                    <a:pt x="403" y="67"/>
                  </a:cubicBezTo>
                  <a:cubicBezTo>
                    <a:pt x="360" y="23"/>
                    <a:pt x="302" y="0"/>
                    <a:pt x="24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3" name="Google Shape;1433;p39"/>
            <p:cNvSpPr/>
            <p:nvPr/>
          </p:nvSpPr>
          <p:spPr>
            <a:xfrm>
              <a:off x="7362650" y="3542238"/>
              <a:ext cx="32525" cy="20750"/>
            </a:xfrm>
            <a:custGeom>
              <a:avLst/>
              <a:gdLst/>
              <a:ahLst/>
              <a:cxnLst/>
              <a:rect l="l" t="t" r="r" b="b"/>
              <a:pathLst>
                <a:path w="1301" h="830" extrusionOk="0">
                  <a:moveTo>
                    <a:pt x="1047" y="1"/>
                  </a:moveTo>
                  <a:cubicBezTo>
                    <a:pt x="1015" y="1"/>
                    <a:pt x="983" y="8"/>
                    <a:pt x="953" y="22"/>
                  </a:cubicBezTo>
                  <a:cubicBezTo>
                    <a:pt x="685" y="151"/>
                    <a:pt x="420" y="281"/>
                    <a:pt x="153" y="411"/>
                  </a:cubicBezTo>
                  <a:cubicBezTo>
                    <a:pt x="44" y="466"/>
                    <a:pt x="0" y="600"/>
                    <a:pt x="54" y="707"/>
                  </a:cubicBezTo>
                  <a:cubicBezTo>
                    <a:pt x="94" y="785"/>
                    <a:pt x="172" y="829"/>
                    <a:pt x="253" y="829"/>
                  </a:cubicBezTo>
                  <a:cubicBezTo>
                    <a:pt x="287" y="829"/>
                    <a:pt x="321" y="822"/>
                    <a:pt x="352" y="807"/>
                  </a:cubicBezTo>
                  <a:cubicBezTo>
                    <a:pt x="614" y="676"/>
                    <a:pt x="881" y="549"/>
                    <a:pt x="1145" y="422"/>
                  </a:cubicBezTo>
                  <a:cubicBezTo>
                    <a:pt x="1252" y="371"/>
                    <a:pt x="1301" y="239"/>
                    <a:pt x="1248" y="127"/>
                  </a:cubicBezTo>
                  <a:cubicBezTo>
                    <a:pt x="1210" y="48"/>
                    <a:pt x="1130" y="1"/>
                    <a:pt x="104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4" name="Google Shape;1434;p39"/>
            <p:cNvSpPr/>
            <p:nvPr/>
          </p:nvSpPr>
          <p:spPr>
            <a:xfrm>
              <a:off x="7304175" y="3572438"/>
              <a:ext cx="31825" cy="21925"/>
            </a:xfrm>
            <a:custGeom>
              <a:avLst/>
              <a:gdLst/>
              <a:ahLst/>
              <a:cxnLst/>
              <a:rect l="l" t="t" r="r" b="b"/>
              <a:pathLst>
                <a:path w="1273" h="877" extrusionOk="0">
                  <a:moveTo>
                    <a:pt x="1023" y="1"/>
                  </a:moveTo>
                  <a:cubicBezTo>
                    <a:pt x="987" y="1"/>
                    <a:pt x="950" y="9"/>
                    <a:pt x="917" y="28"/>
                  </a:cubicBezTo>
                  <a:cubicBezTo>
                    <a:pt x="659" y="172"/>
                    <a:pt x="399" y="316"/>
                    <a:pt x="143" y="465"/>
                  </a:cubicBezTo>
                  <a:cubicBezTo>
                    <a:pt x="36" y="526"/>
                    <a:pt x="1" y="662"/>
                    <a:pt x="60" y="767"/>
                  </a:cubicBezTo>
                  <a:cubicBezTo>
                    <a:pt x="101" y="838"/>
                    <a:pt x="177" y="876"/>
                    <a:pt x="252" y="876"/>
                  </a:cubicBezTo>
                  <a:cubicBezTo>
                    <a:pt x="290" y="876"/>
                    <a:pt x="328" y="868"/>
                    <a:pt x="362" y="847"/>
                  </a:cubicBezTo>
                  <a:cubicBezTo>
                    <a:pt x="615" y="699"/>
                    <a:pt x="873" y="556"/>
                    <a:pt x="1128" y="414"/>
                  </a:cubicBezTo>
                  <a:cubicBezTo>
                    <a:pt x="1235" y="356"/>
                    <a:pt x="1273" y="221"/>
                    <a:pt x="1215" y="113"/>
                  </a:cubicBezTo>
                  <a:cubicBezTo>
                    <a:pt x="1176" y="42"/>
                    <a:pt x="1100" y="1"/>
                    <a:pt x="102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5" name="Google Shape;1435;p39"/>
            <p:cNvSpPr/>
            <p:nvPr/>
          </p:nvSpPr>
          <p:spPr>
            <a:xfrm>
              <a:off x="7185600" y="4144288"/>
              <a:ext cx="22525" cy="30775"/>
            </a:xfrm>
            <a:custGeom>
              <a:avLst/>
              <a:gdLst/>
              <a:ahLst/>
              <a:cxnLst/>
              <a:rect l="l" t="t" r="r" b="b"/>
              <a:pathLst>
                <a:path w="901" h="1231" extrusionOk="0">
                  <a:moveTo>
                    <a:pt x="651" y="0"/>
                  </a:moveTo>
                  <a:cubicBezTo>
                    <a:pt x="561" y="0"/>
                    <a:pt x="478" y="55"/>
                    <a:pt x="443" y="145"/>
                  </a:cubicBezTo>
                  <a:cubicBezTo>
                    <a:pt x="343" y="414"/>
                    <a:pt x="217" y="662"/>
                    <a:pt x="67" y="888"/>
                  </a:cubicBezTo>
                  <a:cubicBezTo>
                    <a:pt x="0" y="988"/>
                    <a:pt x="27" y="1127"/>
                    <a:pt x="129" y="1194"/>
                  </a:cubicBezTo>
                  <a:cubicBezTo>
                    <a:pt x="166" y="1220"/>
                    <a:pt x="209" y="1231"/>
                    <a:pt x="251" y="1231"/>
                  </a:cubicBezTo>
                  <a:cubicBezTo>
                    <a:pt x="322" y="1231"/>
                    <a:pt x="393" y="1198"/>
                    <a:pt x="436" y="1132"/>
                  </a:cubicBezTo>
                  <a:cubicBezTo>
                    <a:pt x="604" y="881"/>
                    <a:pt x="746" y="598"/>
                    <a:pt x="858" y="299"/>
                  </a:cubicBezTo>
                  <a:cubicBezTo>
                    <a:pt x="901" y="184"/>
                    <a:pt x="844" y="57"/>
                    <a:pt x="729" y="14"/>
                  </a:cubicBezTo>
                  <a:cubicBezTo>
                    <a:pt x="703" y="5"/>
                    <a:pt x="677" y="0"/>
                    <a:pt x="651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6" name="Google Shape;1436;p39"/>
            <p:cNvSpPr/>
            <p:nvPr/>
          </p:nvSpPr>
          <p:spPr>
            <a:xfrm>
              <a:off x="7199975" y="4078863"/>
              <a:ext cx="14250" cy="33025"/>
            </a:xfrm>
            <a:custGeom>
              <a:avLst/>
              <a:gdLst/>
              <a:ahLst/>
              <a:cxnLst/>
              <a:rect l="l" t="t" r="r" b="b"/>
              <a:pathLst>
                <a:path w="570" h="1321" extrusionOk="0">
                  <a:moveTo>
                    <a:pt x="239" y="1"/>
                  </a:moveTo>
                  <a:cubicBezTo>
                    <a:pt x="226" y="1"/>
                    <a:pt x="212" y="2"/>
                    <a:pt x="198" y="5"/>
                  </a:cubicBezTo>
                  <a:cubicBezTo>
                    <a:pt x="78" y="30"/>
                    <a:pt x="1" y="147"/>
                    <a:pt x="24" y="266"/>
                  </a:cubicBezTo>
                  <a:cubicBezTo>
                    <a:pt x="80" y="544"/>
                    <a:pt x="114" y="827"/>
                    <a:pt x="123" y="1105"/>
                  </a:cubicBezTo>
                  <a:cubicBezTo>
                    <a:pt x="127" y="1227"/>
                    <a:pt x="226" y="1321"/>
                    <a:pt x="346" y="1321"/>
                  </a:cubicBezTo>
                  <a:lnTo>
                    <a:pt x="353" y="1321"/>
                  </a:lnTo>
                  <a:cubicBezTo>
                    <a:pt x="475" y="1317"/>
                    <a:pt x="570" y="1214"/>
                    <a:pt x="567" y="1091"/>
                  </a:cubicBezTo>
                  <a:cubicBezTo>
                    <a:pt x="555" y="786"/>
                    <a:pt x="520" y="480"/>
                    <a:pt x="459" y="176"/>
                  </a:cubicBezTo>
                  <a:cubicBezTo>
                    <a:pt x="438" y="73"/>
                    <a:pt x="342" y="1"/>
                    <a:pt x="23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7" name="Google Shape;1437;p39"/>
            <p:cNvSpPr/>
            <p:nvPr/>
          </p:nvSpPr>
          <p:spPr>
            <a:xfrm>
              <a:off x="7195200" y="3644763"/>
              <a:ext cx="29675" cy="24925"/>
            </a:xfrm>
            <a:custGeom>
              <a:avLst/>
              <a:gdLst/>
              <a:ahLst/>
              <a:cxnLst/>
              <a:rect l="l" t="t" r="r" b="b"/>
              <a:pathLst>
                <a:path w="1187" h="997" extrusionOk="0">
                  <a:moveTo>
                    <a:pt x="937" y="0"/>
                  </a:moveTo>
                  <a:cubicBezTo>
                    <a:pt x="889" y="0"/>
                    <a:pt x="841" y="16"/>
                    <a:pt x="802" y="47"/>
                  </a:cubicBezTo>
                  <a:cubicBezTo>
                    <a:pt x="568" y="230"/>
                    <a:pt x="335" y="415"/>
                    <a:pt x="107" y="605"/>
                  </a:cubicBezTo>
                  <a:cubicBezTo>
                    <a:pt x="13" y="683"/>
                    <a:pt x="1" y="824"/>
                    <a:pt x="79" y="917"/>
                  </a:cubicBezTo>
                  <a:cubicBezTo>
                    <a:pt x="122" y="971"/>
                    <a:pt x="185" y="997"/>
                    <a:pt x="249" y="997"/>
                  </a:cubicBezTo>
                  <a:cubicBezTo>
                    <a:pt x="298" y="997"/>
                    <a:pt x="349" y="981"/>
                    <a:pt x="390" y="946"/>
                  </a:cubicBezTo>
                  <a:cubicBezTo>
                    <a:pt x="616" y="759"/>
                    <a:pt x="843" y="576"/>
                    <a:pt x="1073" y="394"/>
                  </a:cubicBezTo>
                  <a:cubicBezTo>
                    <a:pt x="1169" y="320"/>
                    <a:pt x="1186" y="180"/>
                    <a:pt x="1112" y="85"/>
                  </a:cubicBezTo>
                  <a:cubicBezTo>
                    <a:pt x="1068" y="29"/>
                    <a:pt x="1002" y="0"/>
                    <a:pt x="93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8" name="Google Shape;1438;p39"/>
            <p:cNvSpPr/>
            <p:nvPr/>
          </p:nvSpPr>
          <p:spPr>
            <a:xfrm>
              <a:off x="7248050" y="3606413"/>
              <a:ext cx="31025" cy="23375"/>
            </a:xfrm>
            <a:custGeom>
              <a:avLst/>
              <a:gdLst/>
              <a:ahLst/>
              <a:cxnLst/>
              <a:rect l="l" t="t" r="r" b="b"/>
              <a:pathLst>
                <a:path w="1241" h="935" extrusionOk="0">
                  <a:moveTo>
                    <a:pt x="988" y="0"/>
                  </a:moveTo>
                  <a:cubicBezTo>
                    <a:pt x="947" y="0"/>
                    <a:pt x="906" y="11"/>
                    <a:pt x="869" y="35"/>
                  </a:cubicBezTo>
                  <a:cubicBezTo>
                    <a:pt x="618" y="197"/>
                    <a:pt x="372" y="361"/>
                    <a:pt x="127" y="530"/>
                  </a:cubicBezTo>
                  <a:cubicBezTo>
                    <a:pt x="26" y="599"/>
                    <a:pt x="1" y="737"/>
                    <a:pt x="70" y="839"/>
                  </a:cubicBezTo>
                  <a:cubicBezTo>
                    <a:pt x="113" y="900"/>
                    <a:pt x="182" y="934"/>
                    <a:pt x="253" y="934"/>
                  </a:cubicBezTo>
                  <a:cubicBezTo>
                    <a:pt x="296" y="934"/>
                    <a:pt x="340" y="921"/>
                    <a:pt x="380" y="896"/>
                  </a:cubicBezTo>
                  <a:cubicBezTo>
                    <a:pt x="621" y="730"/>
                    <a:pt x="863" y="567"/>
                    <a:pt x="1110" y="408"/>
                  </a:cubicBezTo>
                  <a:cubicBezTo>
                    <a:pt x="1212" y="340"/>
                    <a:pt x="1240" y="204"/>
                    <a:pt x="1175" y="102"/>
                  </a:cubicBezTo>
                  <a:cubicBezTo>
                    <a:pt x="1132" y="35"/>
                    <a:pt x="1060" y="0"/>
                    <a:pt x="98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9" name="Google Shape;1439;p39"/>
            <p:cNvSpPr/>
            <p:nvPr/>
          </p:nvSpPr>
          <p:spPr>
            <a:xfrm>
              <a:off x="6580775" y="4351713"/>
              <a:ext cx="11900" cy="33175"/>
            </a:xfrm>
            <a:custGeom>
              <a:avLst/>
              <a:gdLst/>
              <a:ahLst/>
              <a:cxnLst/>
              <a:rect l="l" t="t" r="r" b="b"/>
              <a:pathLst>
                <a:path w="476" h="1327" extrusionOk="0">
                  <a:moveTo>
                    <a:pt x="248" y="0"/>
                  </a:moveTo>
                  <a:cubicBezTo>
                    <a:pt x="132" y="0"/>
                    <a:pt x="34" y="90"/>
                    <a:pt x="27" y="209"/>
                  </a:cubicBezTo>
                  <a:cubicBezTo>
                    <a:pt x="10" y="507"/>
                    <a:pt x="2" y="804"/>
                    <a:pt x="0" y="1105"/>
                  </a:cubicBezTo>
                  <a:cubicBezTo>
                    <a:pt x="0" y="1227"/>
                    <a:pt x="100" y="1326"/>
                    <a:pt x="222" y="1326"/>
                  </a:cubicBezTo>
                  <a:cubicBezTo>
                    <a:pt x="343" y="1326"/>
                    <a:pt x="443" y="1227"/>
                    <a:pt x="443" y="1106"/>
                  </a:cubicBezTo>
                  <a:cubicBezTo>
                    <a:pt x="446" y="816"/>
                    <a:pt x="454" y="524"/>
                    <a:pt x="468" y="233"/>
                  </a:cubicBezTo>
                  <a:cubicBezTo>
                    <a:pt x="475" y="109"/>
                    <a:pt x="382" y="6"/>
                    <a:pt x="258" y="0"/>
                  </a:cubicBezTo>
                  <a:cubicBezTo>
                    <a:pt x="255" y="0"/>
                    <a:pt x="251" y="0"/>
                    <a:pt x="24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0" name="Google Shape;1440;p39"/>
            <p:cNvSpPr/>
            <p:nvPr/>
          </p:nvSpPr>
          <p:spPr>
            <a:xfrm>
              <a:off x="6613375" y="4546413"/>
              <a:ext cx="21475" cy="31375"/>
            </a:xfrm>
            <a:custGeom>
              <a:avLst/>
              <a:gdLst/>
              <a:ahLst/>
              <a:cxnLst/>
              <a:rect l="l" t="t" r="r" b="b"/>
              <a:pathLst>
                <a:path w="859" h="1255" extrusionOk="0">
                  <a:moveTo>
                    <a:pt x="252" y="0"/>
                  </a:moveTo>
                  <a:cubicBezTo>
                    <a:pt x="224" y="0"/>
                    <a:pt x="195" y="6"/>
                    <a:pt x="167" y="18"/>
                  </a:cubicBezTo>
                  <a:cubicBezTo>
                    <a:pt x="53" y="63"/>
                    <a:pt x="1" y="192"/>
                    <a:pt x="46" y="305"/>
                  </a:cubicBezTo>
                  <a:cubicBezTo>
                    <a:pt x="160" y="582"/>
                    <a:pt x="280" y="856"/>
                    <a:pt x="407" y="1126"/>
                  </a:cubicBezTo>
                  <a:cubicBezTo>
                    <a:pt x="443" y="1206"/>
                    <a:pt x="524" y="1254"/>
                    <a:pt x="606" y="1254"/>
                  </a:cubicBezTo>
                  <a:cubicBezTo>
                    <a:pt x="639" y="1254"/>
                    <a:pt x="670" y="1247"/>
                    <a:pt x="700" y="1233"/>
                  </a:cubicBezTo>
                  <a:cubicBezTo>
                    <a:pt x="811" y="1182"/>
                    <a:pt x="859" y="1048"/>
                    <a:pt x="806" y="939"/>
                  </a:cubicBezTo>
                  <a:cubicBezTo>
                    <a:pt x="684" y="674"/>
                    <a:pt x="568" y="407"/>
                    <a:pt x="456" y="138"/>
                  </a:cubicBezTo>
                  <a:cubicBezTo>
                    <a:pt x="421" y="53"/>
                    <a:pt x="339" y="0"/>
                    <a:pt x="25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1" name="Google Shape;1441;p39"/>
            <p:cNvSpPr/>
            <p:nvPr/>
          </p:nvSpPr>
          <p:spPr>
            <a:xfrm>
              <a:off x="6585600" y="4285888"/>
              <a:ext cx="15875" cy="32875"/>
            </a:xfrm>
            <a:custGeom>
              <a:avLst/>
              <a:gdLst/>
              <a:ahLst/>
              <a:cxnLst/>
              <a:rect l="l" t="t" r="r" b="b"/>
              <a:pathLst>
                <a:path w="635" h="1315" extrusionOk="0">
                  <a:moveTo>
                    <a:pt x="396" y="0"/>
                  </a:moveTo>
                  <a:cubicBezTo>
                    <a:pt x="293" y="0"/>
                    <a:pt x="197" y="70"/>
                    <a:pt x="177" y="176"/>
                  </a:cubicBezTo>
                  <a:cubicBezTo>
                    <a:pt x="116" y="468"/>
                    <a:pt x="64" y="763"/>
                    <a:pt x="17" y="1056"/>
                  </a:cubicBezTo>
                  <a:cubicBezTo>
                    <a:pt x="0" y="1181"/>
                    <a:pt x="84" y="1295"/>
                    <a:pt x="204" y="1313"/>
                  </a:cubicBezTo>
                  <a:cubicBezTo>
                    <a:pt x="214" y="1314"/>
                    <a:pt x="227" y="1314"/>
                    <a:pt x="237" y="1314"/>
                  </a:cubicBezTo>
                  <a:cubicBezTo>
                    <a:pt x="343" y="1314"/>
                    <a:pt x="440" y="1236"/>
                    <a:pt x="455" y="1126"/>
                  </a:cubicBezTo>
                  <a:cubicBezTo>
                    <a:pt x="499" y="839"/>
                    <a:pt x="552" y="551"/>
                    <a:pt x="610" y="266"/>
                  </a:cubicBezTo>
                  <a:cubicBezTo>
                    <a:pt x="634" y="147"/>
                    <a:pt x="559" y="31"/>
                    <a:pt x="438" y="4"/>
                  </a:cubicBezTo>
                  <a:cubicBezTo>
                    <a:pt x="424" y="1"/>
                    <a:pt x="410" y="0"/>
                    <a:pt x="3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2" name="Google Shape;1442;p39"/>
            <p:cNvSpPr/>
            <p:nvPr/>
          </p:nvSpPr>
          <p:spPr>
            <a:xfrm>
              <a:off x="6593150" y="4483338"/>
              <a:ext cx="18125" cy="32425"/>
            </a:xfrm>
            <a:custGeom>
              <a:avLst/>
              <a:gdLst/>
              <a:ahLst/>
              <a:cxnLst/>
              <a:rect l="l" t="t" r="r" b="b"/>
              <a:pathLst>
                <a:path w="725" h="1297" extrusionOk="0">
                  <a:moveTo>
                    <a:pt x="243" y="0"/>
                  </a:moveTo>
                  <a:cubicBezTo>
                    <a:pt x="225" y="0"/>
                    <a:pt x="208" y="2"/>
                    <a:pt x="190" y="6"/>
                  </a:cubicBezTo>
                  <a:cubicBezTo>
                    <a:pt x="73" y="35"/>
                    <a:pt x="0" y="155"/>
                    <a:pt x="30" y="274"/>
                  </a:cubicBezTo>
                  <a:cubicBezTo>
                    <a:pt x="101" y="565"/>
                    <a:pt x="179" y="853"/>
                    <a:pt x="264" y="1139"/>
                  </a:cubicBezTo>
                  <a:cubicBezTo>
                    <a:pt x="292" y="1236"/>
                    <a:pt x="380" y="1297"/>
                    <a:pt x="477" y="1297"/>
                  </a:cubicBezTo>
                  <a:cubicBezTo>
                    <a:pt x="498" y="1297"/>
                    <a:pt x="519" y="1294"/>
                    <a:pt x="541" y="1288"/>
                  </a:cubicBezTo>
                  <a:cubicBezTo>
                    <a:pt x="657" y="1253"/>
                    <a:pt x="725" y="1131"/>
                    <a:pt x="689" y="1013"/>
                  </a:cubicBezTo>
                  <a:cubicBezTo>
                    <a:pt x="604" y="734"/>
                    <a:pt x="528" y="453"/>
                    <a:pt x="458" y="169"/>
                  </a:cubicBezTo>
                  <a:cubicBezTo>
                    <a:pt x="434" y="69"/>
                    <a:pt x="344" y="0"/>
                    <a:pt x="24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3" name="Google Shape;1443;p39"/>
            <p:cNvSpPr/>
            <p:nvPr/>
          </p:nvSpPr>
          <p:spPr>
            <a:xfrm>
              <a:off x="6582500" y="4417963"/>
              <a:ext cx="14275" cy="33025"/>
            </a:xfrm>
            <a:custGeom>
              <a:avLst/>
              <a:gdLst/>
              <a:ahLst/>
              <a:cxnLst/>
              <a:rect l="l" t="t" r="r" b="b"/>
              <a:pathLst>
                <a:path w="571" h="1321" extrusionOk="0">
                  <a:moveTo>
                    <a:pt x="235" y="1"/>
                  </a:moveTo>
                  <a:cubicBezTo>
                    <a:pt x="227" y="1"/>
                    <a:pt x="219" y="1"/>
                    <a:pt x="211" y="2"/>
                  </a:cubicBezTo>
                  <a:cubicBezTo>
                    <a:pt x="89" y="12"/>
                    <a:pt x="1" y="121"/>
                    <a:pt x="11" y="243"/>
                  </a:cubicBezTo>
                  <a:cubicBezTo>
                    <a:pt x="39" y="541"/>
                    <a:pt x="75" y="837"/>
                    <a:pt x="116" y="1131"/>
                  </a:cubicBezTo>
                  <a:cubicBezTo>
                    <a:pt x="131" y="1242"/>
                    <a:pt x="225" y="1321"/>
                    <a:pt x="334" y="1321"/>
                  </a:cubicBezTo>
                  <a:cubicBezTo>
                    <a:pt x="344" y="1321"/>
                    <a:pt x="355" y="1321"/>
                    <a:pt x="365" y="1320"/>
                  </a:cubicBezTo>
                  <a:cubicBezTo>
                    <a:pt x="487" y="1303"/>
                    <a:pt x="571" y="1192"/>
                    <a:pt x="555" y="1069"/>
                  </a:cubicBezTo>
                  <a:cubicBezTo>
                    <a:pt x="514" y="781"/>
                    <a:pt x="480" y="491"/>
                    <a:pt x="452" y="201"/>
                  </a:cubicBezTo>
                  <a:cubicBezTo>
                    <a:pt x="441" y="88"/>
                    <a:pt x="344" y="1"/>
                    <a:pt x="23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4" name="Google Shape;1444;p39"/>
            <p:cNvSpPr/>
            <p:nvPr/>
          </p:nvSpPr>
          <p:spPr>
            <a:xfrm>
              <a:off x="6643125" y="4605638"/>
              <a:ext cx="24600" cy="29600"/>
            </a:xfrm>
            <a:custGeom>
              <a:avLst/>
              <a:gdLst/>
              <a:ahLst/>
              <a:cxnLst/>
              <a:rect l="l" t="t" r="r" b="b"/>
              <a:pathLst>
                <a:path w="984" h="1184" extrusionOk="0">
                  <a:moveTo>
                    <a:pt x="253" y="0"/>
                  </a:moveTo>
                  <a:cubicBezTo>
                    <a:pt x="214" y="0"/>
                    <a:pt x="174" y="10"/>
                    <a:pt x="138" y="32"/>
                  </a:cubicBezTo>
                  <a:cubicBezTo>
                    <a:pt x="33" y="96"/>
                    <a:pt x="1" y="231"/>
                    <a:pt x="63" y="336"/>
                  </a:cubicBezTo>
                  <a:cubicBezTo>
                    <a:pt x="219" y="591"/>
                    <a:pt x="381" y="842"/>
                    <a:pt x="550" y="1089"/>
                  </a:cubicBezTo>
                  <a:cubicBezTo>
                    <a:pt x="592" y="1151"/>
                    <a:pt x="662" y="1184"/>
                    <a:pt x="732" y="1184"/>
                  </a:cubicBezTo>
                  <a:cubicBezTo>
                    <a:pt x="775" y="1184"/>
                    <a:pt x="819" y="1172"/>
                    <a:pt x="856" y="1146"/>
                  </a:cubicBezTo>
                  <a:cubicBezTo>
                    <a:pt x="957" y="1076"/>
                    <a:pt x="983" y="940"/>
                    <a:pt x="914" y="839"/>
                  </a:cubicBezTo>
                  <a:cubicBezTo>
                    <a:pt x="752" y="600"/>
                    <a:pt x="594" y="354"/>
                    <a:pt x="443" y="106"/>
                  </a:cubicBezTo>
                  <a:cubicBezTo>
                    <a:pt x="401" y="38"/>
                    <a:pt x="328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5" name="Google Shape;1445;p39"/>
            <p:cNvSpPr/>
            <p:nvPr/>
          </p:nvSpPr>
          <p:spPr>
            <a:xfrm>
              <a:off x="6807675" y="3983988"/>
              <a:ext cx="32175" cy="21275"/>
            </a:xfrm>
            <a:custGeom>
              <a:avLst/>
              <a:gdLst/>
              <a:ahLst/>
              <a:cxnLst/>
              <a:rect l="l" t="t" r="r" b="b"/>
              <a:pathLst>
                <a:path w="1287" h="851" extrusionOk="0">
                  <a:moveTo>
                    <a:pt x="1038" y="0"/>
                  </a:moveTo>
                  <a:cubicBezTo>
                    <a:pt x="1005" y="0"/>
                    <a:pt x="971" y="8"/>
                    <a:pt x="939" y="23"/>
                  </a:cubicBezTo>
                  <a:cubicBezTo>
                    <a:pt x="672" y="154"/>
                    <a:pt x="407" y="291"/>
                    <a:pt x="145" y="436"/>
                  </a:cubicBezTo>
                  <a:cubicBezTo>
                    <a:pt x="38" y="494"/>
                    <a:pt x="0" y="629"/>
                    <a:pt x="58" y="737"/>
                  </a:cubicBezTo>
                  <a:cubicBezTo>
                    <a:pt x="99" y="810"/>
                    <a:pt x="173" y="850"/>
                    <a:pt x="251" y="850"/>
                  </a:cubicBezTo>
                  <a:cubicBezTo>
                    <a:pt x="287" y="850"/>
                    <a:pt x="325" y="842"/>
                    <a:pt x="358" y="822"/>
                  </a:cubicBezTo>
                  <a:cubicBezTo>
                    <a:pt x="613" y="680"/>
                    <a:pt x="872" y="545"/>
                    <a:pt x="1133" y="418"/>
                  </a:cubicBezTo>
                  <a:cubicBezTo>
                    <a:pt x="1242" y="365"/>
                    <a:pt x="1286" y="232"/>
                    <a:pt x="1234" y="123"/>
                  </a:cubicBezTo>
                  <a:cubicBezTo>
                    <a:pt x="1198" y="45"/>
                    <a:pt x="1120" y="0"/>
                    <a:pt x="103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6" name="Google Shape;1446;p39"/>
            <p:cNvSpPr/>
            <p:nvPr/>
          </p:nvSpPr>
          <p:spPr>
            <a:xfrm>
              <a:off x="6868000" y="3959438"/>
              <a:ext cx="33425" cy="18225"/>
            </a:xfrm>
            <a:custGeom>
              <a:avLst/>
              <a:gdLst/>
              <a:ahLst/>
              <a:cxnLst/>
              <a:rect l="l" t="t" r="r" b="b"/>
              <a:pathLst>
                <a:path w="1337" h="729" extrusionOk="0">
                  <a:moveTo>
                    <a:pt x="1086" y="0"/>
                  </a:moveTo>
                  <a:cubicBezTo>
                    <a:pt x="1065" y="0"/>
                    <a:pt x="1043" y="3"/>
                    <a:pt x="1022" y="10"/>
                  </a:cubicBezTo>
                  <a:cubicBezTo>
                    <a:pt x="737" y="99"/>
                    <a:pt x="455" y="194"/>
                    <a:pt x="175" y="299"/>
                  </a:cubicBezTo>
                  <a:cubicBezTo>
                    <a:pt x="60" y="342"/>
                    <a:pt x="1" y="469"/>
                    <a:pt x="43" y="583"/>
                  </a:cubicBezTo>
                  <a:cubicBezTo>
                    <a:pt x="77" y="672"/>
                    <a:pt x="161" y="729"/>
                    <a:pt x="252" y="729"/>
                  </a:cubicBezTo>
                  <a:cubicBezTo>
                    <a:pt x="276" y="729"/>
                    <a:pt x="303" y="725"/>
                    <a:pt x="327" y="715"/>
                  </a:cubicBezTo>
                  <a:cubicBezTo>
                    <a:pt x="601" y="613"/>
                    <a:pt x="876" y="519"/>
                    <a:pt x="1154" y="432"/>
                  </a:cubicBezTo>
                  <a:cubicBezTo>
                    <a:pt x="1270" y="397"/>
                    <a:pt x="1337" y="272"/>
                    <a:pt x="1298" y="156"/>
                  </a:cubicBezTo>
                  <a:cubicBezTo>
                    <a:pt x="1269" y="62"/>
                    <a:pt x="1182" y="0"/>
                    <a:pt x="108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7" name="Google Shape;1447;p39"/>
            <p:cNvSpPr/>
            <p:nvPr/>
          </p:nvSpPr>
          <p:spPr>
            <a:xfrm>
              <a:off x="6702800" y="4058988"/>
              <a:ext cx="28000" cy="26500"/>
            </a:xfrm>
            <a:custGeom>
              <a:avLst/>
              <a:gdLst/>
              <a:ahLst/>
              <a:cxnLst/>
              <a:rect l="l" t="t" r="r" b="b"/>
              <a:pathLst>
                <a:path w="1120" h="1060" extrusionOk="0">
                  <a:moveTo>
                    <a:pt x="876" y="0"/>
                  </a:moveTo>
                  <a:cubicBezTo>
                    <a:pt x="822" y="0"/>
                    <a:pt x="768" y="20"/>
                    <a:pt x="725" y="60"/>
                  </a:cubicBezTo>
                  <a:cubicBezTo>
                    <a:pt x="508" y="264"/>
                    <a:pt x="294" y="471"/>
                    <a:pt x="86" y="685"/>
                  </a:cubicBezTo>
                  <a:cubicBezTo>
                    <a:pt x="0" y="771"/>
                    <a:pt x="2" y="912"/>
                    <a:pt x="90" y="997"/>
                  </a:cubicBezTo>
                  <a:cubicBezTo>
                    <a:pt x="132" y="1039"/>
                    <a:pt x="189" y="1059"/>
                    <a:pt x="244" y="1059"/>
                  </a:cubicBezTo>
                  <a:cubicBezTo>
                    <a:pt x="301" y="1059"/>
                    <a:pt x="359" y="1037"/>
                    <a:pt x="402" y="991"/>
                  </a:cubicBezTo>
                  <a:cubicBezTo>
                    <a:pt x="606" y="783"/>
                    <a:pt x="813" y="579"/>
                    <a:pt x="1026" y="381"/>
                  </a:cubicBezTo>
                  <a:cubicBezTo>
                    <a:pt x="1114" y="299"/>
                    <a:pt x="1119" y="159"/>
                    <a:pt x="1036" y="69"/>
                  </a:cubicBezTo>
                  <a:cubicBezTo>
                    <a:pt x="993" y="24"/>
                    <a:pt x="935" y="0"/>
                    <a:pt x="87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8" name="Google Shape;1448;p39"/>
            <p:cNvSpPr/>
            <p:nvPr/>
          </p:nvSpPr>
          <p:spPr>
            <a:xfrm>
              <a:off x="6660000" y="4107588"/>
              <a:ext cx="25850" cy="28675"/>
            </a:xfrm>
            <a:custGeom>
              <a:avLst/>
              <a:gdLst/>
              <a:ahLst/>
              <a:cxnLst/>
              <a:rect l="l" t="t" r="r" b="b"/>
              <a:pathLst>
                <a:path w="1034" h="1147" extrusionOk="0">
                  <a:moveTo>
                    <a:pt x="785" y="0"/>
                  </a:moveTo>
                  <a:cubicBezTo>
                    <a:pt x="720" y="0"/>
                    <a:pt x="656" y="28"/>
                    <a:pt x="612" y="82"/>
                  </a:cubicBezTo>
                  <a:cubicBezTo>
                    <a:pt x="426" y="316"/>
                    <a:pt x="245" y="555"/>
                    <a:pt x="72" y="796"/>
                  </a:cubicBezTo>
                  <a:cubicBezTo>
                    <a:pt x="1" y="895"/>
                    <a:pt x="22" y="1033"/>
                    <a:pt x="121" y="1104"/>
                  </a:cubicBezTo>
                  <a:cubicBezTo>
                    <a:pt x="160" y="1132"/>
                    <a:pt x="206" y="1146"/>
                    <a:pt x="250" y="1146"/>
                  </a:cubicBezTo>
                  <a:cubicBezTo>
                    <a:pt x="320" y="1146"/>
                    <a:pt x="386" y="1115"/>
                    <a:pt x="429" y="1054"/>
                  </a:cubicBezTo>
                  <a:cubicBezTo>
                    <a:pt x="599" y="818"/>
                    <a:pt x="776" y="586"/>
                    <a:pt x="958" y="358"/>
                  </a:cubicBezTo>
                  <a:cubicBezTo>
                    <a:pt x="1033" y="263"/>
                    <a:pt x="1018" y="124"/>
                    <a:pt x="923" y="47"/>
                  </a:cubicBezTo>
                  <a:cubicBezTo>
                    <a:pt x="881" y="16"/>
                    <a:pt x="833" y="0"/>
                    <a:pt x="78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9" name="Google Shape;1449;p39"/>
            <p:cNvSpPr/>
            <p:nvPr/>
          </p:nvSpPr>
          <p:spPr>
            <a:xfrm>
              <a:off x="6752250" y="4017463"/>
              <a:ext cx="30475" cy="24100"/>
            </a:xfrm>
            <a:custGeom>
              <a:avLst/>
              <a:gdLst/>
              <a:ahLst/>
              <a:cxnLst/>
              <a:rect l="l" t="t" r="r" b="b"/>
              <a:pathLst>
                <a:path w="1219" h="964" extrusionOk="0">
                  <a:moveTo>
                    <a:pt x="966" y="1"/>
                  </a:moveTo>
                  <a:cubicBezTo>
                    <a:pt x="923" y="1"/>
                    <a:pt x="880" y="14"/>
                    <a:pt x="842" y="40"/>
                  </a:cubicBezTo>
                  <a:cubicBezTo>
                    <a:pt x="596" y="210"/>
                    <a:pt x="354" y="383"/>
                    <a:pt x="117" y="566"/>
                  </a:cubicBezTo>
                  <a:cubicBezTo>
                    <a:pt x="19" y="640"/>
                    <a:pt x="1" y="779"/>
                    <a:pt x="76" y="877"/>
                  </a:cubicBezTo>
                  <a:cubicBezTo>
                    <a:pt x="120" y="934"/>
                    <a:pt x="185" y="963"/>
                    <a:pt x="252" y="963"/>
                  </a:cubicBezTo>
                  <a:cubicBezTo>
                    <a:pt x="298" y="963"/>
                    <a:pt x="345" y="949"/>
                    <a:pt x="386" y="918"/>
                  </a:cubicBezTo>
                  <a:cubicBezTo>
                    <a:pt x="618" y="741"/>
                    <a:pt x="854" y="570"/>
                    <a:pt x="1093" y="403"/>
                  </a:cubicBezTo>
                  <a:cubicBezTo>
                    <a:pt x="1195" y="334"/>
                    <a:pt x="1219" y="196"/>
                    <a:pt x="1149" y="95"/>
                  </a:cubicBezTo>
                  <a:cubicBezTo>
                    <a:pt x="1106" y="34"/>
                    <a:pt x="1036" y="1"/>
                    <a:pt x="966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0" name="Google Shape;1450;p39"/>
            <p:cNvSpPr/>
            <p:nvPr/>
          </p:nvSpPr>
          <p:spPr>
            <a:xfrm>
              <a:off x="7041150" y="3850163"/>
              <a:ext cx="20450" cy="31725"/>
            </a:xfrm>
            <a:custGeom>
              <a:avLst/>
              <a:gdLst/>
              <a:ahLst/>
              <a:cxnLst/>
              <a:rect l="l" t="t" r="r" b="b"/>
              <a:pathLst>
                <a:path w="818" h="1269" extrusionOk="0">
                  <a:moveTo>
                    <a:pt x="567" y="1"/>
                  </a:moveTo>
                  <a:cubicBezTo>
                    <a:pt x="481" y="1"/>
                    <a:pt x="397" y="52"/>
                    <a:pt x="361" y="138"/>
                  </a:cubicBezTo>
                  <a:cubicBezTo>
                    <a:pt x="248" y="414"/>
                    <a:pt x="141" y="692"/>
                    <a:pt x="42" y="975"/>
                  </a:cubicBezTo>
                  <a:cubicBezTo>
                    <a:pt x="1" y="1089"/>
                    <a:pt x="62" y="1216"/>
                    <a:pt x="177" y="1257"/>
                  </a:cubicBezTo>
                  <a:cubicBezTo>
                    <a:pt x="201" y="1265"/>
                    <a:pt x="226" y="1268"/>
                    <a:pt x="249" y="1268"/>
                  </a:cubicBezTo>
                  <a:cubicBezTo>
                    <a:pt x="340" y="1268"/>
                    <a:pt x="426" y="1211"/>
                    <a:pt x="459" y="1121"/>
                  </a:cubicBezTo>
                  <a:cubicBezTo>
                    <a:pt x="555" y="847"/>
                    <a:pt x="659" y="575"/>
                    <a:pt x="771" y="305"/>
                  </a:cubicBezTo>
                  <a:cubicBezTo>
                    <a:pt x="818" y="193"/>
                    <a:pt x="764" y="63"/>
                    <a:pt x="650" y="17"/>
                  </a:cubicBezTo>
                  <a:cubicBezTo>
                    <a:pt x="623" y="6"/>
                    <a:pt x="595" y="1"/>
                    <a:pt x="56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7038000" y="4109188"/>
              <a:ext cx="21475" cy="31250"/>
            </a:xfrm>
            <a:custGeom>
              <a:avLst/>
              <a:gdLst/>
              <a:ahLst/>
              <a:cxnLst/>
              <a:rect l="l" t="t" r="r" b="b"/>
              <a:pathLst>
                <a:path w="859" h="1250" extrusionOk="0">
                  <a:moveTo>
                    <a:pt x="249" y="0"/>
                  </a:moveTo>
                  <a:cubicBezTo>
                    <a:pt x="224" y="0"/>
                    <a:pt x="199" y="5"/>
                    <a:pt x="174" y="14"/>
                  </a:cubicBezTo>
                  <a:cubicBezTo>
                    <a:pt x="57" y="57"/>
                    <a:pt x="1" y="184"/>
                    <a:pt x="42" y="298"/>
                  </a:cubicBezTo>
                  <a:lnTo>
                    <a:pt x="103" y="455"/>
                  </a:lnTo>
                  <a:cubicBezTo>
                    <a:pt x="191" y="684"/>
                    <a:pt x="297" y="910"/>
                    <a:pt x="412" y="1132"/>
                  </a:cubicBezTo>
                  <a:cubicBezTo>
                    <a:pt x="452" y="1207"/>
                    <a:pt x="530" y="1249"/>
                    <a:pt x="608" y="1249"/>
                  </a:cubicBezTo>
                  <a:cubicBezTo>
                    <a:pt x="643" y="1249"/>
                    <a:pt x="678" y="1241"/>
                    <a:pt x="710" y="1224"/>
                  </a:cubicBezTo>
                  <a:cubicBezTo>
                    <a:pt x="819" y="1167"/>
                    <a:pt x="859" y="1032"/>
                    <a:pt x="802" y="925"/>
                  </a:cubicBezTo>
                  <a:cubicBezTo>
                    <a:pt x="694" y="719"/>
                    <a:pt x="596" y="506"/>
                    <a:pt x="514" y="295"/>
                  </a:cubicBezTo>
                  <a:lnTo>
                    <a:pt x="457" y="145"/>
                  </a:lnTo>
                  <a:cubicBezTo>
                    <a:pt x="424" y="56"/>
                    <a:pt x="339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7022025" y="4044963"/>
              <a:ext cx="15800" cy="32900"/>
            </a:xfrm>
            <a:custGeom>
              <a:avLst/>
              <a:gdLst/>
              <a:ahLst/>
              <a:cxnLst/>
              <a:rect l="l" t="t" r="r" b="b"/>
              <a:pathLst>
                <a:path w="632" h="1316" extrusionOk="0">
                  <a:moveTo>
                    <a:pt x="240" y="1"/>
                  </a:moveTo>
                  <a:cubicBezTo>
                    <a:pt x="229" y="1"/>
                    <a:pt x="217" y="2"/>
                    <a:pt x="206" y="4"/>
                  </a:cubicBezTo>
                  <a:cubicBezTo>
                    <a:pt x="85" y="21"/>
                    <a:pt x="0" y="133"/>
                    <a:pt x="18" y="253"/>
                  </a:cubicBezTo>
                  <a:cubicBezTo>
                    <a:pt x="58" y="550"/>
                    <a:pt x="112" y="847"/>
                    <a:pt x="173" y="1140"/>
                  </a:cubicBezTo>
                  <a:cubicBezTo>
                    <a:pt x="197" y="1245"/>
                    <a:pt x="287" y="1315"/>
                    <a:pt x="390" y="1315"/>
                  </a:cubicBezTo>
                  <a:cubicBezTo>
                    <a:pt x="406" y="1315"/>
                    <a:pt x="421" y="1314"/>
                    <a:pt x="437" y="1310"/>
                  </a:cubicBezTo>
                  <a:cubicBezTo>
                    <a:pt x="556" y="1284"/>
                    <a:pt x="631" y="1167"/>
                    <a:pt x="607" y="1047"/>
                  </a:cubicBezTo>
                  <a:cubicBezTo>
                    <a:pt x="546" y="765"/>
                    <a:pt x="496" y="479"/>
                    <a:pt x="455" y="191"/>
                  </a:cubicBezTo>
                  <a:cubicBezTo>
                    <a:pt x="440" y="82"/>
                    <a:pt x="346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6998375" y="3913213"/>
              <a:ext cx="42675" cy="40025"/>
            </a:xfrm>
            <a:custGeom>
              <a:avLst/>
              <a:gdLst/>
              <a:ahLst/>
              <a:cxnLst/>
              <a:rect l="l" t="t" r="r" b="b"/>
              <a:pathLst>
                <a:path w="1707" h="1601" extrusionOk="0">
                  <a:moveTo>
                    <a:pt x="1463" y="1"/>
                  </a:moveTo>
                  <a:cubicBezTo>
                    <a:pt x="1362" y="1"/>
                    <a:pt x="1272" y="70"/>
                    <a:pt x="1248" y="171"/>
                  </a:cubicBezTo>
                  <a:cubicBezTo>
                    <a:pt x="1179" y="465"/>
                    <a:pt x="1118" y="757"/>
                    <a:pt x="1067" y="1051"/>
                  </a:cubicBezTo>
                  <a:cubicBezTo>
                    <a:pt x="1060" y="1089"/>
                    <a:pt x="1062" y="1124"/>
                    <a:pt x="1074" y="1156"/>
                  </a:cubicBezTo>
                  <a:cubicBezTo>
                    <a:pt x="828" y="1141"/>
                    <a:pt x="584" y="1134"/>
                    <a:pt x="339" y="1134"/>
                  </a:cubicBezTo>
                  <a:lnTo>
                    <a:pt x="220" y="1134"/>
                  </a:lnTo>
                  <a:cubicBezTo>
                    <a:pt x="97" y="1136"/>
                    <a:pt x="0" y="1235"/>
                    <a:pt x="2" y="1358"/>
                  </a:cubicBezTo>
                  <a:cubicBezTo>
                    <a:pt x="3" y="1479"/>
                    <a:pt x="102" y="1575"/>
                    <a:pt x="223" y="1575"/>
                  </a:cubicBezTo>
                  <a:lnTo>
                    <a:pt x="338" y="1575"/>
                  </a:lnTo>
                  <a:cubicBezTo>
                    <a:pt x="590" y="1575"/>
                    <a:pt x="841" y="1582"/>
                    <a:pt x="1094" y="1601"/>
                  </a:cubicBezTo>
                  <a:lnTo>
                    <a:pt x="1108" y="1601"/>
                  </a:lnTo>
                  <a:cubicBezTo>
                    <a:pt x="1223" y="1601"/>
                    <a:pt x="1320" y="1510"/>
                    <a:pt x="1328" y="1394"/>
                  </a:cubicBezTo>
                  <a:cubicBezTo>
                    <a:pt x="1329" y="1363"/>
                    <a:pt x="1325" y="1334"/>
                    <a:pt x="1316" y="1309"/>
                  </a:cubicBezTo>
                  <a:cubicBezTo>
                    <a:pt x="1408" y="1294"/>
                    <a:pt x="1485" y="1225"/>
                    <a:pt x="1502" y="1127"/>
                  </a:cubicBezTo>
                  <a:cubicBezTo>
                    <a:pt x="1554" y="842"/>
                    <a:pt x="1613" y="557"/>
                    <a:pt x="1678" y="273"/>
                  </a:cubicBezTo>
                  <a:cubicBezTo>
                    <a:pt x="1706" y="154"/>
                    <a:pt x="1632" y="35"/>
                    <a:pt x="1513" y="7"/>
                  </a:cubicBezTo>
                  <a:cubicBezTo>
                    <a:pt x="1496" y="3"/>
                    <a:pt x="1479" y="1"/>
                    <a:pt x="146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6932425" y="3944888"/>
              <a:ext cx="33350" cy="14600"/>
            </a:xfrm>
            <a:custGeom>
              <a:avLst/>
              <a:gdLst/>
              <a:ahLst/>
              <a:cxnLst/>
              <a:rect l="l" t="t" r="r" b="b"/>
              <a:pathLst>
                <a:path w="1334" h="584" extrusionOk="0">
                  <a:moveTo>
                    <a:pt x="1096" y="0"/>
                  </a:moveTo>
                  <a:cubicBezTo>
                    <a:pt x="1086" y="0"/>
                    <a:pt x="1077" y="1"/>
                    <a:pt x="1067" y="2"/>
                  </a:cubicBezTo>
                  <a:cubicBezTo>
                    <a:pt x="780" y="40"/>
                    <a:pt x="494" y="88"/>
                    <a:pt x="210" y="145"/>
                  </a:cubicBezTo>
                  <a:lnTo>
                    <a:pt x="225" y="366"/>
                  </a:lnTo>
                  <a:lnTo>
                    <a:pt x="182" y="151"/>
                  </a:lnTo>
                  <a:cubicBezTo>
                    <a:pt x="61" y="174"/>
                    <a:pt x="0" y="287"/>
                    <a:pt x="23" y="408"/>
                  </a:cubicBezTo>
                  <a:cubicBezTo>
                    <a:pt x="43" y="512"/>
                    <a:pt x="147" y="583"/>
                    <a:pt x="253" y="583"/>
                  </a:cubicBezTo>
                  <a:cubicBezTo>
                    <a:pt x="270" y="583"/>
                    <a:pt x="284" y="582"/>
                    <a:pt x="298" y="581"/>
                  </a:cubicBezTo>
                  <a:cubicBezTo>
                    <a:pt x="572" y="527"/>
                    <a:pt x="849" y="478"/>
                    <a:pt x="1128" y="442"/>
                  </a:cubicBezTo>
                  <a:cubicBezTo>
                    <a:pt x="1248" y="426"/>
                    <a:pt x="1334" y="314"/>
                    <a:pt x="1316" y="192"/>
                  </a:cubicBezTo>
                  <a:cubicBezTo>
                    <a:pt x="1301" y="80"/>
                    <a:pt x="1204" y="0"/>
                    <a:pt x="10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5" name="Google Shape;1455;p39"/>
            <p:cNvSpPr/>
            <p:nvPr/>
          </p:nvSpPr>
          <p:spPr>
            <a:xfrm>
              <a:off x="7019225" y="3978813"/>
              <a:ext cx="11825" cy="33150"/>
            </a:xfrm>
            <a:custGeom>
              <a:avLst/>
              <a:gdLst/>
              <a:ahLst/>
              <a:cxnLst/>
              <a:rect l="l" t="t" r="r" b="b"/>
              <a:pathLst>
                <a:path w="473" h="1326" extrusionOk="0">
                  <a:moveTo>
                    <a:pt x="257" y="1"/>
                  </a:moveTo>
                  <a:cubicBezTo>
                    <a:pt x="129" y="1"/>
                    <a:pt x="30" y="89"/>
                    <a:pt x="23" y="209"/>
                  </a:cubicBezTo>
                  <a:cubicBezTo>
                    <a:pt x="7" y="480"/>
                    <a:pt x="0" y="751"/>
                    <a:pt x="0" y="1025"/>
                  </a:cubicBezTo>
                  <a:lnTo>
                    <a:pt x="0" y="1104"/>
                  </a:lnTo>
                  <a:cubicBezTo>
                    <a:pt x="0" y="1226"/>
                    <a:pt x="99" y="1325"/>
                    <a:pt x="221" y="1325"/>
                  </a:cubicBezTo>
                  <a:cubicBezTo>
                    <a:pt x="222" y="1325"/>
                    <a:pt x="223" y="1325"/>
                    <a:pt x="224" y="1325"/>
                  </a:cubicBezTo>
                  <a:cubicBezTo>
                    <a:pt x="346" y="1325"/>
                    <a:pt x="442" y="1226"/>
                    <a:pt x="442" y="1105"/>
                  </a:cubicBezTo>
                  <a:lnTo>
                    <a:pt x="442" y="1022"/>
                  </a:lnTo>
                  <a:cubicBezTo>
                    <a:pt x="442" y="759"/>
                    <a:pt x="450" y="497"/>
                    <a:pt x="465" y="235"/>
                  </a:cubicBezTo>
                  <a:cubicBezTo>
                    <a:pt x="472" y="113"/>
                    <a:pt x="379" y="8"/>
                    <a:pt x="25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344" name="Google Shape;6400;p38"/>
          <p:cNvGrpSpPr/>
          <p:nvPr/>
        </p:nvGrpSpPr>
        <p:grpSpPr>
          <a:xfrm rot="21296139">
            <a:off x="342691" y="5372063"/>
            <a:ext cx="1007685" cy="1240732"/>
            <a:chOff x="324405" y="613681"/>
            <a:chExt cx="763648" cy="940258"/>
          </a:xfrm>
        </p:grpSpPr>
        <p:grpSp>
          <p:nvGrpSpPr>
            <p:cNvPr id="356" name="Google Shape;6401;p38"/>
            <p:cNvGrpSpPr/>
            <p:nvPr/>
          </p:nvGrpSpPr>
          <p:grpSpPr>
            <a:xfrm rot="4394298">
              <a:off x="285310" y="751208"/>
              <a:ext cx="841826" cy="763636"/>
              <a:chOff x="7230959" y="2323599"/>
              <a:chExt cx="720404" cy="653491"/>
            </a:xfrm>
          </p:grpSpPr>
          <p:sp>
            <p:nvSpPr>
              <p:cNvPr id="364" name="Google Shape;6402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5" name="Google Shape;6403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6" name="Google Shape;6404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7" name="Google Shape;6405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8" name="Google Shape;6406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9" name="Google Shape;6407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  <p:grpSp>
          <p:nvGrpSpPr>
            <p:cNvPr id="357" name="Google Shape;6408;p38"/>
            <p:cNvGrpSpPr/>
            <p:nvPr/>
          </p:nvGrpSpPr>
          <p:grpSpPr>
            <a:xfrm rot="4394298">
              <a:off x="285322" y="652776"/>
              <a:ext cx="841826" cy="763636"/>
              <a:chOff x="7230959" y="2323599"/>
              <a:chExt cx="720404" cy="653491"/>
            </a:xfrm>
          </p:grpSpPr>
          <p:sp>
            <p:nvSpPr>
              <p:cNvPr id="358" name="Google Shape;6409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59" name="Google Shape;6410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0" name="Google Shape;6411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1" name="Google Shape;6412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2" name="Google Shape;6413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3" name="Google Shape;6414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46" name="Google Shape;6418;p38"/>
          <p:cNvGrpSpPr/>
          <p:nvPr/>
        </p:nvGrpSpPr>
        <p:grpSpPr>
          <a:xfrm rot="1831166">
            <a:off x="4941293" y="-82841"/>
            <a:ext cx="1203936" cy="1306353"/>
            <a:chOff x="7619057" y="2160675"/>
            <a:chExt cx="833266" cy="904151"/>
          </a:xfrm>
        </p:grpSpPr>
        <p:sp>
          <p:nvSpPr>
            <p:cNvPr id="352" name="Google Shape;6419;p38"/>
            <p:cNvSpPr/>
            <p:nvPr/>
          </p:nvSpPr>
          <p:spPr>
            <a:xfrm rot="-5811408">
              <a:off x="7636334" y="2248837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rgbClr val="452666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3" name="Google Shape;6420;p38"/>
            <p:cNvSpPr/>
            <p:nvPr/>
          </p:nvSpPr>
          <p:spPr>
            <a:xfrm rot="15788592">
              <a:off x="7553737" y="2225995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347" name="Google Shape;6421;p38"/>
          <p:cNvGrpSpPr/>
          <p:nvPr/>
        </p:nvGrpSpPr>
        <p:grpSpPr>
          <a:xfrm>
            <a:off x="416760" y="3878476"/>
            <a:ext cx="932819" cy="670024"/>
            <a:chOff x="790675" y="1570875"/>
            <a:chExt cx="502524" cy="360952"/>
          </a:xfrm>
        </p:grpSpPr>
        <p:sp>
          <p:nvSpPr>
            <p:cNvPr id="348" name="Google Shape;6422;p38"/>
            <p:cNvSpPr/>
            <p:nvPr/>
          </p:nvSpPr>
          <p:spPr>
            <a:xfrm>
              <a:off x="790675" y="16199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9" name="Google Shape;6423;p38"/>
            <p:cNvSpPr/>
            <p:nvPr/>
          </p:nvSpPr>
          <p:spPr>
            <a:xfrm>
              <a:off x="790675" y="18072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0" name="Google Shape;6424;p38"/>
            <p:cNvSpPr/>
            <p:nvPr/>
          </p:nvSpPr>
          <p:spPr>
            <a:xfrm>
              <a:off x="829950" y="15708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1" name="Google Shape;6425;p38"/>
            <p:cNvSpPr/>
            <p:nvPr/>
          </p:nvSpPr>
          <p:spPr>
            <a:xfrm>
              <a:off x="829950" y="17581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370" name="Google Shape;6391;p38"/>
          <p:cNvGrpSpPr/>
          <p:nvPr/>
        </p:nvGrpSpPr>
        <p:grpSpPr>
          <a:xfrm>
            <a:off x="5263352" y="5196158"/>
            <a:ext cx="2230133" cy="205167"/>
            <a:chOff x="817275" y="3888700"/>
            <a:chExt cx="1672600" cy="153875"/>
          </a:xfrm>
        </p:grpSpPr>
        <p:sp>
          <p:nvSpPr>
            <p:cNvPr id="371" name="Google Shape;6392;p38"/>
            <p:cNvSpPr/>
            <p:nvPr/>
          </p:nvSpPr>
          <p:spPr>
            <a:xfrm>
              <a:off x="817275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34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38" y="6154"/>
                  </a:cubicBezTo>
                  <a:cubicBezTo>
                    <a:pt x="1160" y="6154"/>
                    <a:pt x="1410" y="6084"/>
                    <a:pt x="1672" y="5935"/>
                  </a:cubicBezTo>
                  <a:lnTo>
                    <a:pt x="4955" y="4020"/>
                  </a:lnTo>
                  <a:cubicBezTo>
                    <a:pt x="5867" y="3503"/>
                    <a:pt x="5867" y="2652"/>
                    <a:pt x="4955" y="2135"/>
                  </a:cubicBezTo>
                  <a:lnTo>
                    <a:pt x="1672" y="221"/>
                  </a:lnTo>
                  <a:cubicBezTo>
                    <a:pt x="1409" y="71"/>
                    <a:pt x="1158" y="1"/>
                    <a:pt x="93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2" name="Google Shape;6393;p38"/>
            <p:cNvSpPr/>
            <p:nvPr/>
          </p:nvSpPr>
          <p:spPr>
            <a:xfrm>
              <a:off x="1035350" y="3888700"/>
              <a:ext cx="145925" cy="153875"/>
            </a:xfrm>
            <a:custGeom>
              <a:avLst/>
              <a:gdLst/>
              <a:ahLst/>
              <a:cxnLst/>
              <a:rect l="l" t="t" r="r" b="b"/>
              <a:pathLst>
                <a:path w="5837" h="6155" extrusionOk="0">
                  <a:moveTo>
                    <a:pt x="924" y="1"/>
                  </a:moveTo>
                  <a:cubicBezTo>
                    <a:pt x="385" y="1"/>
                    <a:pt x="1" y="428"/>
                    <a:pt x="1" y="1163"/>
                  </a:cubicBezTo>
                  <a:lnTo>
                    <a:pt x="1" y="4962"/>
                  </a:lnTo>
                  <a:cubicBezTo>
                    <a:pt x="1" y="5720"/>
                    <a:pt x="371" y="6154"/>
                    <a:pt x="914" y="6154"/>
                  </a:cubicBezTo>
                  <a:cubicBezTo>
                    <a:pt x="1133" y="6154"/>
                    <a:pt x="1380" y="6084"/>
                    <a:pt x="1642" y="5935"/>
                  </a:cubicBezTo>
                  <a:lnTo>
                    <a:pt x="4925" y="4020"/>
                  </a:lnTo>
                  <a:cubicBezTo>
                    <a:pt x="5837" y="3503"/>
                    <a:pt x="5837" y="2652"/>
                    <a:pt x="4925" y="2135"/>
                  </a:cubicBezTo>
                  <a:lnTo>
                    <a:pt x="1642" y="221"/>
                  </a:lnTo>
                  <a:cubicBezTo>
                    <a:pt x="1388" y="71"/>
                    <a:pt x="1143" y="1"/>
                    <a:pt x="92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3" name="Google Shape;6394;p38"/>
            <p:cNvSpPr/>
            <p:nvPr/>
          </p:nvSpPr>
          <p:spPr>
            <a:xfrm>
              <a:off x="12527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4" name="Google Shape;6395;p38"/>
            <p:cNvSpPr/>
            <p:nvPr/>
          </p:nvSpPr>
          <p:spPr>
            <a:xfrm>
              <a:off x="14708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5" name="Google Shape;6396;p38"/>
            <p:cNvSpPr/>
            <p:nvPr/>
          </p:nvSpPr>
          <p:spPr>
            <a:xfrm>
              <a:off x="16889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6" name="Google Shape;6397;p38"/>
            <p:cNvSpPr/>
            <p:nvPr/>
          </p:nvSpPr>
          <p:spPr>
            <a:xfrm>
              <a:off x="19070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7" name="Google Shape;6398;p38"/>
            <p:cNvSpPr/>
            <p:nvPr/>
          </p:nvSpPr>
          <p:spPr>
            <a:xfrm>
              <a:off x="23432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8" name="Google Shape;6399;p38"/>
            <p:cNvSpPr/>
            <p:nvPr/>
          </p:nvSpPr>
          <p:spPr>
            <a:xfrm>
              <a:off x="21251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383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11" r="72269" b="-7056"/>
          <a:stretch>
            <a:fillRect/>
          </a:stretch>
        </p:blipFill>
        <p:spPr bwMode="auto">
          <a:xfrm>
            <a:off x="9165436" y="2536860"/>
            <a:ext cx="3098585" cy="893917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7243765" y="-343545"/>
            <a:ext cx="2696527" cy="3393383"/>
            <a:chOff x="5432822" y="-257660"/>
            <a:chExt cx="2022395" cy="2545037"/>
          </a:xfrm>
        </p:grpSpPr>
        <p:pic>
          <p:nvPicPr>
            <p:cNvPr id="169" name="Picture 16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2822" y="-257660"/>
              <a:ext cx="2022395" cy="2545037"/>
            </a:xfrm>
            <a:prstGeom prst="rect">
              <a:avLst/>
            </a:prstGeom>
          </p:spPr>
        </p:pic>
        <p:grpSp>
          <p:nvGrpSpPr>
            <p:cNvPr id="384" name="Google Shape;6421;p38"/>
            <p:cNvGrpSpPr/>
            <p:nvPr/>
          </p:nvGrpSpPr>
          <p:grpSpPr>
            <a:xfrm>
              <a:off x="5764630" y="1171508"/>
              <a:ext cx="699614" cy="239921"/>
              <a:chOff x="790675" y="1570875"/>
              <a:chExt cx="502524" cy="172332"/>
            </a:xfrm>
          </p:grpSpPr>
          <p:sp>
            <p:nvSpPr>
              <p:cNvPr id="385" name="Google Shape;6422;p38"/>
              <p:cNvSpPr/>
              <p:nvPr/>
            </p:nvSpPr>
            <p:spPr>
              <a:xfrm>
                <a:off x="790675" y="16199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87" name="Google Shape;6424;p38"/>
              <p:cNvSpPr/>
              <p:nvPr/>
            </p:nvSpPr>
            <p:spPr>
              <a:xfrm>
                <a:off x="829950" y="15708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8100" cap="flat" cmpd="sng">
                <a:solidFill>
                  <a:srgbClr val="0070C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sp>
        <p:nvSpPr>
          <p:cNvPr id="390" name="Rectangle 389"/>
          <p:cNvSpPr/>
          <p:nvPr/>
        </p:nvSpPr>
        <p:spPr>
          <a:xfrm rot="20460306">
            <a:off x="1273094" y="1071635"/>
            <a:ext cx="230063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8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Toán</a:t>
            </a:r>
            <a:endParaRPr kumimoji="0" lang="en-US" sz="80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70" name="Picture 2" descr="Bee phim Hoạt hình Clip nghệ thuật - mật ong png tải về - Miễn phí trong  suốt Nghệ Thuật png Tải về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7778" r="90000">
                        <a14:foregroundMark x1="57778" y1="33000" x2="61111" y2="38400"/>
                        <a14:foregroundMark x1="64889" y1="35800" x2="69222" y2="38400"/>
                        <a14:foregroundMark x1="65667" y1="41600" x2="65667" y2="39600"/>
                        <a14:foregroundMark x1="58444" y1="40000" x2="57778" y2="3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145" y="4474323"/>
            <a:ext cx="2726171" cy="151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2C9BD3-2C96-7098-14AB-F71B63218B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52376" y="1999377"/>
            <a:ext cx="7468247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791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D6C1F61-1E5C-0AF9-BCD0-624904F79189}"/>
              </a:ext>
            </a:extLst>
          </p:cNvPr>
          <p:cNvGrpSpPr/>
          <p:nvPr/>
        </p:nvGrpSpPr>
        <p:grpSpPr>
          <a:xfrm>
            <a:off x="2359109" y="580838"/>
            <a:ext cx="8166016" cy="1169551"/>
            <a:chOff x="3763146" y="155682"/>
            <a:chExt cx="8166016" cy="1169551"/>
          </a:xfrm>
        </p:grpSpPr>
        <p:sp>
          <p:nvSpPr>
            <p:cNvPr id="6" name="TextBox 67">
              <a:extLst>
                <a:ext uri="{FF2B5EF4-FFF2-40B4-BE49-F238E27FC236}">
                  <a16:creationId xmlns:a16="http://schemas.microsoft.com/office/drawing/2014/main" id="{650B8457-7978-7D8F-A2AE-CD3A52046C89}"/>
                </a:ext>
              </a:extLst>
            </p:cNvPr>
            <p:cNvSpPr txBox="1"/>
            <p:nvPr/>
          </p:nvSpPr>
          <p:spPr>
            <a:xfrm>
              <a:off x="3763146" y="155682"/>
              <a:ext cx="816601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Yêu</a:t>
              </a:r>
              <a:r>
                <a:rPr kumimoji="0" lang="en-US" sz="7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7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cầu</a:t>
              </a:r>
              <a:r>
                <a:rPr kumimoji="0" lang="en-US" sz="7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7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cần</a:t>
              </a:r>
              <a:r>
                <a:rPr kumimoji="0" lang="en-US" sz="7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7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đạt</a:t>
              </a:r>
              <a:endParaRPr kumimoji="0" lang="en-US" sz="7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E77D2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endParaRPr>
            </a:p>
          </p:txBody>
        </p:sp>
        <p:pic>
          <p:nvPicPr>
            <p:cNvPr id="7" name="Hình ảnh 24">
              <a:extLst>
                <a:ext uri="{FF2B5EF4-FFF2-40B4-BE49-F238E27FC236}">
                  <a16:creationId xmlns:a16="http://schemas.microsoft.com/office/drawing/2014/main" id="{10DE0BB3-08AF-B375-0EEA-A53F18EC07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16" b="39870" l="70456" r="94202">
                          <a14:foregroundMark x1="73281" y1="13241" x2="72969" y2="135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488" t="2460" r="2830" b="55973"/>
            <a:stretch/>
          </p:blipFill>
          <p:spPr>
            <a:xfrm>
              <a:off x="3785475" y="393557"/>
              <a:ext cx="976611" cy="791956"/>
            </a:xfrm>
            <a:prstGeom prst="rect">
              <a:avLst/>
            </a:prstGeom>
          </p:spPr>
        </p:pic>
      </p:grpSp>
      <p:sp>
        <p:nvSpPr>
          <p:cNvPr id="8" name="TextBox 32">
            <a:extLst>
              <a:ext uri="{FF2B5EF4-FFF2-40B4-BE49-F238E27FC236}">
                <a16:creationId xmlns:a16="http://schemas.microsoft.com/office/drawing/2014/main" id="{E8B4FBDB-49EB-304A-2CA8-C298284870D6}"/>
              </a:ext>
            </a:extLst>
          </p:cNvPr>
          <p:cNvSpPr txBox="1"/>
          <p:nvPr/>
        </p:nvSpPr>
        <p:spPr>
          <a:xfrm>
            <a:off x="1314450" y="1896592"/>
            <a:ext cx="98606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002060"/>
                </a:solidFill>
                <a:latin typeface="Calibri" panose="020F0502020204030204"/>
              </a:rPr>
              <a:t>Củng cố kiến thức, kĩ năng đã học trong Chủ đề I về: Đọc, viết các số có nhiều chữ số.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002060"/>
                </a:solidFill>
                <a:latin typeface="Calibri" panose="020F0502020204030204"/>
              </a:rPr>
              <a:t>Vận dụng được các phép tính đã học vào giải quyết một số tình huống gắn với thực tế.</a:t>
            </a:r>
          </a:p>
        </p:txBody>
      </p:sp>
    </p:spTree>
    <p:extLst>
      <p:ext uri="{BB962C8B-B14F-4D97-AF65-F5344CB8AC3E}">
        <p14:creationId xmlns:p14="http://schemas.microsoft.com/office/powerpoint/2010/main" val="344005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p39"/>
          <p:cNvSpPr txBox="1">
            <a:spLocks noGrp="1"/>
          </p:cNvSpPr>
          <p:nvPr>
            <p:ph type="ctrTitle"/>
          </p:nvPr>
        </p:nvSpPr>
        <p:spPr>
          <a:xfrm>
            <a:off x="2322545" y="2102444"/>
            <a:ext cx="7445231" cy="2153481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sz="8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LUYỆN TẬP</a:t>
            </a:r>
          </a:p>
        </p:txBody>
      </p:sp>
      <p:grpSp>
        <p:nvGrpSpPr>
          <p:cNvPr id="1116" name="Google Shape;1116;p39"/>
          <p:cNvGrpSpPr/>
          <p:nvPr/>
        </p:nvGrpSpPr>
        <p:grpSpPr>
          <a:xfrm>
            <a:off x="4429806" y="5531068"/>
            <a:ext cx="667900" cy="1326933"/>
            <a:chOff x="8326875" y="3208575"/>
            <a:chExt cx="500925" cy="995200"/>
          </a:xfrm>
        </p:grpSpPr>
        <p:sp>
          <p:nvSpPr>
            <p:cNvPr id="1117" name="Google Shape;1117;p39"/>
            <p:cNvSpPr/>
            <p:nvPr/>
          </p:nvSpPr>
          <p:spPr>
            <a:xfrm>
              <a:off x="8609175" y="3231375"/>
              <a:ext cx="218575" cy="195050"/>
            </a:xfrm>
            <a:custGeom>
              <a:avLst/>
              <a:gdLst/>
              <a:ahLst/>
              <a:cxnLst/>
              <a:rect l="l" t="t" r="r" b="b"/>
              <a:pathLst>
                <a:path w="8743" h="7802" extrusionOk="0">
                  <a:moveTo>
                    <a:pt x="6174" y="0"/>
                  </a:moveTo>
                  <a:cubicBezTo>
                    <a:pt x="6073" y="0"/>
                    <a:pt x="5971" y="22"/>
                    <a:pt x="5874" y="68"/>
                  </a:cubicBezTo>
                  <a:lnTo>
                    <a:pt x="365" y="3812"/>
                  </a:lnTo>
                  <a:lnTo>
                    <a:pt x="0" y="4844"/>
                  </a:lnTo>
                  <a:lnTo>
                    <a:pt x="8378" y="7801"/>
                  </a:lnTo>
                  <a:lnTo>
                    <a:pt x="8742" y="6770"/>
                  </a:lnTo>
                  <a:lnTo>
                    <a:pt x="6805" y="397"/>
                  </a:lnTo>
                  <a:cubicBezTo>
                    <a:pt x="6685" y="147"/>
                    <a:pt x="6434" y="0"/>
                    <a:pt x="6174" y="0"/>
                  </a:cubicBezTo>
                  <a:close/>
                </a:path>
              </a:pathLst>
            </a:custGeom>
            <a:solidFill>
              <a:srgbClr val="F550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8609250" y="3265400"/>
              <a:ext cx="218550" cy="161025"/>
            </a:xfrm>
            <a:custGeom>
              <a:avLst/>
              <a:gdLst/>
              <a:ahLst/>
              <a:cxnLst/>
              <a:rect l="l" t="t" r="r" b="b"/>
              <a:pathLst>
                <a:path w="8742" h="6441" extrusionOk="0">
                  <a:moveTo>
                    <a:pt x="3970" y="1"/>
                  </a:moveTo>
                  <a:lnTo>
                    <a:pt x="363" y="2451"/>
                  </a:lnTo>
                  <a:lnTo>
                    <a:pt x="0" y="3483"/>
                  </a:lnTo>
                  <a:lnTo>
                    <a:pt x="8378" y="6440"/>
                  </a:lnTo>
                  <a:lnTo>
                    <a:pt x="8742" y="5409"/>
                  </a:lnTo>
                  <a:lnTo>
                    <a:pt x="7477" y="1252"/>
                  </a:lnTo>
                  <a:lnTo>
                    <a:pt x="4188" y="92"/>
                  </a:lnTo>
                  <a:cubicBezTo>
                    <a:pt x="4114" y="65"/>
                    <a:pt x="4041" y="32"/>
                    <a:pt x="39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8708400" y="3231375"/>
              <a:ext cx="87725" cy="65350"/>
            </a:xfrm>
            <a:custGeom>
              <a:avLst/>
              <a:gdLst/>
              <a:ahLst/>
              <a:cxnLst/>
              <a:rect l="l" t="t" r="r" b="b"/>
              <a:pathLst>
                <a:path w="3509" h="2614" extrusionOk="0">
                  <a:moveTo>
                    <a:pt x="2205" y="0"/>
                  </a:moveTo>
                  <a:cubicBezTo>
                    <a:pt x="2104" y="0"/>
                    <a:pt x="2002" y="22"/>
                    <a:pt x="1905" y="68"/>
                  </a:cubicBezTo>
                  <a:lnTo>
                    <a:pt x="1" y="1362"/>
                  </a:lnTo>
                  <a:cubicBezTo>
                    <a:pt x="75" y="1393"/>
                    <a:pt x="146" y="1426"/>
                    <a:pt x="221" y="1453"/>
                  </a:cubicBezTo>
                  <a:lnTo>
                    <a:pt x="3509" y="2613"/>
                  </a:lnTo>
                  <a:lnTo>
                    <a:pt x="2836" y="397"/>
                  </a:lnTo>
                  <a:cubicBezTo>
                    <a:pt x="2716" y="147"/>
                    <a:pt x="2465" y="0"/>
                    <a:pt x="2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0" name="Google Shape;1120;p39"/>
            <p:cNvSpPr/>
            <p:nvPr/>
          </p:nvSpPr>
          <p:spPr>
            <a:xfrm>
              <a:off x="8339650" y="3980300"/>
              <a:ext cx="251725" cy="223475"/>
            </a:xfrm>
            <a:custGeom>
              <a:avLst/>
              <a:gdLst/>
              <a:ahLst/>
              <a:cxnLst/>
              <a:rect l="l" t="t" r="r" b="b"/>
              <a:pathLst>
                <a:path w="10069" h="8939" extrusionOk="0">
                  <a:moveTo>
                    <a:pt x="5034" y="1"/>
                  </a:moveTo>
                  <a:cubicBezTo>
                    <a:pt x="3193" y="1"/>
                    <a:pt x="1470" y="1148"/>
                    <a:pt x="823" y="2983"/>
                  </a:cubicBezTo>
                  <a:cubicBezTo>
                    <a:pt x="1" y="5309"/>
                    <a:pt x="1220" y="7861"/>
                    <a:pt x="3547" y="8683"/>
                  </a:cubicBezTo>
                  <a:cubicBezTo>
                    <a:pt x="4039" y="8856"/>
                    <a:pt x="4541" y="8939"/>
                    <a:pt x="5035" y="8939"/>
                  </a:cubicBezTo>
                  <a:cubicBezTo>
                    <a:pt x="6876" y="8939"/>
                    <a:pt x="8599" y="7792"/>
                    <a:pt x="9247" y="5956"/>
                  </a:cubicBezTo>
                  <a:cubicBezTo>
                    <a:pt x="10068" y="3629"/>
                    <a:pt x="8848" y="1078"/>
                    <a:pt x="6521" y="257"/>
                  </a:cubicBezTo>
                  <a:cubicBezTo>
                    <a:pt x="6029" y="83"/>
                    <a:pt x="5527" y="1"/>
                    <a:pt x="5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8372450" y="4101375"/>
              <a:ext cx="81825" cy="71300"/>
            </a:xfrm>
            <a:custGeom>
              <a:avLst/>
              <a:gdLst/>
              <a:ahLst/>
              <a:cxnLst/>
              <a:rect l="l" t="t" r="r" b="b"/>
              <a:pathLst>
                <a:path w="3273" h="2852" extrusionOk="0">
                  <a:moveTo>
                    <a:pt x="777" y="0"/>
                  </a:moveTo>
                  <a:cubicBezTo>
                    <a:pt x="703" y="0"/>
                    <a:pt x="621" y="39"/>
                    <a:pt x="522" y="129"/>
                  </a:cubicBezTo>
                  <a:cubicBezTo>
                    <a:pt x="1" y="605"/>
                    <a:pt x="78" y="1536"/>
                    <a:pt x="694" y="2214"/>
                  </a:cubicBezTo>
                  <a:cubicBezTo>
                    <a:pt x="1071" y="2629"/>
                    <a:pt x="1564" y="2851"/>
                    <a:pt x="2009" y="2851"/>
                  </a:cubicBezTo>
                  <a:cubicBezTo>
                    <a:pt x="2289" y="2851"/>
                    <a:pt x="2550" y="2763"/>
                    <a:pt x="2751" y="2581"/>
                  </a:cubicBezTo>
                  <a:cubicBezTo>
                    <a:pt x="3273" y="2105"/>
                    <a:pt x="2351" y="1942"/>
                    <a:pt x="1735" y="1266"/>
                  </a:cubicBezTo>
                  <a:cubicBezTo>
                    <a:pt x="1236" y="717"/>
                    <a:pt x="1091" y="0"/>
                    <a:pt x="77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2" name="Google Shape;1122;p39"/>
            <p:cNvSpPr/>
            <p:nvPr/>
          </p:nvSpPr>
          <p:spPr>
            <a:xfrm>
              <a:off x="8455250" y="4158000"/>
              <a:ext cx="15000" cy="13325"/>
            </a:xfrm>
            <a:custGeom>
              <a:avLst/>
              <a:gdLst/>
              <a:ahLst/>
              <a:cxnLst/>
              <a:rect l="l" t="t" r="r" b="b"/>
              <a:pathLst>
                <a:path w="600" h="533" extrusionOk="0">
                  <a:moveTo>
                    <a:pt x="298" y="1"/>
                  </a:moveTo>
                  <a:cubicBezTo>
                    <a:pt x="188" y="1"/>
                    <a:pt x="86" y="68"/>
                    <a:pt x="49" y="177"/>
                  </a:cubicBezTo>
                  <a:cubicBezTo>
                    <a:pt x="1" y="316"/>
                    <a:pt x="73" y="469"/>
                    <a:pt x="211" y="517"/>
                  </a:cubicBezTo>
                  <a:cubicBezTo>
                    <a:pt x="240" y="528"/>
                    <a:pt x="271" y="533"/>
                    <a:pt x="300" y="533"/>
                  </a:cubicBezTo>
                  <a:cubicBezTo>
                    <a:pt x="410" y="533"/>
                    <a:pt x="512" y="465"/>
                    <a:pt x="551" y="354"/>
                  </a:cubicBezTo>
                  <a:cubicBezTo>
                    <a:pt x="599" y="216"/>
                    <a:pt x="528" y="63"/>
                    <a:pt x="388" y="16"/>
                  </a:cubicBezTo>
                  <a:cubicBezTo>
                    <a:pt x="358" y="5"/>
                    <a:pt x="328" y="1"/>
                    <a:pt x="298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3" name="Google Shape;1123;p39"/>
            <p:cNvSpPr/>
            <p:nvPr/>
          </p:nvSpPr>
          <p:spPr>
            <a:xfrm>
              <a:off x="8356525" y="3346425"/>
              <a:ext cx="468400" cy="780950"/>
            </a:xfrm>
            <a:custGeom>
              <a:avLst/>
              <a:gdLst/>
              <a:ahLst/>
              <a:cxnLst/>
              <a:rect l="l" t="t" r="r" b="b"/>
              <a:pathLst>
                <a:path w="18736" h="31238" extrusionOk="0">
                  <a:moveTo>
                    <a:pt x="9931" y="0"/>
                  </a:moveTo>
                  <a:lnTo>
                    <a:pt x="0" y="28129"/>
                  </a:lnTo>
                  <a:lnTo>
                    <a:pt x="8805" y="31237"/>
                  </a:lnTo>
                  <a:lnTo>
                    <a:pt x="18735" y="3108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4" name="Google Shape;1124;p39"/>
            <p:cNvSpPr/>
            <p:nvPr/>
          </p:nvSpPr>
          <p:spPr>
            <a:xfrm>
              <a:off x="8436325" y="3374575"/>
              <a:ext cx="308800" cy="724650"/>
            </a:xfrm>
            <a:custGeom>
              <a:avLst/>
              <a:gdLst/>
              <a:ahLst/>
              <a:cxnLst/>
              <a:rect l="l" t="t" r="r" b="b"/>
              <a:pathLst>
                <a:path w="12352" h="28986" extrusionOk="0">
                  <a:moveTo>
                    <a:pt x="9931" y="0"/>
                  </a:moveTo>
                  <a:lnTo>
                    <a:pt x="0" y="28131"/>
                  </a:lnTo>
                  <a:lnTo>
                    <a:pt x="2421" y="28985"/>
                  </a:lnTo>
                  <a:lnTo>
                    <a:pt x="12351" y="855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5" name="Google Shape;1125;p39"/>
            <p:cNvSpPr/>
            <p:nvPr/>
          </p:nvSpPr>
          <p:spPr>
            <a:xfrm>
              <a:off x="8596425" y="3242575"/>
              <a:ext cx="226875" cy="168800"/>
            </a:xfrm>
            <a:custGeom>
              <a:avLst/>
              <a:gdLst/>
              <a:ahLst/>
              <a:cxnLst/>
              <a:rect l="l" t="t" r="r" b="b"/>
              <a:pathLst>
                <a:path w="9075" h="6752" extrusionOk="0">
                  <a:moveTo>
                    <a:pt x="4158" y="333"/>
                  </a:moveTo>
                  <a:cubicBezTo>
                    <a:pt x="4208" y="355"/>
                    <a:pt x="4258" y="376"/>
                    <a:pt x="4311" y="393"/>
                  </a:cubicBezTo>
                  <a:lnTo>
                    <a:pt x="7526" y="1528"/>
                  </a:lnTo>
                  <a:lnTo>
                    <a:pt x="8752" y="5560"/>
                  </a:lnTo>
                  <a:lnTo>
                    <a:pt x="8458" y="6399"/>
                  </a:lnTo>
                  <a:lnTo>
                    <a:pt x="372" y="3544"/>
                  </a:lnTo>
                  <a:lnTo>
                    <a:pt x="668" y="2707"/>
                  </a:lnTo>
                  <a:lnTo>
                    <a:pt x="4158" y="333"/>
                  </a:lnTo>
                  <a:close/>
                  <a:moveTo>
                    <a:pt x="4145" y="0"/>
                  </a:moveTo>
                  <a:cubicBezTo>
                    <a:pt x="4115" y="0"/>
                    <a:pt x="4084" y="9"/>
                    <a:pt x="4058" y="28"/>
                  </a:cubicBezTo>
                  <a:lnTo>
                    <a:pt x="453" y="2478"/>
                  </a:lnTo>
                  <a:cubicBezTo>
                    <a:pt x="426" y="2497"/>
                    <a:pt x="405" y="2524"/>
                    <a:pt x="393" y="2554"/>
                  </a:cubicBezTo>
                  <a:lnTo>
                    <a:pt x="29" y="3587"/>
                  </a:lnTo>
                  <a:cubicBezTo>
                    <a:pt x="0" y="3667"/>
                    <a:pt x="43" y="3757"/>
                    <a:pt x="125" y="3786"/>
                  </a:cubicBezTo>
                  <a:lnTo>
                    <a:pt x="8500" y="6743"/>
                  </a:lnTo>
                  <a:cubicBezTo>
                    <a:pt x="8519" y="6749"/>
                    <a:pt x="8535" y="6752"/>
                    <a:pt x="8552" y="6752"/>
                  </a:cubicBezTo>
                  <a:cubicBezTo>
                    <a:pt x="8573" y="6752"/>
                    <a:pt x="8598" y="6746"/>
                    <a:pt x="8622" y="6733"/>
                  </a:cubicBezTo>
                  <a:cubicBezTo>
                    <a:pt x="8658" y="6716"/>
                    <a:pt x="8686" y="6686"/>
                    <a:pt x="8700" y="6646"/>
                  </a:cubicBezTo>
                  <a:lnTo>
                    <a:pt x="9065" y="5614"/>
                  </a:lnTo>
                  <a:cubicBezTo>
                    <a:pt x="9075" y="5583"/>
                    <a:pt x="9075" y="5550"/>
                    <a:pt x="9066" y="5517"/>
                  </a:cubicBezTo>
                  <a:lnTo>
                    <a:pt x="7802" y="1361"/>
                  </a:lnTo>
                  <a:cubicBezTo>
                    <a:pt x="7787" y="1314"/>
                    <a:pt x="7752" y="1275"/>
                    <a:pt x="7706" y="1259"/>
                  </a:cubicBezTo>
                  <a:lnTo>
                    <a:pt x="4417" y="99"/>
                  </a:lnTo>
                  <a:cubicBezTo>
                    <a:pt x="4344" y="73"/>
                    <a:pt x="4277" y="43"/>
                    <a:pt x="4208" y="13"/>
                  </a:cubicBezTo>
                  <a:cubicBezTo>
                    <a:pt x="4188" y="5"/>
                    <a:pt x="4167" y="0"/>
                    <a:pt x="414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6" name="Google Shape;1126;p39"/>
            <p:cNvSpPr/>
            <p:nvPr/>
          </p:nvSpPr>
          <p:spPr>
            <a:xfrm>
              <a:off x="8696050" y="3208575"/>
              <a:ext cx="95900" cy="73100"/>
            </a:xfrm>
            <a:custGeom>
              <a:avLst/>
              <a:gdLst/>
              <a:ahLst/>
              <a:cxnLst/>
              <a:rect l="l" t="t" r="r" b="b"/>
              <a:pathLst>
                <a:path w="3836" h="2924" extrusionOk="0">
                  <a:moveTo>
                    <a:pt x="2363" y="310"/>
                  </a:moveTo>
                  <a:cubicBezTo>
                    <a:pt x="2424" y="310"/>
                    <a:pt x="2486" y="320"/>
                    <a:pt x="2545" y="340"/>
                  </a:cubicBezTo>
                  <a:cubicBezTo>
                    <a:pt x="2681" y="389"/>
                    <a:pt x="2792" y="488"/>
                    <a:pt x="2845" y="596"/>
                  </a:cubicBezTo>
                  <a:lnTo>
                    <a:pt x="3430" y="2518"/>
                  </a:lnTo>
                  <a:lnTo>
                    <a:pt x="3430" y="2518"/>
                  </a:lnTo>
                  <a:lnTo>
                    <a:pt x="488" y="1481"/>
                  </a:lnTo>
                  <a:lnTo>
                    <a:pt x="2131" y="362"/>
                  </a:lnTo>
                  <a:cubicBezTo>
                    <a:pt x="2205" y="327"/>
                    <a:pt x="2284" y="310"/>
                    <a:pt x="2363" y="310"/>
                  </a:cubicBezTo>
                  <a:close/>
                  <a:moveTo>
                    <a:pt x="2373" y="1"/>
                  </a:moveTo>
                  <a:cubicBezTo>
                    <a:pt x="2242" y="1"/>
                    <a:pt x="2108" y="31"/>
                    <a:pt x="1978" y="95"/>
                  </a:cubicBezTo>
                  <a:lnTo>
                    <a:pt x="73" y="1388"/>
                  </a:lnTo>
                  <a:cubicBezTo>
                    <a:pt x="28" y="1419"/>
                    <a:pt x="0" y="1475"/>
                    <a:pt x="6" y="1531"/>
                  </a:cubicBezTo>
                  <a:cubicBezTo>
                    <a:pt x="12" y="1588"/>
                    <a:pt x="45" y="1635"/>
                    <a:pt x="98" y="1659"/>
                  </a:cubicBezTo>
                  <a:cubicBezTo>
                    <a:pt x="172" y="1693"/>
                    <a:pt x="249" y="1725"/>
                    <a:pt x="328" y="1753"/>
                  </a:cubicBezTo>
                  <a:lnTo>
                    <a:pt x="3615" y="2915"/>
                  </a:lnTo>
                  <a:cubicBezTo>
                    <a:pt x="3634" y="2919"/>
                    <a:pt x="3650" y="2924"/>
                    <a:pt x="3667" y="2924"/>
                  </a:cubicBezTo>
                  <a:cubicBezTo>
                    <a:pt x="3707" y="2924"/>
                    <a:pt x="3744" y="2908"/>
                    <a:pt x="3777" y="2879"/>
                  </a:cubicBezTo>
                  <a:cubicBezTo>
                    <a:pt x="3820" y="2839"/>
                    <a:pt x="3835" y="2777"/>
                    <a:pt x="3817" y="2722"/>
                  </a:cubicBezTo>
                  <a:lnTo>
                    <a:pt x="3135" y="483"/>
                  </a:lnTo>
                  <a:cubicBezTo>
                    <a:pt x="3037" y="278"/>
                    <a:pt x="2865" y="125"/>
                    <a:pt x="2649" y="47"/>
                  </a:cubicBezTo>
                  <a:cubicBezTo>
                    <a:pt x="2560" y="16"/>
                    <a:pt x="2467" y="1"/>
                    <a:pt x="2373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7" name="Google Shape;1127;p39"/>
            <p:cNvSpPr/>
            <p:nvPr/>
          </p:nvSpPr>
          <p:spPr>
            <a:xfrm>
              <a:off x="8326875" y="4032075"/>
              <a:ext cx="239875" cy="156700"/>
            </a:xfrm>
            <a:custGeom>
              <a:avLst/>
              <a:gdLst/>
              <a:ahLst/>
              <a:cxnLst/>
              <a:rect l="l" t="t" r="r" b="b"/>
              <a:pathLst>
                <a:path w="9595" h="6268" extrusionOk="0">
                  <a:moveTo>
                    <a:pt x="996" y="0"/>
                  </a:moveTo>
                  <a:cubicBezTo>
                    <a:pt x="932" y="0"/>
                    <a:pt x="872" y="40"/>
                    <a:pt x="849" y="103"/>
                  </a:cubicBezTo>
                  <a:cubicBezTo>
                    <a:pt x="0" y="2507"/>
                    <a:pt x="1265" y="5153"/>
                    <a:pt x="3670" y="6000"/>
                  </a:cubicBezTo>
                  <a:cubicBezTo>
                    <a:pt x="4173" y="6179"/>
                    <a:pt x="4694" y="6267"/>
                    <a:pt x="5213" y="6267"/>
                  </a:cubicBezTo>
                  <a:cubicBezTo>
                    <a:pt x="5893" y="6267"/>
                    <a:pt x="6570" y="6114"/>
                    <a:pt x="7202" y="5813"/>
                  </a:cubicBezTo>
                  <a:cubicBezTo>
                    <a:pt x="8316" y="5281"/>
                    <a:pt x="9156" y="4347"/>
                    <a:pt x="9566" y="3182"/>
                  </a:cubicBezTo>
                  <a:cubicBezTo>
                    <a:pt x="9595" y="3102"/>
                    <a:pt x="9552" y="3012"/>
                    <a:pt x="9472" y="2984"/>
                  </a:cubicBezTo>
                  <a:cubicBezTo>
                    <a:pt x="9455" y="2978"/>
                    <a:pt x="9438" y="2975"/>
                    <a:pt x="9421" y="2975"/>
                  </a:cubicBezTo>
                  <a:cubicBezTo>
                    <a:pt x="9357" y="2975"/>
                    <a:pt x="9296" y="3015"/>
                    <a:pt x="9274" y="3078"/>
                  </a:cubicBezTo>
                  <a:cubicBezTo>
                    <a:pt x="8889" y="4164"/>
                    <a:pt x="8108" y="5036"/>
                    <a:pt x="7067" y="5533"/>
                  </a:cubicBezTo>
                  <a:cubicBezTo>
                    <a:pt x="6479" y="5814"/>
                    <a:pt x="5847" y="5956"/>
                    <a:pt x="5212" y="5956"/>
                  </a:cubicBezTo>
                  <a:cubicBezTo>
                    <a:pt x="4728" y="5956"/>
                    <a:pt x="4242" y="5874"/>
                    <a:pt x="3773" y="5707"/>
                  </a:cubicBezTo>
                  <a:cubicBezTo>
                    <a:pt x="1529" y="4917"/>
                    <a:pt x="350" y="2448"/>
                    <a:pt x="1142" y="206"/>
                  </a:cubicBezTo>
                  <a:cubicBezTo>
                    <a:pt x="1171" y="126"/>
                    <a:pt x="1128" y="38"/>
                    <a:pt x="1048" y="9"/>
                  </a:cubicBezTo>
                  <a:cubicBezTo>
                    <a:pt x="1031" y="3"/>
                    <a:pt x="1013" y="0"/>
                    <a:pt x="99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8" name="Google Shape;1128;p39"/>
            <p:cNvSpPr/>
            <p:nvPr/>
          </p:nvSpPr>
          <p:spPr>
            <a:xfrm>
              <a:off x="8343950" y="3323600"/>
              <a:ext cx="476725" cy="788650"/>
            </a:xfrm>
            <a:custGeom>
              <a:avLst/>
              <a:gdLst/>
              <a:ahLst/>
              <a:cxnLst/>
              <a:rect l="l" t="t" r="r" b="b"/>
              <a:pathLst>
                <a:path w="19069" h="31546" extrusionOk="0">
                  <a:moveTo>
                    <a:pt x="10199" y="354"/>
                  </a:moveTo>
                  <a:lnTo>
                    <a:pt x="18711" y="3359"/>
                  </a:lnTo>
                  <a:lnTo>
                    <a:pt x="8883" y="31194"/>
                  </a:lnTo>
                  <a:lnTo>
                    <a:pt x="373" y="28191"/>
                  </a:lnTo>
                  <a:lnTo>
                    <a:pt x="10199" y="354"/>
                  </a:lnTo>
                  <a:close/>
                  <a:moveTo>
                    <a:pt x="10105" y="0"/>
                  </a:moveTo>
                  <a:cubicBezTo>
                    <a:pt x="10082" y="0"/>
                    <a:pt x="10059" y="5"/>
                    <a:pt x="10038" y="16"/>
                  </a:cubicBezTo>
                  <a:cubicBezTo>
                    <a:pt x="10002" y="33"/>
                    <a:pt x="9974" y="64"/>
                    <a:pt x="9959" y="103"/>
                  </a:cubicBezTo>
                  <a:lnTo>
                    <a:pt x="29" y="28231"/>
                  </a:lnTo>
                  <a:cubicBezTo>
                    <a:pt x="0" y="28312"/>
                    <a:pt x="43" y="28401"/>
                    <a:pt x="123" y="28429"/>
                  </a:cubicBezTo>
                  <a:lnTo>
                    <a:pt x="8926" y="31537"/>
                  </a:lnTo>
                  <a:cubicBezTo>
                    <a:pt x="8945" y="31543"/>
                    <a:pt x="8961" y="31546"/>
                    <a:pt x="8978" y="31546"/>
                  </a:cubicBezTo>
                  <a:cubicBezTo>
                    <a:pt x="9041" y="31546"/>
                    <a:pt x="9102" y="31507"/>
                    <a:pt x="9125" y="31441"/>
                  </a:cubicBezTo>
                  <a:lnTo>
                    <a:pt x="19055" y="3312"/>
                  </a:lnTo>
                  <a:cubicBezTo>
                    <a:pt x="19068" y="3275"/>
                    <a:pt x="19065" y="3232"/>
                    <a:pt x="19048" y="3195"/>
                  </a:cubicBezTo>
                  <a:cubicBezTo>
                    <a:pt x="19030" y="3159"/>
                    <a:pt x="19000" y="3131"/>
                    <a:pt x="18961" y="3116"/>
                  </a:cubicBezTo>
                  <a:lnTo>
                    <a:pt x="10157" y="9"/>
                  </a:lnTo>
                  <a:cubicBezTo>
                    <a:pt x="10140" y="3"/>
                    <a:pt x="10122" y="0"/>
                    <a:pt x="1010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8424150" y="3351825"/>
              <a:ext cx="316750" cy="732325"/>
            </a:xfrm>
            <a:custGeom>
              <a:avLst/>
              <a:gdLst/>
              <a:ahLst/>
              <a:cxnLst/>
              <a:rect l="l" t="t" r="r" b="b"/>
              <a:pathLst>
                <a:path w="12670" h="29293" extrusionOk="0">
                  <a:moveTo>
                    <a:pt x="10182" y="350"/>
                  </a:moveTo>
                  <a:lnTo>
                    <a:pt x="12311" y="1102"/>
                  </a:lnTo>
                  <a:lnTo>
                    <a:pt x="2483" y="28937"/>
                  </a:lnTo>
                  <a:lnTo>
                    <a:pt x="354" y="28186"/>
                  </a:lnTo>
                  <a:lnTo>
                    <a:pt x="10182" y="350"/>
                  </a:lnTo>
                  <a:close/>
                  <a:moveTo>
                    <a:pt x="10088" y="0"/>
                  </a:moveTo>
                  <a:cubicBezTo>
                    <a:pt x="10065" y="0"/>
                    <a:pt x="10042" y="5"/>
                    <a:pt x="10020" y="16"/>
                  </a:cubicBezTo>
                  <a:cubicBezTo>
                    <a:pt x="9985" y="33"/>
                    <a:pt x="9956" y="64"/>
                    <a:pt x="9942" y="103"/>
                  </a:cubicBezTo>
                  <a:lnTo>
                    <a:pt x="12" y="28231"/>
                  </a:lnTo>
                  <a:cubicBezTo>
                    <a:pt x="0" y="28271"/>
                    <a:pt x="2" y="28314"/>
                    <a:pt x="19" y="28351"/>
                  </a:cubicBezTo>
                  <a:cubicBezTo>
                    <a:pt x="37" y="28386"/>
                    <a:pt x="67" y="28415"/>
                    <a:pt x="107" y="28429"/>
                  </a:cubicBezTo>
                  <a:lnTo>
                    <a:pt x="2526" y="29284"/>
                  </a:lnTo>
                  <a:cubicBezTo>
                    <a:pt x="2545" y="29288"/>
                    <a:pt x="2561" y="29292"/>
                    <a:pt x="2579" y="29292"/>
                  </a:cubicBezTo>
                  <a:cubicBezTo>
                    <a:pt x="2643" y="29292"/>
                    <a:pt x="2702" y="29251"/>
                    <a:pt x="2726" y="29188"/>
                  </a:cubicBezTo>
                  <a:lnTo>
                    <a:pt x="12657" y="1060"/>
                  </a:lnTo>
                  <a:cubicBezTo>
                    <a:pt x="12670" y="1023"/>
                    <a:pt x="12668" y="980"/>
                    <a:pt x="12650" y="943"/>
                  </a:cubicBezTo>
                  <a:cubicBezTo>
                    <a:pt x="12632" y="907"/>
                    <a:pt x="12602" y="879"/>
                    <a:pt x="12562" y="864"/>
                  </a:cubicBezTo>
                  <a:lnTo>
                    <a:pt x="10141" y="8"/>
                  </a:lnTo>
                  <a:cubicBezTo>
                    <a:pt x="10123" y="3"/>
                    <a:pt x="10105" y="0"/>
                    <a:pt x="10088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1130" name="Google Shape;1130;p39"/>
          <p:cNvGrpSpPr/>
          <p:nvPr/>
        </p:nvGrpSpPr>
        <p:grpSpPr>
          <a:xfrm>
            <a:off x="481370" y="2705143"/>
            <a:ext cx="497500" cy="460167"/>
            <a:chOff x="340400" y="2027350"/>
            <a:chExt cx="373125" cy="345125"/>
          </a:xfrm>
        </p:grpSpPr>
        <p:sp>
          <p:nvSpPr>
            <p:cNvPr id="1131" name="Google Shape;1131;p39"/>
            <p:cNvSpPr/>
            <p:nvPr/>
          </p:nvSpPr>
          <p:spPr>
            <a:xfrm>
              <a:off x="340400" y="2031750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358050" y="2027350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1133" name="Google Shape;1133;p39"/>
          <p:cNvGrpSpPr/>
          <p:nvPr/>
        </p:nvGrpSpPr>
        <p:grpSpPr>
          <a:xfrm>
            <a:off x="7934152" y="5345502"/>
            <a:ext cx="655133" cy="1065967"/>
            <a:chOff x="6865275" y="5874163"/>
            <a:chExt cx="491350" cy="799475"/>
          </a:xfrm>
        </p:grpSpPr>
        <p:sp>
          <p:nvSpPr>
            <p:cNvPr id="1134" name="Google Shape;1134;p39"/>
            <p:cNvSpPr/>
            <p:nvPr/>
          </p:nvSpPr>
          <p:spPr>
            <a:xfrm>
              <a:off x="6884025" y="5877463"/>
              <a:ext cx="472600" cy="791700"/>
            </a:xfrm>
            <a:custGeom>
              <a:avLst/>
              <a:gdLst/>
              <a:ahLst/>
              <a:cxnLst/>
              <a:rect l="l" t="t" r="r" b="b"/>
              <a:pathLst>
                <a:path w="18904" h="31668" extrusionOk="0">
                  <a:moveTo>
                    <a:pt x="11591" y="1"/>
                  </a:moveTo>
                  <a:lnTo>
                    <a:pt x="0" y="2953"/>
                  </a:lnTo>
                  <a:lnTo>
                    <a:pt x="7313" y="31668"/>
                  </a:lnTo>
                  <a:lnTo>
                    <a:pt x="18904" y="28716"/>
                  </a:lnTo>
                  <a:lnTo>
                    <a:pt x="115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6915025" y="5903638"/>
              <a:ext cx="413200" cy="735875"/>
            </a:xfrm>
            <a:custGeom>
              <a:avLst/>
              <a:gdLst/>
              <a:ahLst/>
              <a:cxnLst/>
              <a:rect l="l" t="t" r="r" b="b"/>
              <a:pathLst>
                <a:path w="16528" h="29435" extrusionOk="0">
                  <a:moveTo>
                    <a:pt x="9656" y="1"/>
                  </a:moveTo>
                  <a:lnTo>
                    <a:pt x="0" y="2461"/>
                  </a:lnTo>
                  <a:lnTo>
                    <a:pt x="0" y="5815"/>
                  </a:lnTo>
                  <a:lnTo>
                    <a:pt x="6016" y="29435"/>
                  </a:lnTo>
                  <a:lnTo>
                    <a:pt x="6870" y="29435"/>
                  </a:lnTo>
                  <a:lnTo>
                    <a:pt x="16528" y="26977"/>
                  </a:lnTo>
                  <a:lnTo>
                    <a:pt x="16528" y="23622"/>
                  </a:lnTo>
                  <a:lnTo>
                    <a:pt x="1051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7037175" y="6478513"/>
              <a:ext cx="296200" cy="98850"/>
            </a:xfrm>
            <a:custGeom>
              <a:avLst/>
              <a:gdLst/>
              <a:ahLst/>
              <a:cxnLst/>
              <a:rect l="l" t="t" r="r" b="b"/>
              <a:pathLst>
                <a:path w="11848" h="3954" extrusionOk="0">
                  <a:moveTo>
                    <a:pt x="11592" y="0"/>
                  </a:moveTo>
                  <a:lnTo>
                    <a:pt x="1" y="2952"/>
                  </a:lnTo>
                  <a:lnTo>
                    <a:pt x="255" y="3954"/>
                  </a:lnTo>
                  <a:lnTo>
                    <a:pt x="11847" y="1002"/>
                  </a:lnTo>
                  <a:lnTo>
                    <a:pt x="115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7049725" y="6528088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3" y="0"/>
                  </a:moveTo>
                  <a:lnTo>
                    <a:pt x="1" y="2952"/>
                  </a:lnTo>
                  <a:lnTo>
                    <a:pt x="256" y="3952"/>
                  </a:lnTo>
                  <a:lnTo>
                    <a:pt x="11847" y="1000"/>
                  </a:lnTo>
                  <a:lnTo>
                    <a:pt x="1159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6893350" y="5914513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1" y="0"/>
                  </a:moveTo>
                  <a:lnTo>
                    <a:pt x="0" y="2952"/>
                  </a:lnTo>
                  <a:lnTo>
                    <a:pt x="254" y="3952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6905850" y="5964313"/>
              <a:ext cx="296175" cy="98850"/>
            </a:xfrm>
            <a:custGeom>
              <a:avLst/>
              <a:gdLst/>
              <a:ahLst/>
              <a:cxnLst/>
              <a:rect l="l" t="t" r="r" b="b"/>
              <a:pathLst>
                <a:path w="11847" h="3954" extrusionOk="0">
                  <a:moveTo>
                    <a:pt x="11591" y="0"/>
                  </a:moveTo>
                  <a:lnTo>
                    <a:pt x="0" y="2953"/>
                  </a:lnTo>
                  <a:lnTo>
                    <a:pt x="256" y="3954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0" name="Google Shape;1140;p39"/>
            <p:cNvSpPr/>
            <p:nvPr/>
          </p:nvSpPr>
          <p:spPr>
            <a:xfrm>
              <a:off x="6865275" y="5874163"/>
              <a:ext cx="480675" cy="799475"/>
            </a:xfrm>
            <a:custGeom>
              <a:avLst/>
              <a:gdLst/>
              <a:ahLst/>
              <a:cxnLst/>
              <a:rect l="l" t="t" r="r" b="b"/>
              <a:pathLst>
                <a:path w="19227" h="31979" extrusionOk="0">
                  <a:moveTo>
                    <a:pt x="11638" y="344"/>
                  </a:moveTo>
                  <a:lnTo>
                    <a:pt x="18875" y="28761"/>
                  </a:lnTo>
                  <a:lnTo>
                    <a:pt x="7584" y="31635"/>
                  </a:lnTo>
                  <a:lnTo>
                    <a:pt x="347" y="3220"/>
                  </a:lnTo>
                  <a:lnTo>
                    <a:pt x="11638" y="344"/>
                  </a:lnTo>
                  <a:close/>
                  <a:moveTo>
                    <a:pt x="11751" y="1"/>
                  </a:moveTo>
                  <a:cubicBezTo>
                    <a:pt x="11738" y="1"/>
                    <a:pt x="11725" y="2"/>
                    <a:pt x="11712" y="5"/>
                  </a:cubicBezTo>
                  <a:lnTo>
                    <a:pt x="123" y="2957"/>
                  </a:lnTo>
                  <a:cubicBezTo>
                    <a:pt x="83" y="2967"/>
                    <a:pt x="50" y="2993"/>
                    <a:pt x="29" y="3029"/>
                  </a:cubicBezTo>
                  <a:cubicBezTo>
                    <a:pt x="7" y="3065"/>
                    <a:pt x="0" y="3107"/>
                    <a:pt x="10" y="3146"/>
                  </a:cubicBezTo>
                  <a:lnTo>
                    <a:pt x="7324" y="31863"/>
                  </a:lnTo>
                  <a:cubicBezTo>
                    <a:pt x="7341" y="31933"/>
                    <a:pt x="7404" y="31978"/>
                    <a:pt x="7474" y="31978"/>
                  </a:cubicBezTo>
                  <a:cubicBezTo>
                    <a:pt x="7487" y="31978"/>
                    <a:pt x="7499" y="31977"/>
                    <a:pt x="7513" y="31975"/>
                  </a:cubicBezTo>
                  <a:lnTo>
                    <a:pt x="19103" y="29023"/>
                  </a:lnTo>
                  <a:cubicBezTo>
                    <a:pt x="19142" y="29012"/>
                    <a:pt x="19176" y="28988"/>
                    <a:pt x="19198" y="28952"/>
                  </a:cubicBezTo>
                  <a:cubicBezTo>
                    <a:pt x="19219" y="28916"/>
                    <a:pt x="19226" y="28872"/>
                    <a:pt x="19215" y="28833"/>
                  </a:cubicBezTo>
                  <a:lnTo>
                    <a:pt x="11902" y="118"/>
                  </a:lnTo>
                  <a:cubicBezTo>
                    <a:pt x="11884" y="47"/>
                    <a:pt x="11822" y="1"/>
                    <a:pt x="11751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1" name="Google Shape;1141;p39"/>
            <p:cNvSpPr/>
            <p:nvPr/>
          </p:nvSpPr>
          <p:spPr>
            <a:xfrm>
              <a:off x="7018325" y="6475213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5"/>
                  </a:moveTo>
                  <a:lnTo>
                    <a:pt x="11818" y="1042"/>
                  </a:lnTo>
                  <a:lnTo>
                    <a:pt x="529" y="3918"/>
                  </a:lnTo>
                  <a:lnTo>
                    <a:pt x="351" y="3220"/>
                  </a:lnTo>
                  <a:lnTo>
                    <a:pt x="11640" y="345"/>
                  </a:lnTo>
                  <a:close/>
                  <a:moveTo>
                    <a:pt x="11751" y="0"/>
                  </a:moveTo>
                  <a:cubicBezTo>
                    <a:pt x="11739" y="0"/>
                    <a:pt x="11726" y="2"/>
                    <a:pt x="11713" y="5"/>
                  </a:cubicBezTo>
                  <a:lnTo>
                    <a:pt x="123" y="2957"/>
                  </a:lnTo>
                  <a:cubicBezTo>
                    <a:pt x="83" y="2968"/>
                    <a:pt x="51" y="2993"/>
                    <a:pt x="29" y="3028"/>
                  </a:cubicBezTo>
                  <a:cubicBezTo>
                    <a:pt x="8" y="3064"/>
                    <a:pt x="1" y="3107"/>
                    <a:pt x="11" y="3147"/>
                  </a:cubicBezTo>
                  <a:lnTo>
                    <a:pt x="266" y="4147"/>
                  </a:lnTo>
                  <a:cubicBezTo>
                    <a:pt x="283" y="4217"/>
                    <a:pt x="346" y="4263"/>
                    <a:pt x="416" y="4263"/>
                  </a:cubicBezTo>
                  <a:cubicBezTo>
                    <a:pt x="429" y="4263"/>
                    <a:pt x="441" y="4261"/>
                    <a:pt x="455" y="4260"/>
                  </a:cubicBezTo>
                  <a:lnTo>
                    <a:pt x="12046" y="1307"/>
                  </a:lnTo>
                  <a:cubicBezTo>
                    <a:pt x="12084" y="1297"/>
                    <a:pt x="12118" y="1271"/>
                    <a:pt x="12140" y="1235"/>
                  </a:cubicBezTo>
                  <a:cubicBezTo>
                    <a:pt x="12161" y="1199"/>
                    <a:pt x="12168" y="1157"/>
                    <a:pt x="12157" y="1118"/>
                  </a:cubicBezTo>
                  <a:lnTo>
                    <a:pt x="11903" y="118"/>
                  </a:lnTo>
                  <a:cubicBezTo>
                    <a:pt x="11885" y="46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2" name="Google Shape;1142;p39"/>
            <p:cNvSpPr/>
            <p:nvPr/>
          </p:nvSpPr>
          <p:spPr>
            <a:xfrm>
              <a:off x="7030925" y="6524813"/>
              <a:ext cx="304275" cy="106600"/>
            </a:xfrm>
            <a:custGeom>
              <a:avLst/>
              <a:gdLst/>
              <a:ahLst/>
              <a:cxnLst/>
              <a:rect l="l" t="t" r="r" b="b"/>
              <a:pathLst>
                <a:path w="12171" h="4264" extrusionOk="0">
                  <a:moveTo>
                    <a:pt x="11642" y="344"/>
                  </a:moveTo>
                  <a:lnTo>
                    <a:pt x="11820" y="1043"/>
                  </a:lnTo>
                  <a:lnTo>
                    <a:pt x="530" y="3919"/>
                  </a:lnTo>
                  <a:lnTo>
                    <a:pt x="351" y="3220"/>
                  </a:lnTo>
                  <a:lnTo>
                    <a:pt x="11642" y="344"/>
                  </a:lnTo>
                  <a:close/>
                  <a:moveTo>
                    <a:pt x="11754" y="1"/>
                  </a:moveTo>
                  <a:cubicBezTo>
                    <a:pt x="11741" y="1"/>
                    <a:pt x="11728" y="2"/>
                    <a:pt x="11714" y="6"/>
                  </a:cubicBezTo>
                  <a:lnTo>
                    <a:pt x="125" y="2957"/>
                  </a:lnTo>
                  <a:cubicBezTo>
                    <a:pt x="85" y="2969"/>
                    <a:pt x="51" y="2993"/>
                    <a:pt x="30" y="3029"/>
                  </a:cubicBezTo>
                  <a:cubicBezTo>
                    <a:pt x="8" y="3065"/>
                    <a:pt x="1" y="3107"/>
                    <a:pt x="12" y="3148"/>
                  </a:cubicBezTo>
                  <a:lnTo>
                    <a:pt x="268" y="4148"/>
                  </a:lnTo>
                  <a:cubicBezTo>
                    <a:pt x="285" y="4216"/>
                    <a:pt x="348" y="4263"/>
                    <a:pt x="418" y="4263"/>
                  </a:cubicBezTo>
                  <a:cubicBezTo>
                    <a:pt x="430" y="4263"/>
                    <a:pt x="442" y="4262"/>
                    <a:pt x="457" y="4259"/>
                  </a:cubicBezTo>
                  <a:lnTo>
                    <a:pt x="12046" y="1307"/>
                  </a:lnTo>
                  <a:cubicBezTo>
                    <a:pt x="12086" y="1297"/>
                    <a:pt x="12120" y="1271"/>
                    <a:pt x="12142" y="1236"/>
                  </a:cubicBezTo>
                  <a:cubicBezTo>
                    <a:pt x="12163" y="1200"/>
                    <a:pt x="12170" y="1157"/>
                    <a:pt x="12159" y="1119"/>
                  </a:cubicBezTo>
                  <a:lnTo>
                    <a:pt x="11903" y="118"/>
                  </a:lnTo>
                  <a:cubicBezTo>
                    <a:pt x="11885" y="47"/>
                    <a:pt x="11824" y="1"/>
                    <a:pt x="1175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3" name="Google Shape;1143;p39"/>
            <p:cNvSpPr/>
            <p:nvPr/>
          </p:nvSpPr>
          <p:spPr>
            <a:xfrm>
              <a:off x="6874400" y="5911313"/>
              <a:ext cx="304525" cy="106600"/>
            </a:xfrm>
            <a:custGeom>
              <a:avLst/>
              <a:gdLst/>
              <a:ahLst/>
              <a:cxnLst/>
              <a:rect l="l" t="t" r="r" b="b"/>
              <a:pathLst>
                <a:path w="12181" h="4264" extrusionOk="0">
                  <a:moveTo>
                    <a:pt x="11651" y="344"/>
                  </a:moveTo>
                  <a:lnTo>
                    <a:pt x="11830" y="1043"/>
                  </a:lnTo>
                  <a:lnTo>
                    <a:pt x="539" y="3919"/>
                  </a:lnTo>
                  <a:lnTo>
                    <a:pt x="361" y="3220"/>
                  </a:lnTo>
                  <a:lnTo>
                    <a:pt x="11651" y="344"/>
                  </a:lnTo>
                  <a:close/>
                  <a:moveTo>
                    <a:pt x="11764" y="0"/>
                  </a:moveTo>
                  <a:cubicBezTo>
                    <a:pt x="11751" y="0"/>
                    <a:pt x="11738" y="2"/>
                    <a:pt x="11724" y="5"/>
                  </a:cubicBezTo>
                  <a:lnTo>
                    <a:pt x="135" y="2957"/>
                  </a:lnTo>
                  <a:cubicBezTo>
                    <a:pt x="51" y="2979"/>
                    <a:pt x="1" y="3063"/>
                    <a:pt x="22" y="3147"/>
                  </a:cubicBezTo>
                  <a:lnTo>
                    <a:pt x="278" y="4148"/>
                  </a:lnTo>
                  <a:cubicBezTo>
                    <a:pt x="288" y="4186"/>
                    <a:pt x="314" y="4220"/>
                    <a:pt x="349" y="4242"/>
                  </a:cubicBezTo>
                  <a:cubicBezTo>
                    <a:pt x="372" y="4256"/>
                    <a:pt x="401" y="4263"/>
                    <a:pt x="428" y="4263"/>
                  </a:cubicBezTo>
                  <a:cubicBezTo>
                    <a:pt x="439" y="4263"/>
                    <a:pt x="454" y="4262"/>
                    <a:pt x="467" y="4259"/>
                  </a:cubicBezTo>
                  <a:lnTo>
                    <a:pt x="12056" y="1307"/>
                  </a:lnTo>
                  <a:cubicBezTo>
                    <a:pt x="12096" y="1297"/>
                    <a:pt x="12130" y="1271"/>
                    <a:pt x="12152" y="1236"/>
                  </a:cubicBezTo>
                  <a:cubicBezTo>
                    <a:pt x="12173" y="1200"/>
                    <a:pt x="12180" y="1157"/>
                    <a:pt x="12169" y="1118"/>
                  </a:cubicBezTo>
                  <a:lnTo>
                    <a:pt x="11913" y="118"/>
                  </a:lnTo>
                  <a:cubicBezTo>
                    <a:pt x="11895" y="47"/>
                    <a:pt x="11834" y="0"/>
                    <a:pt x="11764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44" name="Google Shape;1144;p39"/>
            <p:cNvSpPr/>
            <p:nvPr/>
          </p:nvSpPr>
          <p:spPr>
            <a:xfrm>
              <a:off x="6887300" y="5960888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4"/>
                  </a:moveTo>
                  <a:lnTo>
                    <a:pt x="11818" y="1043"/>
                  </a:lnTo>
                  <a:lnTo>
                    <a:pt x="529" y="3918"/>
                  </a:lnTo>
                  <a:lnTo>
                    <a:pt x="351" y="3219"/>
                  </a:lnTo>
                  <a:lnTo>
                    <a:pt x="11640" y="344"/>
                  </a:lnTo>
                  <a:close/>
                  <a:moveTo>
                    <a:pt x="11751" y="0"/>
                  </a:moveTo>
                  <a:cubicBezTo>
                    <a:pt x="11739" y="0"/>
                    <a:pt x="11727" y="1"/>
                    <a:pt x="11714" y="4"/>
                  </a:cubicBezTo>
                  <a:lnTo>
                    <a:pt x="123" y="2958"/>
                  </a:lnTo>
                  <a:cubicBezTo>
                    <a:pt x="85" y="2968"/>
                    <a:pt x="51" y="2993"/>
                    <a:pt x="29" y="3029"/>
                  </a:cubicBezTo>
                  <a:cubicBezTo>
                    <a:pt x="8" y="3065"/>
                    <a:pt x="1" y="3108"/>
                    <a:pt x="12" y="3146"/>
                  </a:cubicBezTo>
                  <a:lnTo>
                    <a:pt x="266" y="4146"/>
                  </a:lnTo>
                  <a:cubicBezTo>
                    <a:pt x="285" y="4216"/>
                    <a:pt x="348" y="4262"/>
                    <a:pt x="416" y="4262"/>
                  </a:cubicBezTo>
                  <a:cubicBezTo>
                    <a:pt x="429" y="4262"/>
                    <a:pt x="442" y="4261"/>
                    <a:pt x="456" y="4259"/>
                  </a:cubicBezTo>
                  <a:lnTo>
                    <a:pt x="12046" y="1307"/>
                  </a:lnTo>
                  <a:cubicBezTo>
                    <a:pt x="12086" y="1296"/>
                    <a:pt x="12119" y="1272"/>
                    <a:pt x="12140" y="1236"/>
                  </a:cubicBezTo>
                  <a:cubicBezTo>
                    <a:pt x="12161" y="1200"/>
                    <a:pt x="12169" y="1157"/>
                    <a:pt x="12159" y="1117"/>
                  </a:cubicBezTo>
                  <a:lnTo>
                    <a:pt x="11903" y="117"/>
                  </a:lnTo>
                  <a:cubicBezTo>
                    <a:pt x="11884" y="45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1422" name="Google Shape;1422;p39"/>
          <p:cNvGrpSpPr/>
          <p:nvPr/>
        </p:nvGrpSpPr>
        <p:grpSpPr>
          <a:xfrm>
            <a:off x="2659956" y="1832203"/>
            <a:ext cx="1085867" cy="1457333"/>
            <a:chOff x="6580775" y="3542238"/>
            <a:chExt cx="814400" cy="1093000"/>
          </a:xfrm>
        </p:grpSpPr>
        <p:sp>
          <p:nvSpPr>
            <p:cNvPr id="1423" name="Google Shape;1423;p39"/>
            <p:cNvSpPr/>
            <p:nvPr/>
          </p:nvSpPr>
          <p:spPr>
            <a:xfrm>
              <a:off x="6625475" y="4162363"/>
              <a:ext cx="23175" cy="30575"/>
            </a:xfrm>
            <a:custGeom>
              <a:avLst/>
              <a:gdLst/>
              <a:ahLst/>
              <a:cxnLst/>
              <a:rect l="l" t="t" r="r" b="b"/>
              <a:pathLst>
                <a:path w="927" h="1223" extrusionOk="0">
                  <a:moveTo>
                    <a:pt x="672" y="0"/>
                  </a:moveTo>
                  <a:cubicBezTo>
                    <a:pt x="596" y="0"/>
                    <a:pt x="521" y="40"/>
                    <a:pt x="481" y="111"/>
                  </a:cubicBezTo>
                  <a:cubicBezTo>
                    <a:pt x="332" y="370"/>
                    <a:pt x="191" y="633"/>
                    <a:pt x="56" y="901"/>
                  </a:cubicBezTo>
                  <a:cubicBezTo>
                    <a:pt x="1" y="1008"/>
                    <a:pt x="43" y="1142"/>
                    <a:pt x="154" y="1198"/>
                  </a:cubicBezTo>
                  <a:cubicBezTo>
                    <a:pt x="185" y="1214"/>
                    <a:pt x="220" y="1223"/>
                    <a:pt x="254" y="1223"/>
                  </a:cubicBezTo>
                  <a:cubicBezTo>
                    <a:pt x="334" y="1223"/>
                    <a:pt x="412" y="1179"/>
                    <a:pt x="451" y="1102"/>
                  </a:cubicBezTo>
                  <a:cubicBezTo>
                    <a:pt x="582" y="844"/>
                    <a:pt x="722" y="586"/>
                    <a:pt x="866" y="333"/>
                  </a:cubicBezTo>
                  <a:cubicBezTo>
                    <a:pt x="927" y="224"/>
                    <a:pt x="888" y="90"/>
                    <a:pt x="782" y="30"/>
                  </a:cubicBezTo>
                  <a:cubicBezTo>
                    <a:pt x="748" y="10"/>
                    <a:pt x="710" y="0"/>
                    <a:pt x="6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4" name="Google Shape;1424;p39"/>
            <p:cNvSpPr/>
            <p:nvPr/>
          </p:nvSpPr>
          <p:spPr>
            <a:xfrm>
              <a:off x="6600450" y="4222263"/>
              <a:ext cx="19725" cy="32000"/>
            </a:xfrm>
            <a:custGeom>
              <a:avLst/>
              <a:gdLst/>
              <a:ahLst/>
              <a:cxnLst/>
              <a:rect l="l" t="t" r="r" b="b"/>
              <a:pathLst>
                <a:path w="789" h="1280" extrusionOk="0">
                  <a:moveTo>
                    <a:pt x="540" y="1"/>
                  </a:moveTo>
                  <a:cubicBezTo>
                    <a:pt x="451" y="1"/>
                    <a:pt x="366" y="55"/>
                    <a:pt x="332" y="144"/>
                  </a:cubicBezTo>
                  <a:cubicBezTo>
                    <a:pt x="226" y="423"/>
                    <a:pt x="128" y="706"/>
                    <a:pt x="37" y="991"/>
                  </a:cubicBezTo>
                  <a:cubicBezTo>
                    <a:pt x="0" y="1108"/>
                    <a:pt x="64" y="1232"/>
                    <a:pt x="180" y="1270"/>
                  </a:cubicBezTo>
                  <a:cubicBezTo>
                    <a:pt x="202" y="1277"/>
                    <a:pt x="226" y="1280"/>
                    <a:pt x="249" y="1280"/>
                  </a:cubicBezTo>
                  <a:cubicBezTo>
                    <a:pt x="342" y="1280"/>
                    <a:pt x="429" y="1220"/>
                    <a:pt x="458" y="1125"/>
                  </a:cubicBezTo>
                  <a:cubicBezTo>
                    <a:pt x="548" y="849"/>
                    <a:pt x="643" y="575"/>
                    <a:pt x="746" y="301"/>
                  </a:cubicBezTo>
                  <a:cubicBezTo>
                    <a:pt x="789" y="187"/>
                    <a:pt x="732" y="59"/>
                    <a:pt x="617" y="15"/>
                  </a:cubicBezTo>
                  <a:cubicBezTo>
                    <a:pt x="592" y="5"/>
                    <a:pt x="566" y="1"/>
                    <a:pt x="5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5" name="Google Shape;1425;p39"/>
            <p:cNvSpPr/>
            <p:nvPr/>
          </p:nvSpPr>
          <p:spPr>
            <a:xfrm>
              <a:off x="7172725" y="4018838"/>
              <a:ext cx="24425" cy="29775"/>
            </a:xfrm>
            <a:custGeom>
              <a:avLst/>
              <a:gdLst/>
              <a:ahLst/>
              <a:cxnLst/>
              <a:rect l="l" t="t" r="r" b="b"/>
              <a:pathLst>
                <a:path w="977" h="1191" extrusionOk="0">
                  <a:moveTo>
                    <a:pt x="250" y="0"/>
                  </a:moveTo>
                  <a:cubicBezTo>
                    <a:pt x="205" y="0"/>
                    <a:pt x="160" y="14"/>
                    <a:pt x="121" y="42"/>
                  </a:cubicBezTo>
                  <a:cubicBezTo>
                    <a:pt x="22" y="113"/>
                    <a:pt x="0" y="253"/>
                    <a:pt x="71" y="350"/>
                  </a:cubicBezTo>
                  <a:cubicBezTo>
                    <a:pt x="242" y="584"/>
                    <a:pt x="395" y="827"/>
                    <a:pt x="528" y="1073"/>
                  </a:cubicBezTo>
                  <a:cubicBezTo>
                    <a:pt x="568" y="1148"/>
                    <a:pt x="644" y="1190"/>
                    <a:pt x="724" y="1190"/>
                  </a:cubicBezTo>
                  <a:cubicBezTo>
                    <a:pt x="759" y="1190"/>
                    <a:pt x="795" y="1182"/>
                    <a:pt x="829" y="1164"/>
                  </a:cubicBezTo>
                  <a:cubicBezTo>
                    <a:pt x="936" y="1105"/>
                    <a:pt x="976" y="972"/>
                    <a:pt x="918" y="864"/>
                  </a:cubicBezTo>
                  <a:cubicBezTo>
                    <a:pt x="776" y="599"/>
                    <a:pt x="610" y="341"/>
                    <a:pt x="430" y="91"/>
                  </a:cubicBezTo>
                  <a:cubicBezTo>
                    <a:pt x="386" y="32"/>
                    <a:pt x="319" y="0"/>
                    <a:pt x="250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6" name="Google Shape;1426;p39"/>
            <p:cNvSpPr/>
            <p:nvPr/>
          </p:nvSpPr>
          <p:spPr>
            <a:xfrm>
              <a:off x="7124550" y="3973738"/>
              <a:ext cx="30475" cy="24025"/>
            </a:xfrm>
            <a:custGeom>
              <a:avLst/>
              <a:gdLst/>
              <a:ahLst/>
              <a:cxnLst/>
              <a:rect l="l" t="t" r="r" b="b"/>
              <a:pathLst>
                <a:path w="1219" h="961" extrusionOk="0">
                  <a:moveTo>
                    <a:pt x="255" y="0"/>
                  </a:moveTo>
                  <a:cubicBezTo>
                    <a:pt x="181" y="0"/>
                    <a:pt x="109" y="37"/>
                    <a:pt x="67" y="103"/>
                  </a:cubicBezTo>
                  <a:cubicBezTo>
                    <a:pt x="0" y="207"/>
                    <a:pt x="33" y="343"/>
                    <a:pt x="135" y="408"/>
                  </a:cubicBezTo>
                  <a:cubicBezTo>
                    <a:pt x="373" y="557"/>
                    <a:pt x="607" y="727"/>
                    <a:pt x="830" y="910"/>
                  </a:cubicBezTo>
                  <a:cubicBezTo>
                    <a:pt x="871" y="945"/>
                    <a:pt x="921" y="961"/>
                    <a:pt x="970" y="961"/>
                  </a:cubicBezTo>
                  <a:cubicBezTo>
                    <a:pt x="1034" y="961"/>
                    <a:pt x="1098" y="934"/>
                    <a:pt x="1140" y="882"/>
                  </a:cubicBezTo>
                  <a:cubicBezTo>
                    <a:pt x="1218" y="788"/>
                    <a:pt x="1204" y="648"/>
                    <a:pt x="1111" y="570"/>
                  </a:cubicBezTo>
                  <a:cubicBezTo>
                    <a:pt x="874" y="374"/>
                    <a:pt x="626" y="195"/>
                    <a:pt x="372" y="34"/>
                  </a:cubicBezTo>
                  <a:cubicBezTo>
                    <a:pt x="335" y="11"/>
                    <a:pt x="295" y="0"/>
                    <a:pt x="25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7" name="Google Shape;1427;p39"/>
            <p:cNvSpPr/>
            <p:nvPr/>
          </p:nvSpPr>
          <p:spPr>
            <a:xfrm>
              <a:off x="7130850" y="4191713"/>
              <a:ext cx="29200" cy="14175"/>
            </a:xfrm>
            <a:custGeom>
              <a:avLst/>
              <a:gdLst/>
              <a:ahLst/>
              <a:cxnLst/>
              <a:rect l="l" t="t" r="r" b="b"/>
              <a:pathLst>
                <a:path w="1168" h="567" extrusionOk="0">
                  <a:moveTo>
                    <a:pt x="1016" y="0"/>
                  </a:moveTo>
                  <a:cubicBezTo>
                    <a:pt x="785" y="84"/>
                    <a:pt x="544" y="125"/>
                    <a:pt x="300" y="125"/>
                  </a:cubicBezTo>
                  <a:lnTo>
                    <a:pt x="233" y="124"/>
                  </a:lnTo>
                  <a:cubicBezTo>
                    <a:pt x="231" y="124"/>
                    <a:pt x="230" y="124"/>
                    <a:pt x="228" y="124"/>
                  </a:cubicBezTo>
                  <a:cubicBezTo>
                    <a:pt x="110" y="124"/>
                    <a:pt x="8" y="218"/>
                    <a:pt x="5" y="336"/>
                  </a:cubicBezTo>
                  <a:cubicBezTo>
                    <a:pt x="1" y="458"/>
                    <a:pt x="97" y="561"/>
                    <a:pt x="218" y="565"/>
                  </a:cubicBezTo>
                  <a:lnTo>
                    <a:pt x="300" y="566"/>
                  </a:lnTo>
                  <a:cubicBezTo>
                    <a:pt x="591" y="566"/>
                    <a:pt x="880" y="517"/>
                    <a:pt x="1163" y="419"/>
                  </a:cubicBezTo>
                  <a:cubicBezTo>
                    <a:pt x="1165" y="419"/>
                    <a:pt x="1165" y="419"/>
                    <a:pt x="1168" y="417"/>
                  </a:cubicBezTo>
                  <a:lnTo>
                    <a:pt x="1016" y="0"/>
                  </a:ln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8" name="Google Shape;1428;p39"/>
            <p:cNvSpPr/>
            <p:nvPr/>
          </p:nvSpPr>
          <p:spPr>
            <a:xfrm>
              <a:off x="7146675" y="3688113"/>
              <a:ext cx="27925" cy="26725"/>
            </a:xfrm>
            <a:custGeom>
              <a:avLst/>
              <a:gdLst/>
              <a:ahLst/>
              <a:cxnLst/>
              <a:rect l="l" t="t" r="r" b="b"/>
              <a:pathLst>
                <a:path w="1117" h="1069" extrusionOk="0">
                  <a:moveTo>
                    <a:pt x="872" y="0"/>
                  </a:moveTo>
                  <a:cubicBezTo>
                    <a:pt x="817" y="0"/>
                    <a:pt x="761" y="21"/>
                    <a:pt x="719" y="63"/>
                  </a:cubicBezTo>
                  <a:cubicBezTo>
                    <a:pt x="504" y="268"/>
                    <a:pt x="294" y="480"/>
                    <a:pt x="85" y="694"/>
                  </a:cubicBezTo>
                  <a:cubicBezTo>
                    <a:pt x="0" y="783"/>
                    <a:pt x="4" y="922"/>
                    <a:pt x="91" y="1006"/>
                  </a:cubicBezTo>
                  <a:cubicBezTo>
                    <a:pt x="133" y="1047"/>
                    <a:pt x="189" y="1068"/>
                    <a:pt x="245" y="1068"/>
                  </a:cubicBezTo>
                  <a:cubicBezTo>
                    <a:pt x="304" y="1068"/>
                    <a:pt x="360" y="1045"/>
                    <a:pt x="404" y="1000"/>
                  </a:cubicBezTo>
                  <a:cubicBezTo>
                    <a:pt x="607" y="790"/>
                    <a:pt x="814" y="584"/>
                    <a:pt x="1025" y="382"/>
                  </a:cubicBezTo>
                  <a:cubicBezTo>
                    <a:pt x="1112" y="297"/>
                    <a:pt x="1116" y="156"/>
                    <a:pt x="1031" y="68"/>
                  </a:cubicBezTo>
                  <a:cubicBezTo>
                    <a:pt x="988" y="23"/>
                    <a:pt x="930" y="0"/>
                    <a:pt x="8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29" name="Google Shape;1429;p39"/>
            <p:cNvSpPr/>
            <p:nvPr/>
          </p:nvSpPr>
          <p:spPr>
            <a:xfrm>
              <a:off x="7103550" y="3736838"/>
              <a:ext cx="26125" cy="28550"/>
            </a:xfrm>
            <a:custGeom>
              <a:avLst/>
              <a:gdLst/>
              <a:ahLst/>
              <a:cxnLst/>
              <a:rect l="l" t="t" r="r" b="b"/>
              <a:pathLst>
                <a:path w="1045" h="1142" extrusionOk="0">
                  <a:moveTo>
                    <a:pt x="797" y="0"/>
                  </a:moveTo>
                  <a:cubicBezTo>
                    <a:pt x="732" y="0"/>
                    <a:pt x="668" y="28"/>
                    <a:pt x="623" y="82"/>
                  </a:cubicBezTo>
                  <a:cubicBezTo>
                    <a:pt x="435" y="312"/>
                    <a:pt x="250" y="547"/>
                    <a:pt x="73" y="787"/>
                  </a:cubicBezTo>
                  <a:cubicBezTo>
                    <a:pt x="1" y="885"/>
                    <a:pt x="21" y="1022"/>
                    <a:pt x="118" y="1097"/>
                  </a:cubicBezTo>
                  <a:cubicBezTo>
                    <a:pt x="157" y="1127"/>
                    <a:pt x="205" y="1141"/>
                    <a:pt x="250" y="1141"/>
                  </a:cubicBezTo>
                  <a:cubicBezTo>
                    <a:pt x="318" y="1141"/>
                    <a:pt x="385" y="1111"/>
                    <a:pt x="428" y="1053"/>
                  </a:cubicBezTo>
                  <a:cubicBezTo>
                    <a:pt x="603" y="818"/>
                    <a:pt x="782" y="588"/>
                    <a:pt x="966" y="363"/>
                  </a:cubicBezTo>
                  <a:cubicBezTo>
                    <a:pt x="1044" y="266"/>
                    <a:pt x="1030" y="126"/>
                    <a:pt x="935" y="49"/>
                  </a:cubicBezTo>
                  <a:cubicBezTo>
                    <a:pt x="895" y="16"/>
                    <a:pt x="846" y="0"/>
                    <a:pt x="79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0" name="Google Shape;1430;p39"/>
            <p:cNvSpPr/>
            <p:nvPr/>
          </p:nvSpPr>
          <p:spPr>
            <a:xfrm>
              <a:off x="7067900" y="3790938"/>
              <a:ext cx="23600" cy="30325"/>
            </a:xfrm>
            <a:custGeom>
              <a:avLst/>
              <a:gdLst/>
              <a:ahLst/>
              <a:cxnLst/>
              <a:rect l="l" t="t" r="r" b="b"/>
              <a:pathLst>
                <a:path w="944" h="1213" extrusionOk="0">
                  <a:moveTo>
                    <a:pt x="689" y="1"/>
                  </a:moveTo>
                  <a:cubicBezTo>
                    <a:pt x="613" y="1"/>
                    <a:pt x="540" y="39"/>
                    <a:pt x="499" y="109"/>
                  </a:cubicBezTo>
                  <a:cubicBezTo>
                    <a:pt x="346" y="364"/>
                    <a:pt x="199" y="624"/>
                    <a:pt x="57" y="886"/>
                  </a:cubicBezTo>
                  <a:cubicBezTo>
                    <a:pt x="0" y="995"/>
                    <a:pt x="41" y="1127"/>
                    <a:pt x="148" y="1187"/>
                  </a:cubicBezTo>
                  <a:cubicBezTo>
                    <a:pt x="180" y="1204"/>
                    <a:pt x="216" y="1212"/>
                    <a:pt x="251" y="1212"/>
                  </a:cubicBezTo>
                  <a:cubicBezTo>
                    <a:pt x="329" y="1212"/>
                    <a:pt x="407" y="1170"/>
                    <a:pt x="447" y="1096"/>
                  </a:cubicBezTo>
                  <a:cubicBezTo>
                    <a:pt x="584" y="839"/>
                    <a:pt x="729" y="585"/>
                    <a:pt x="879" y="336"/>
                  </a:cubicBezTo>
                  <a:cubicBezTo>
                    <a:pt x="943" y="231"/>
                    <a:pt x="908" y="95"/>
                    <a:pt x="803" y="32"/>
                  </a:cubicBezTo>
                  <a:cubicBezTo>
                    <a:pt x="767" y="11"/>
                    <a:pt x="727" y="1"/>
                    <a:pt x="68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1" name="Google Shape;1431;p39"/>
            <p:cNvSpPr/>
            <p:nvPr/>
          </p:nvSpPr>
          <p:spPr>
            <a:xfrm>
              <a:off x="7063675" y="3948613"/>
              <a:ext cx="33525" cy="17300"/>
            </a:xfrm>
            <a:custGeom>
              <a:avLst/>
              <a:gdLst/>
              <a:ahLst/>
              <a:cxnLst/>
              <a:rect l="l" t="t" r="r" b="b"/>
              <a:pathLst>
                <a:path w="1341" h="692" extrusionOk="0">
                  <a:moveTo>
                    <a:pt x="240" y="1"/>
                  </a:moveTo>
                  <a:cubicBezTo>
                    <a:pt x="140" y="1"/>
                    <a:pt x="52" y="69"/>
                    <a:pt x="29" y="171"/>
                  </a:cubicBezTo>
                  <a:cubicBezTo>
                    <a:pt x="0" y="288"/>
                    <a:pt x="73" y="407"/>
                    <a:pt x="192" y="437"/>
                  </a:cubicBezTo>
                  <a:cubicBezTo>
                    <a:pt x="475" y="505"/>
                    <a:pt x="753" y="586"/>
                    <a:pt x="1020" y="678"/>
                  </a:cubicBezTo>
                  <a:cubicBezTo>
                    <a:pt x="1044" y="688"/>
                    <a:pt x="1070" y="691"/>
                    <a:pt x="1092" y="691"/>
                  </a:cubicBezTo>
                  <a:cubicBezTo>
                    <a:pt x="1184" y="691"/>
                    <a:pt x="1270" y="634"/>
                    <a:pt x="1301" y="542"/>
                  </a:cubicBezTo>
                  <a:cubicBezTo>
                    <a:pt x="1340" y="427"/>
                    <a:pt x="1279" y="301"/>
                    <a:pt x="1165" y="261"/>
                  </a:cubicBezTo>
                  <a:cubicBezTo>
                    <a:pt x="885" y="164"/>
                    <a:pt x="592" y="78"/>
                    <a:pt x="294" y="8"/>
                  </a:cubicBezTo>
                  <a:cubicBezTo>
                    <a:pt x="276" y="3"/>
                    <a:pt x="258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2" name="Google Shape;1432;p39"/>
            <p:cNvSpPr/>
            <p:nvPr/>
          </p:nvSpPr>
          <p:spPr>
            <a:xfrm>
              <a:off x="7072850" y="4165238"/>
              <a:ext cx="29100" cy="25550"/>
            </a:xfrm>
            <a:custGeom>
              <a:avLst/>
              <a:gdLst/>
              <a:ahLst/>
              <a:cxnLst/>
              <a:rect l="l" t="t" r="r" b="b"/>
              <a:pathLst>
                <a:path w="1164" h="1022" extrusionOk="0">
                  <a:moveTo>
                    <a:pt x="244" y="0"/>
                  </a:moveTo>
                  <a:cubicBezTo>
                    <a:pt x="189" y="0"/>
                    <a:pt x="134" y="21"/>
                    <a:pt x="91" y="62"/>
                  </a:cubicBezTo>
                  <a:cubicBezTo>
                    <a:pt x="3" y="148"/>
                    <a:pt x="1" y="287"/>
                    <a:pt x="86" y="374"/>
                  </a:cubicBezTo>
                  <a:cubicBezTo>
                    <a:pt x="308" y="604"/>
                    <a:pt x="542" y="808"/>
                    <a:pt x="783" y="980"/>
                  </a:cubicBezTo>
                  <a:cubicBezTo>
                    <a:pt x="823" y="1008"/>
                    <a:pt x="867" y="1021"/>
                    <a:pt x="911" y="1021"/>
                  </a:cubicBezTo>
                  <a:cubicBezTo>
                    <a:pt x="981" y="1021"/>
                    <a:pt x="1049" y="988"/>
                    <a:pt x="1093" y="929"/>
                  </a:cubicBezTo>
                  <a:cubicBezTo>
                    <a:pt x="1163" y="830"/>
                    <a:pt x="1141" y="691"/>
                    <a:pt x="1042" y="620"/>
                  </a:cubicBezTo>
                  <a:cubicBezTo>
                    <a:pt x="822" y="467"/>
                    <a:pt x="606" y="279"/>
                    <a:pt x="403" y="67"/>
                  </a:cubicBezTo>
                  <a:cubicBezTo>
                    <a:pt x="360" y="23"/>
                    <a:pt x="302" y="0"/>
                    <a:pt x="24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3" name="Google Shape;1433;p39"/>
            <p:cNvSpPr/>
            <p:nvPr/>
          </p:nvSpPr>
          <p:spPr>
            <a:xfrm>
              <a:off x="7362650" y="3542238"/>
              <a:ext cx="32525" cy="20750"/>
            </a:xfrm>
            <a:custGeom>
              <a:avLst/>
              <a:gdLst/>
              <a:ahLst/>
              <a:cxnLst/>
              <a:rect l="l" t="t" r="r" b="b"/>
              <a:pathLst>
                <a:path w="1301" h="830" extrusionOk="0">
                  <a:moveTo>
                    <a:pt x="1047" y="1"/>
                  </a:moveTo>
                  <a:cubicBezTo>
                    <a:pt x="1015" y="1"/>
                    <a:pt x="983" y="8"/>
                    <a:pt x="953" y="22"/>
                  </a:cubicBezTo>
                  <a:cubicBezTo>
                    <a:pt x="685" y="151"/>
                    <a:pt x="420" y="281"/>
                    <a:pt x="153" y="411"/>
                  </a:cubicBezTo>
                  <a:cubicBezTo>
                    <a:pt x="44" y="466"/>
                    <a:pt x="0" y="600"/>
                    <a:pt x="54" y="707"/>
                  </a:cubicBezTo>
                  <a:cubicBezTo>
                    <a:pt x="94" y="785"/>
                    <a:pt x="172" y="829"/>
                    <a:pt x="253" y="829"/>
                  </a:cubicBezTo>
                  <a:cubicBezTo>
                    <a:pt x="287" y="829"/>
                    <a:pt x="321" y="822"/>
                    <a:pt x="352" y="807"/>
                  </a:cubicBezTo>
                  <a:cubicBezTo>
                    <a:pt x="614" y="676"/>
                    <a:pt x="881" y="549"/>
                    <a:pt x="1145" y="422"/>
                  </a:cubicBezTo>
                  <a:cubicBezTo>
                    <a:pt x="1252" y="371"/>
                    <a:pt x="1301" y="239"/>
                    <a:pt x="1248" y="127"/>
                  </a:cubicBezTo>
                  <a:cubicBezTo>
                    <a:pt x="1210" y="48"/>
                    <a:pt x="1130" y="1"/>
                    <a:pt x="104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4" name="Google Shape;1434;p39"/>
            <p:cNvSpPr/>
            <p:nvPr/>
          </p:nvSpPr>
          <p:spPr>
            <a:xfrm>
              <a:off x="7304175" y="3572438"/>
              <a:ext cx="31825" cy="21925"/>
            </a:xfrm>
            <a:custGeom>
              <a:avLst/>
              <a:gdLst/>
              <a:ahLst/>
              <a:cxnLst/>
              <a:rect l="l" t="t" r="r" b="b"/>
              <a:pathLst>
                <a:path w="1273" h="877" extrusionOk="0">
                  <a:moveTo>
                    <a:pt x="1023" y="1"/>
                  </a:moveTo>
                  <a:cubicBezTo>
                    <a:pt x="987" y="1"/>
                    <a:pt x="950" y="9"/>
                    <a:pt x="917" y="28"/>
                  </a:cubicBezTo>
                  <a:cubicBezTo>
                    <a:pt x="659" y="172"/>
                    <a:pt x="399" y="316"/>
                    <a:pt x="143" y="465"/>
                  </a:cubicBezTo>
                  <a:cubicBezTo>
                    <a:pt x="36" y="526"/>
                    <a:pt x="1" y="662"/>
                    <a:pt x="60" y="767"/>
                  </a:cubicBezTo>
                  <a:cubicBezTo>
                    <a:pt x="101" y="838"/>
                    <a:pt x="177" y="876"/>
                    <a:pt x="252" y="876"/>
                  </a:cubicBezTo>
                  <a:cubicBezTo>
                    <a:pt x="290" y="876"/>
                    <a:pt x="328" y="868"/>
                    <a:pt x="362" y="847"/>
                  </a:cubicBezTo>
                  <a:cubicBezTo>
                    <a:pt x="615" y="699"/>
                    <a:pt x="873" y="556"/>
                    <a:pt x="1128" y="414"/>
                  </a:cubicBezTo>
                  <a:cubicBezTo>
                    <a:pt x="1235" y="356"/>
                    <a:pt x="1273" y="221"/>
                    <a:pt x="1215" y="113"/>
                  </a:cubicBezTo>
                  <a:cubicBezTo>
                    <a:pt x="1176" y="42"/>
                    <a:pt x="1100" y="1"/>
                    <a:pt x="102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5" name="Google Shape;1435;p39"/>
            <p:cNvSpPr/>
            <p:nvPr/>
          </p:nvSpPr>
          <p:spPr>
            <a:xfrm>
              <a:off x="7185600" y="4144288"/>
              <a:ext cx="22525" cy="30775"/>
            </a:xfrm>
            <a:custGeom>
              <a:avLst/>
              <a:gdLst/>
              <a:ahLst/>
              <a:cxnLst/>
              <a:rect l="l" t="t" r="r" b="b"/>
              <a:pathLst>
                <a:path w="901" h="1231" extrusionOk="0">
                  <a:moveTo>
                    <a:pt x="651" y="0"/>
                  </a:moveTo>
                  <a:cubicBezTo>
                    <a:pt x="561" y="0"/>
                    <a:pt x="478" y="55"/>
                    <a:pt x="443" y="145"/>
                  </a:cubicBezTo>
                  <a:cubicBezTo>
                    <a:pt x="343" y="414"/>
                    <a:pt x="217" y="662"/>
                    <a:pt x="67" y="888"/>
                  </a:cubicBezTo>
                  <a:cubicBezTo>
                    <a:pt x="0" y="988"/>
                    <a:pt x="27" y="1127"/>
                    <a:pt x="129" y="1194"/>
                  </a:cubicBezTo>
                  <a:cubicBezTo>
                    <a:pt x="166" y="1220"/>
                    <a:pt x="209" y="1231"/>
                    <a:pt x="251" y="1231"/>
                  </a:cubicBezTo>
                  <a:cubicBezTo>
                    <a:pt x="322" y="1231"/>
                    <a:pt x="393" y="1198"/>
                    <a:pt x="436" y="1132"/>
                  </a:cubicBezTo>
                  <a:cubicBezTo>
                    <a:pt x="604" y="881"/>
                    <a:pt x="746" y="598"/>
                    <a:pt x="858" y="299"/>
                  </a:cubicBezTo>
                  <a:cubicBezTo>
                    <a:pt x="901" y="184"/>
                    <a:pt x="844" y="57"/>
                    <a:pt x="729" y="14"/>
                  </a:cubicBezTo>
                  <a:cubicBezTo>
                    <a:pt x="703" y="5"/>
                    <a:pt x="677" y="0"/>
                    <a:pt x="651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6" name="Google Shape;1436;p39"/>
            <p:cNvSpPr/>
            <p:nvPr/>
          </p:nvSpPr>
          <p:spPr>
            <a:xfrm>
              <a:off x="7199975" y="4078863"/>
              <a:ext cx="14250" cy="33025"/>
            </a:xfrm>
            <a:custGeom>
              <a:avLst/>
              <a:gdLst/>
              <a:ahLst/>
              <a:cxnLst/>
              <a:rect l="l" t="t" r="r" b="b"/>
              <a:pathLst>
                <a:path w="570" h="1321" extrusionOk="0">
                  <a:moveTo>
                    <a:pt x="239" y="1"/>
                  </a:moveTo>
                  <a:cubicBezTo>
                    <a:pt x="226" y="1"/>
                    <a:pt x="212" y="2"/>
                    <a:pt x="198" y="5"/>
                  </a:cubicBezTo>
                  <a:cubicBezTo>
                    <a:pt x="78" y="30"/>
                    <a:pt x="1" y="147"/>
                    <a:pt x="24" y="266"/>
                  </a:cubicBezTo>
                  <a:cubicBezTo>
                    <a:pt x="80" y="544"/>
                    <a:pt x="114" y="827"/>
                    <a:pt x="123" y="1105"/>
                  </a:cubicBezTo>
                  <a:cubicBezTo>
                    <a:pt x="127" y="1227"/>
                    <a:pt x="226" y="1321"/>
                    <a:pt x="346" y="1321"/>
                  </a:cubicBezTo>
                  <a:lnTo>
                    <a:pt x="353" y="1321"/>
                  </a:lnTo>
                  <a:cubicBezTo>
                    <a:pt x="475" y="1317"/>
                    <a:pt x="570" y="1214"/>
                    <a:pt x="567" y="1091"/>
                  </a:cubicBezTo>
                  <a:cubicBezTo>
                    <a:pt x="555" y="786"/>
                    <a:pt x="520" y="480"/>
                    <a:pt x="459" y="176"/>
                  </a:cubicBezTo>
                  <a:cubicBezTo>
                    <a:pt x="438" y="73"/>
                    <a:pt x="342" y="1"/>
                    <a:pt x="23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7" name="Google Shape;1437;p39"/>
            <p:cNvSpPr/>
            <p:nvPr/>
          </p:nvSpPr>
          <p:spPr>
            <a:xfrm>
              <a:off x="7195200" y="3644763"/>
              <a:ext cx="29675" cy="24925"/>
            </a:xfrm>
            <a:custGeom>
              <a:avLst/>
              <a:gdLst/>
              <a:ahLst/>
              <a:cxnLst/>
              <a:rect l="l" t="t" r="r" b="b"/>
              <a:pathLst>
                <a:path w="1187" h="997" extrusionOk="0">
                  <a:moveTo>
                    <a:pt x="937" y="0"/>
                  </a:moveTo>
                  <a:cubicBezTo>
                    <a:pt x="889" y="0"/>
                    <a:pt x="841" y="16"/>
                    <a:pt x="802" y="47"/>
                  </a:cubicBezTo>
                  <a:cubicBezTo>
                    <a:pt x="568" y="230"/>
                    <a:pt x="335" y="415"/>
                    <a:pt x="107" y="605"/>
                  </a:cubicBezTo>
                  <a:cubicBezTo>
                    <a:pt x="13" y="683"/>
                    <a:pt x="1" y="824"/>
                    <a:pt x="79" y="917"/>
                  </a:cubicBezTo>
                  <a:cubicBezTo>
                    <a:pt x="122" y="971"/>
                    <a:pt x="185" y="997"/>
                    <a:pt x="249" y="997"/>
                  </a:cubicBezTo>
                  <a:cubicBezTo>
                    <a:pt x="298" y="997"/>
                    <a:pt x="349" y="981"/>
                    <a:pt x="390" y="946"/>
                  </a:cubicBezTo>
                  <a:cubicBezTo>
                    <a:pt x="616" y="759"/>
                    <a:pt x="843" y="576"/>
                    <a:pt x="1073" y="394"/>
                  </a:cubicBezTo>
                  <a:cubicBezTo>
                    <a:pt x="1169" y="320"/>
                    <a:pt x="1186" y="180"/>
                    <a:pt x="1112" y="85"/>
                  </a:cubicBezTo>
                  <a:cubicBezTo>
                    <a:pt x="1068" y="29"/>
                    <a:pt x="1002" y="0"/>
                    <a:pt x="93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8" name="Google Shape;1438;p39"/>
            <p:cNvSpPr/>
            <p:nvPr/>
          </p:nvSpPr>
          <p:spPr>
            <a:xfrm>
              <a:off x="7248050" y="3606413"/>
              <a:ext cx="31025" cy="23375"/>
            </a:xfrm>
            <a:custGeom>
              <a:avLst/>
              <a:gdLst/>
              <a:ahLst/>
              <a:cxnLst/>
              <a:rect l="l" t="t" r="r" b="b"/>
              <a:pathLst>
                <a:path w="1241" h="935" extrusionOk="0">
                  <a:moveTo>
                    <a:pt x="988" y="0"/>
                  </a:moveTo>
                  <a:cubicBezTo>
                    <a:pt x="947" y="0"/>
                    <a:pt x="906" y="11"/>
                    <a:pt x="869" y="35"/>
                  </a:cubicBezTo>
                  <a:cubicBezTo>
                    <a:pt x="618" y="197"/>
                    <a:pt x="372" y="361"/>
                    <a:pt x="127" y="530"/>
                  </a:cubicBezTo>
                  <a:cubicBezTo>
                    <a:pt x="26" y="599"/>
                    <a:pt x="1" y="737"/>
                    <a:pt x="70" y="839"/>
                  </a:cubicBezTo>
                  <a:cubicBezTo>
                    <a:pt x="113" y="900"/>
                    <a:pt x="182" y="934"/>
                    <a:pt x="253" y="934"/>
                  </a:cubicBezTo>
                  <a:cubicBezTo>
                    <a:pt x="296" y="934"/>
                    <a:pt x="340" y="921"/>
                    <a:pt x="380" y="896"/>
                  </a:cubicBezTo>
                  <a:cubicBezTo>
                    <a:pt x="621" y="730"/>
                    <a:pt x="863" y="567"/>
                    <a:pt x="1110" y="408"/>
                  </a:cubicBezTo>
                  <a:cubicBezTo>
                    <a:pt x="1212" y="340"/>
                    <a:pt x="1240" y="204"/>
                    <a:pt x="1175" y="102"/>
                  </a:cubicBezTo>
                  <a:cubicBezTo>
                    <a:pt x="1132" y="35"/>
                    <a:pt x="1060" y="0"/>
                    <a:pt x="98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39" name="Google Shape;1439;p39"/>
            <p:cNvSpPr/>
            <p:nvPr/>
          </p:nvSpPr>
          <p:spPr>
            <a:xfrm>
              <a:off x="6580775" y="4351713"/>
              <a:ext cx="11900" cy="33175"/>
            </a:xfrm>
            <a:custGeom>
              <a:avLst/>
              <a:gdLst/>
              <a:ahLst/>
              <a:cxnLst/>
              <a:rect l="l" t="t" r="r" b="b"/>
              <a:pathLst>
                <a:path w="476" h="1327" extrusionOk="0">
                  <a:moveTo>
                    <a:pt x="248" y="0"/>
                  </a:moveTo>
                  <a:cubicBezTo>
                    <a:pt x="132" y="0"/>
                    <a:pt x="34" y="90"/>
                    <a:pt x="27" y="209"/>
                  </a:cubicBezTo>
                  <a:cubicBezTo>
                    <a:pt x="10" y="507"/>
                    <a:pt x="2" y="804"/>
                    <a:pt x="0" y="1105"/>
                  </a:cubicBezTo>
                  <a:cubicBezTo>
                    <a:pt x="0" y="1227"/>
                    <a:pt x="100" y="1326"/>
                    <a:pt x="222" y="1326"/>
                  </a:cubicBezTo>
                  <a:cubicBezTo>
                    <a:pt x="343" y="1326"/>
                    <a:pt x="443" y="1227"/>
                    <a:pt x="443" y="1106"/>
                  </a:cubicBezTo>
                  <a:cubicBezTo>
                    <a:pt x="446" y="816"/>
                    <a:pt x="454" y="524"/>
                    <a:pt x="468" y="233"/>
                  </a:cubicBezTo>
                  <a:cubicBezTo>
                    <a:pt x="475" y="109"/>
                    <a:pt x="382" y="6"/>
                    <a:pt x="258" y="0"/>
                  </a:cubicBezTo>
                  <a:cubicBezTo>
                    <a:pt x="255" y="0"/>
                    <a:pt x="251" y="0"/>
                    <a:pt x="24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0" name="Google Shape;1440;p39"/>
            <p:cNvSpPr/>
            <p:nvPr/>
          </p:nvSpPr>
          <p:spPr>
            <a:xfrm>
              <a:off x="6613375" y="4546413"/>
              <a:ext cx="21475" cy="31375"/>
            </a:xfrm>
            <a:custGeom>
              <a:avLst/>
              <a:gdLst/>
              <a:ahLst/>
              <a:cxnLst/>
              <a:rect l="l" t="t" r="r" b="b"/>
              <a:pathLst>
                <a:path w="859" h="1255" extrusionOk="0">
                  <a:moveTo>
                    <a:pt x="252" y="0"/>
                  </a:moveTo>
                  <a:cubicBezTo>
                    <a:pt x="224" y="0"/>
                    <a:pt x="195" y="6"/>
                    <a:pt x="167" y="18"/>
                  </a:cubicBezTo>
                  <a:cubicBezTo>
                    <a:pt x="53" y="63"/>
                    <a:pt x="1" y="192"/>
                    <a:pt x="46" y="305"/>
                  </a:cubicBezTo>
                  <a:cubicBezTo>
                    <a:pt x="160" y="582"/>
                    <a:pt x="280" y="856"/>
                    <a:pt x="407" y="1126"/>
                  </a:cubicBezTo>
                  <a:cubicBezTo>
                    <a:pt x="443" y="1206"/>
                    <a:pt x="524" y="1254"/>
                    <a:pt x="606" y="1254"/>
                  </a:cubicBezTo>
                  <a:cubicBezTo>
                    <a:pt x="639" y="1254"/>
                    <a:pt x="670" y="1247"/>
                    <a:pt x="700" y="1233"/>
                  </a:cubicBezTo>
                  <a:cubicBezTo>
                    <a:pt x="811" y="1182"/>
                    <a:pt x="859" y="1048"/>
                    <a:pt x="806" y="939"/>
                  </a:cubicBezTo>
                  <a:cubicBezTo>
                    <a:pt x="684" y="674"/>
                    <a:pt x="568" y="407"/>
                    <a:pt x="456" y="138"/>
                  </a:cubicBezTo>
                  <a:cubicBezTo>
                    <a:pt x="421" y="53"/>
                    <a:pt x="339" y="0"/>
                    <a:pt x="25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1" name="Google Shape;1441;p39"/>
            <p:cNvSpPr/>
            <p:nvPr/>
          </p:nvSpPr>
          <p:spPr>
            <a:xfrm>
              <a:off x="6585600" y="4285888"/>
              <a:ext cx="15875" cy="32875"/>
            </a:xfrm>
            <a:custGeom>
              <a:avLst/>
              <a:gdLst/>
              <a:ahLst/>
              <a:cxnLst/>
              <a:rect l="l" t="t" r="r" b="b"/>
              <a:pathLst>
                <a:path w="635" h="1315" extrusionOk="0">
                  <a:moveTo>
                    <a:pt x="396" y="0"/>
                  </a:moveTo>
                  <a:cubicBezTo>
                    <a:pt x="293" y="0"/>
                    <a:pt x="197" y="70"/>
                    <a:pt x="177" y="176"/>
                  </a:cubicBezTo>
                  <a:cubicBezTo>
                    <a:pt x="116" y="468"/>
                    <a:pt x="64" y="763"/>
                    <a:pt x="17" y="1056"/>
                  </a:cubicBezTo>
                  <a:cubicBezTo>
                    <a:pt x="0" y="1181"/>
                    <a:pt x="84" y="1295"/>
                    <a:pt x="204" y="1313"/>
                  </a:cubicBezTo>
                  <a:cubicBezTo>
                    <a:pt x="214" y="1314"/>
                    <a:pt x="227" y="1314"/>
                    <a:pt x="237" y="1314"/>
                  </a:cubicBezTo>
                  <a:cubicBezTo>
                    <a:pt x="343" y="1314"/>
                    <a:pt x="440" y="1236"/>
                    <a:pt x="455" y="1126"/>
                  </a:cubicBezTo>
                  <a:cubicBezTo>
                    <a:pt x="499" y="839"/>
                    <a:pt x="552" y="551"/>
                    <a:pt x="610" y="266"/>
                  </a:cubicBezTo>
                  <a:cubicBezTo>
                    <a:pt x="634" y="147"/>
                    <a:pt x="559" y="31"/>
                    <a:pt x="438" y="4"/>
                  </a:cubicBezTo>
                  <a:cubicBezTo>
                    <a:pt x="424" y="1"/>
                    <a:pt x="410" y="0"/>
                    <a:pt x="3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2" name="Google Shape;1442;p39"/>
            <p:cNvSpPr/>
            <p:nvPr/>
          </p:nvSpPr>
          <p:spPr>
            <a:xfrm>
              <a:off x="6593150" y="4483338"/>
              <a:ext cx="18125" cy="32425"/>
            </a:xfrm>
            <a:custGeom>
              <a:avLst/>
              <a:gdLst/>
              <a:ahLst/>
              <a:cxnLst/>
              <a:rect l="l" t="t" r="r" b="b"/>
              <a:pathLst>
                <a:path w="725" h="1297" extrusionOk="0">
                  <a:moveTo>
                    <a:pt x="243" y="0"/>
                  </a:moveTo>
                  <a:cubicBezTo>
                    <a:pt x="225" y="0"/>
                    <a:pt x="208" y="2"/>
                    <a:pt x="190" y="6"/>
                  </a:cubicBezTo>
                  <a:cubicBezTo>
                    <a:pt x="73" y="35"/>
                    <a:pt x="0" y="155"/>
                    <a:pt x="30" y="274"/>
                  </a:cubicBezTo>
                  <a:cubicBezTo>
                    <a:pt x="101" y="565"/>
                    <a:pt x="179" y="853"/>
                    <a:pt x="264" y="1139"/>
                  </a:cubicBezTo>
                  <a:cubicBezTo>
                    <a:pt x="292" y="1236"/>
                    <a:pt x="380" y="1297"/>
                    <a:pt x="477" y="1297"/>
                  </a:cubicBezTo>
                  <a:cubicBezTo>
                    <a:pt x="498" y="1297"/>
                    <a:pt x="519" y="1294"/>
                    <a:pt x="541" y="1288"/>
                  </a:cubicBezTo>
                  <a:cubicBezTo>
                    <a:pt x="657" y="1253"/>
                    <a:pt x="725" y="1131"/>
                    <a:pt x="689" y="1013"/>
                  </a:cubicBezTo>
                  <a:cubicBezTo>
                    <a:pt x="604" y="734"/>
                    <a:pt x="528" y="453"/>
                    <a:pt x="458" y="169"/>
                  </a:cubicBezTo>
                  <a:cubicBezTo>
                    <a:pt x="434" y="69"/>
                    <a:pt x="344" y="0"/>
                    <a:pt x="24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3" name="Google Shape;1443;p39"/>
            <p:cNvSpPr/>
            <p:nvPr/>
          </p:nvSpPr>
          <p:spPr>
            <a:xfrm>
              <a:off x="6582500" y="4417963"/>
              <a:ext cx="14275" cy="33025"/>
            </a:xfrm>
            <a:custGeom>
              <a:avLst/>
              <a:gdLst/>
              <a:ahLst/>
              <a:cxnLst/>
              <a:rect l="l" t="t" r="r" b="b"/>
              <a:pathLst>
                <a:path w="571" h="1321" extrusionOk="0">
                  <a:moveTo>
                    <a:pt x="235" y="1"/>
                  </a:moveTo>
                  <a:cubicBezTo>
                    <a:pt x="227" y="1"/>
                    <a:pt x="219" y="1"/>
                    <a:pt x="211" y="2"/>
                  </a:cubicBezTo>
                  <a:cubicBezTo>
                    <a:pt x="89" y="12"/>
                    <a:pt x="1" y="121"/>
                    <a:pt x="11" y="243"/>
                  </a:cubicBezTo>
                  <a:cubicBezTo>
                    <a:pt x="39" y="541"/>
                    <a:pt x="75" y="837"/>
                    <a:pt x="116" y="1131"/>
                  </a:cubicBezTo>
                  <a:cubicBezTo>
                    <a:pt x="131" y="1242"/>
                    <a:pt x="225" y="1321"/>
                    <a:pt x="334" y="1321"/>
                  </a:cubicBezTo>
                  <a:cubicBezTo>
                    <a:pt x="344" y="1321"/>
                    <a:pt x="355" y="1321"/>
                    <a:pt x="365" y="1320"/>
                  </a:cubicBezTo>
                  <a:cubicBezTo>
                    <a:pt x="487" y="1303"/>
                    <a:pt x="571" y="1192"/>
                    <a:pt x="555" y="1069"/>
                  </a:cubicBezTo>
                  <a:cubicBezTo>
                    <a:pt x="514" y="781"/>
                    <a:pt x="480" y="491"/>
                    <a:pt x="452" y="201"/>
                  </a:cubicBezTo>
                  <a:cubicBezTo>
                    <a:pt x="441" y="88"/>
                    <a:pt x="344" y="1"/>
                    <a:pt x="23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4" name="Google Shape;1444;p39"/>
            <p:cNvSpPr/>
            <p:nvPr/>
          </p:nvSpPr>
          <p:spPr>
            <a:xfrm>
              <a:off x="6643125" y="4605638"/>
              <a:ext cx="24600" cy="29600"/>
            </a:xfrm>
            <a:custGeom>
              <a:avLst/>
              <a:gdLst/>
              <a:ahLst/>
              <a:cxnLst/>
              <a:rect l="l" t="t" r="r" b="b"/>
              <a:pathLst>
                <a:path w="984" h="1184" extrusionOk="0">
                  <a:moveTo>
                    <a:pt x="253" y="0"/>
                  </a:moveTo>
                  <a:cubicBezTo>
                    <a:pt x="214" y="0"/>
                    <a:pt x="174" y="10"/>
                    <a:pt x="138" y="32"/>
                  </a:cubicBezTo>
                  <a:cubicBezTo>
                    <a:pt x="33" y="96"/>
                    <a:pt x="1" y="231"/>
                    <a:pt x="63" y="336"/>
                  </a:cubicBezTo>
                  <a:cubicBezTo>
                    <a:pt x="219" y="591"/>
                    <a:pt x="381" y="842"/>
                    <a:pt x="550" y="1089"/>
                  </a:cubicBezTo>
                  <a:cubicBezTo>
                    <a:pt x="592" y="1151"/>
                    <a:pt x="662" y="1184"/>
                    <a:pt x="732" y="1184"/>
                  </a:cubicBezTo>
                  <a:cubicBezTo>
                    <a:pt x="775" y="1184"/>
                    <a:pt x="819" y="1172"/>
                    <a:pt x="856" y="1146"/>
                  </a:cubicBezTo>
                  <a:cubicBezTo>
                    <a:pt x="957" y="1076"/>
                    <a:pt x="983" y="940"/>
                    <a:pt x="914" y="839"/>
                  </a:cubicBezTo>
                  <a:cubicBezTo>
                    <a:pt x="752" y="600"/>
                    <a:pt x="594" y="354"/>
                    <a:pt x="443" y="106"/>
                  </a:cubicBezTo>
                  <a:cubicBezTo>
                    <a:pt x="401" y="38"/>
                    <a:pt x="328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5" name="Google Shape;1445;p39"/>
            <p:cNvSpPr/>
            <p:nvPr/>
          </p:nvSpPr>
          <p:spPr>
            <a:xfrm>
              <a:off x="6807675" y="3983988"/>
              <a:ext cx="32175" cy="21275"/>
            </a:xfrm>
            <a:custGeom>
              <a:avLst/>
              <a:gdLst/>
              <a:ahLst/>
              <a:cxnLst/>
              <a:rect l="l" t="t" r="r" b="b"/>
              <a:pathLst>
                <a:path w="1287" h="851" extrusionOk="0">
                  <a:moveTo>
                    <a:pt x="1038" y="0"/>
                  </a:moveTo>
                  <a:cubicBezTo>
                    <a:pt x="1005" y="0"/>
                    <a:pt x="971" y="8"/>
                    <a:pt x="939" y="23"/>
                  </a:cubicBezTo>
                  <a:cubicBezTo>
                    <a:pt x="672" y="154"/>
                    <a:pt x="407" y="291"/>
                    <a:pt x="145" y="436"/>
                  </a:cubicBezTo>
                  <a:cubicBezTo>
                    <a:pt x="38" y="494"/>
                    <a:pt x="0" y="629"/>
                    <a:pt x="58" y="737"/>
                  </a:cubicBezTo>
                  <a:cubicBezTo>
                    <a:pt x="99" y="810"/>
                    <a:pt x="173" y="850"/>
                    <a:pt x="251" y="850"/>
                  </a:cubicBezTo>
                  <a:cubicBezTo>
                    <a:pt x="287" y="850"/>
                    <a:pt x="325" y="842"/>
                    <a:pt x="358" y="822"/>
                  </a:cubicBezTo>
                  <a:cubicBezTo>
                    <a:pt x="613" y="680"/>
                    <a:pt x="872" y="545"/>
                    <a:pt x="1133" y="418"/>
                  </a:cubicBezTo>
                  <a:cubicBezTo>
                    <a:pt x="1242" y="365"/>
                    <a:pt x="1286" y="232"/>
                    <a:pt x="1234" y="123"/>
                  </a:cubicBezTo>
                  <a:cubicBezTo>
                    <a:pt x="1198" y="45"/>
                    <a:pt x="1120" y="0"/>
                    <a:pt x="103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6" name="Google Shape;1446;p39"/>
            <p:cNvSpPr/>
            <p:nvPr/>
          </p:nvSpPr>
          <p:spPr>
            <a:xfrm>
              <a:off x="6868000" y="3959438"/>
              <a:ext cx="33425" cy="18225"/>
            </a:xfrm>
            <a:custGeom>
              <a:avLst/>
              <a:gdLst/>
              <a:ahLst/>
              <a:cxnLst/>
              <a:rect l="l" t="t" r="r" b="b"/>
              <a:pathLst>
                <a:path w="1337" h="729" extrusionOk="0">
                  <a:moveTo>
                    <a:pt x="1086" y="0"/>
                  </a:moveTo>
                  <a:cubicBezTo>
                    <a:pt x="1065" y="0"/>
                    <a:pt x="1043" y="3"/>
                    <a:pt x="1022" y="10"/>
                  </a:cubicBezTo>
                  <a:cubicBezTo>
                    <a:pt x="737" y="99"/>
                    <a:pt x="455" y="194"/>
                    <a:pt x="175" y="299"/>
                  </a:cubicBezTo>
                  <a:cubicBezTo>
                    <a:pt x="60" y="342"/>
                    <a:pt x="1" y="469"/>
                    <a:pt x="43" y="583"/>
                  </a:cubicBezTo>
                  <a:cubicBezTo>
                    <a:pt x="77" y="672"/>
                    <a:pt x="161" y="729"/>
                    <a:pt x="252" y="729"/>
                  </a:cubicBezTo>
                  <a:cubicBezTo>
                    <a:pt x="276" y="729"/>
                    <a:pt x="303" y="725"/>
                    <a:pt x="327" y="715"/>
                  </a:cubicBezTo>
                  <a:cubicBezTo>
                    <a:pt x="601" y="613"/>
                    <a:pt x="876" y="519"/>
                    <a:pt x="1154" y="432"/>
                  </a:cubicBezTo>
                  <a:cubicBezTo>
                    <a:pt x="1270" y="397"/>
                    <a:pt x="1337" y="272"/>
                    <a:pt x="1298" y="156"/>
                  </a:cubicBezTo>
                  <a:cubicBezTo>
                    <a:pt x="1269" y="62"/>
                    <a:pt x="1182" y="0"/>
                    <a:pt x="108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7" name="Google Shape;1447;p39"/>
            <p:cNvSpPr/>
            <p:nvPr/>
          </p:nvSpPr>
          <p:spPr>
            <a:xfrm>
              <a:off x="6702800" y="4058988"/>
              <a:ext cx="28000" cy="26500"/>
            </a:xfrm>
            <a:custGeom>
              <a:avLst/>
              <a:gdLst/>
              <a:ahLst/>
              <a:cxnLst/>
              <a:rect l="l" t="t" r="r" b="b"/>
              <a:pathLst>
                <a:path w="1120" h="1060" extrusionOk="0">
                  <a:moveTo>
                    <a:pt x="876" y="0"/>
                  </a:moveTo>
                  <a:cubicBezTo>
                    <a:pt x="822" y="0"/>
                    <a:pt x="768" y="20"/>
                    <a:pt x="725" y="60"/>
                  </a:cubicBezTo>
                  <a:cubicBezTo>
                    <a:pt x="508" y="264"/>
                    <a:pt x="294" y="471"/>
                    <a:pt x="86" y="685"/>
                  </a:cubicBezTo>
                  <a:cubicBezTo>
                    <a:pt x="0" y="771"/>
                    <a:pt x="2" y="912"/>
                    <a:pt x="90" y="997"/>
                  </a:cubicBezTo>
                  <a:cubicBezTo>
                    <a:pt x="132" y="1039"/>
                    <a:pt x="189" y="1059"/>
                    <a:pt x="244" y="1059"/>
                  </a:cubicBezTo>
                  <a:cubicBezTo>
                    <a:pt x="301" y="1059"/>
                    <a:pt x="359" y="1037"/>
                    <a:pt x="402" y="991"/>
                  </a:cubicBezTo>
                  <a:cubicBezTo>
                    <a:pt x="606" y="783"/>
                    <a:pt x="813" y="579"/>
                    <a:pt x="1026" y="381"/>
                  </a:cubicBezTo>
                  <a:cubicBezTo>
                    <a:pt x="1114" y="299"/>
                    <a:pt x="1119" y="159"/>
                    <a:pt x="1036" y="69"/>
                  </a:cubicBezTo>
                  <a:cubicBezTo>
                    <a:pt x="993" y="24"/>
                    <a:pt x="935" y="0"/>
                    <a:pt x="87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8" name="Google Shape;1448;p39"/>
            <p:cNvSpPr/>
            <p:nvPr/>
          </p:nvSpPr>
          <p:spPr>
            <a:xfrm>
              <a:off x="6660000" y="4107588"/>
              <a:ext cx="25850" cy="28675"/>
            </a:xfrm>
            <a:custGeom>
              <a:avLst/>
              <a:gdLst/>
              <a:ahLst/>
              <a:cxnLst/>
              <a:rect l="l" t="t" r="r" b="b"/>
              <a:pathLst>
                <a:path w="1034" h="1147" extrusionOk="0">
                  <a:moveTo>
                    <a:pt x="785" y="0"/>
                  </a:moveTo>
                  <a:cubicBezTo>
                    <a:pt x="720" y="0"/>
                    <a:pt x="656" y="28"/>
                    <a:pt x="612" y="82"/>
                  </a:cubicBezTo>
                  <a:cubicBezTo>
                    <a:pt x="426" y="316"/>
                    <a:pt x="245" y="555"/>
                    <a:pt x="72" y="796"/>
                  </a:cubicBezTo>
                  <a:cubicBezTo>
                    <a:pt x="1" y="895"/>
                    <a:pt x="22" y="1033"/>
                    <a:pt x="121" y="1104"/>
                  </a:cubicBezTo>
                  <a:cubicBezTo>
                    <a:pt x="160" y="1132"/>
                    <a:pt x="206" y="1146"/>
                    <a:pt x="250" y="1146"/>
                  </a:cubicBezTo>
                  <a:cubicBezTo>
                    <a:pt x="320" y="1146"/>
                    <a:pt x="386" y="1115"/>
                    <a:pt x="429" y="1054"/>
                  </a:cubicBezTo>
                  <a:cubicBezTo>
                    <a:pt x="599" y="818"/>
                    <a:pt x="776" y="586"/>
                    <a:pt x="958" y="358"/>
                  </a:cubicBezTo>
                  <a:cubicBezTo>
                    <a:pt x="1033" y="263"/>
                    <a:pt x="1018" y="124"/>
                    <a:pt x="923" y="47"/>
                  </a:cubicBezTo>
                  <a:cubicBezTo>
                    <a:pt x="881" y="16"/>
                    <a:pt x="833" y="0"/>
                    <a:pt x="78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49" name="Google Shape;1449;p39"/>
            <p:cNvSpPr/>
            <p:nvPr/>
          </p:nvSpPr>
          <p:spPr>
            <a:xfrm>
              <a:off x="6752250" y="4017463"/>
              <a:ext cx="30475" cy="24100"/>
            </a:xfrm>
            <a:custGeom>
              <a:avLst/>
              <a:gdLst/>
              <a:ahLst/>
              <a:cxnLst/>
              <a:rect l="l" t="t" r="r" b="b"/>
              <a:pathLst>
                <a:path w="1219" h="964" extrusionOk="0">
                  <a:moveTo>
                    <a:pt x="966" y="1"/>
                  </a:moveTo>
                  <a:cubicBezTo>
                    <a:pt x="923" y="1"/>
                    <a:pt x="880" y="14"/>
                    <a:pt x="842" y="40"/>
                  </a:cubicBezTo>
                  <a:cubicBezTo>
                    <a:pt x="596" y="210"/>
                    <a:pt x="354" y="383"/>
                    <a:pt x="117" y="566"/>
                  </a:cubicBezTo>
                  <a:cubicBezTo>
                    <a:pt x="19" y="640"/>
                    <a:pt x="1" y="779"/>
                    <a:pt x="76" y="877"/>
                  </a:cubicBezTo>
                  <a:cubicBezTo>
                    <a:pt x="120" y="934"/>
                    <a:pt x="185" y="963"/>
                    <a:pt x="252" y="963"/>
                  </a:cubicBezTo>
                  <a:cubicBezTo>
                    <a:pt x="298" y="963"/>
                    <a:pt x="345" y="949"/>
                    <a:pt x="386" y="918"/>
                  </a:cubicBezTo>
                  <a:cubicBezTo>
                    <a:pt x="618" y="741"/>
                    <a:pt x="854" y="570"/>
                    <a:pt x="1093" y="403"/>
                  </a:cubicBezTo>
                  <a:cubicBezTo>
                    <a:pt x="1195" y="334"/>
                    <a:pt x="1219" y="196"/>
                    <a:pt x="1149" y="95"/>
                  </a:cubicBezTo>
                  <a:cubicBezTo>
                    <a:pt x="1106" y="34"/>
                    <a:pt x="1036" y="1"/>
                    <a:pt x="966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0" name="Google Shape;1450;p39"/>
            <p:cNvSpPr/>
            <p:nvPr/>
          </p:nvSpPr>
          <p:spPr>
            <a:xfrm>
              <a:off x="7041150" y="3850163"/>
              <a:ext cx="20450" cy="31725"/>
            </a:xfrm>
            <a:custGeom>
              <a:avLst/>
              <a:gdLst/>
              <a:ahLst/>
              <a:cxnLst/>
              <a:rect l="l" t="t" r="r" b="b"/>
              <a:pathLst>
                <a:path w="818" h="1269" extrusionOk="0">
                  <a:moveTo>
                    <a:pt x="567" y="1"/>
                  </a:moveTo>
                  <a:cubicBezTo>
                    <a:pt x="481" y="1"/>
                    <a:pt x="397" y="52"/>
                    <a:pt x="361" y="138"/>
                  </a:cubicBezTo>
                  <a:cubicBezTo>
                    <a:pt x="248" y="414"/>
                    <a:pt x="141" y="692"/>
                    <a:pt x="42" y="975"/>
                  </a:cubicBezTo>
                  <a:cubicBezTo>
                    <a:pt x="1" y="1089"/>
                    <a:pt x="62" y="1216"/>
                    <a:pt x="177" y="1257"/>
                  </a:cubicBezTo>
                  <a:cubicBezTo>
                    <a:pt x="201" y="1265"/>
                    <a:pt x="226" y="1268"/>
                    <a:pt x="249" y="1268"/>
                  </a:cubicBezTo>
                  <a:cubicBezTo>
                    <a:pt x="340" y="1268"/>
                    <a:pt x="426" y="1211"/>
                    <a:pt x="459" y="1121"/>
                  </a:cubicBezTo>
                  <a:cubicBezTo>
                    <a:pt x="555" y="847"/>
                    <a:pt x="659" y="575"/>
                    <a:pt x="771" y="305"/>
                  </a:cubicBezTo>
                  <a:cubicBezTo>
                    <a:pt x="818" y="193"/>
                    <a:pt x="764" y="63"/>
                    <a:pt x="650" y="17"/>
                  </a:cubicBezTo>
                  <a:cubicBezTo>
                    <a:pt x="623" y="6"/>
                    <a:pt x="595" y="1"/>
                    <a:pt x="56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7038000" y="4109188"/>
              <a:ext cx="21475" cy="31250"/>
            </a:xfrm>
            <a:custGeom>
              <a:avLst/>
              <a:gdLst/>
              <a:ahLst/>
              <a:cxnLst/>
              <a:rect l="l" t="t" r="r" b="b"/>
              <a:pathLst>
                <a:path w="859" h="1250" extrusionOk="0">
                  <a:moveTo>
                    <a:pt x="249" y="0"/>
                  </a:moveTo>
                  <a:cubicBezTo>
                    <a:pt x="224" y="0"/>
                    <a:pt x="199" y="5"/>
                    <a:pt x="174" y="14"/>
                  </a:cubicBezTo>
                  <a:cubicBezTo>
                    <a:pt x="57" y="57"/>
                    <a:pt x="1" y="184"/>
                    <a:pt x="42" y="298"/>
                  </a:cubicBezTo>
                  <a:lnTo>
                    <a:pt x="103" y="455"/>
                  </a:lnTo>
                  <a:cubicBezTo>
                    <a:pt x="191" y="684"/>
                    <a:pt x="297" y="910"/>
                    <a:pt x="412" y="1132"/>
                  </a:cubicBezTo>
                  <a:cubicBezTo>
                    <a:pt x="452" y="1207"/>
                    <a:pt x="530" y="1249"/>
                    <a:pt x="608" y="1249"/>
                  </a:cubicBezTo>
                  <a:cubicBezTo>
                    <a:pt x="643" y="1249"/>
                    <a:pt x="678" y="1241"/>
                    <a:pt x="710" y="1224"/>
                  </a:cubicBezTo>
                  <a:cubicBezTo>
                    <a:pt x="819" y="1167"/>
                    <a:pt x="859" y="1032"/>
                    <a:pt x="802" y="925"/>
                  </a:cubicBezTo>
                  <a:cubicBezTo>
                    <a:pt x="694" y="719"/>
                    <a:pt x="596" y="506"/>
                    <a:pt x="514" y="295"/>
                  </a:cubicBezTo>
                  <a:lnTo>
                    <a:pt x="457" y="145"/>
                  </a:lnTo>
                  <a:cubicBezTo>
                    <a:pt x="424" y="56"/>
                    <a:pt x="339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7022025" y="4044963"/>
              <a:ext cx="15800" cy="32900"/>
            </a:xfrm>
            <a:custGeom>
              <a:avLst/>
              <a:gdLst/>
              <a:ahLst/>
              <a:cxnLst/>
              <a:rect l="l" t="t" r="r" b="b"/>
              <a:pathLst>
                <a:path w="632" h="1316" extrusionOk="0">
                  <a:moveTo>
                    <a:pt x="240" y="1"/>
                  </a:moveTo>
                  <a:cubicBezTo>
                    <a:pt x="229" y="1"/>
                    <a:pt x="217" y="2"/>
                    <a:pt x="206" y="4"/>
                  </a:cubicBezTo>
                  <a:cubicBezTo>
                    <a:pt x="85" y="21"/>
                    <a:pt x="0" y="133"/>
                    <a:pt x="18" y="253"/>
                  </a:cubicBezTo>
                  <a:cubicBezTo>
                    <a:pt x="58" y="550"/>
                    <a:pt x="112" y="847"/>
                    <a:pt x="173" y="1140"/>
                  </a:cubicBezTo>
                  <a:cubicBezTo>
                    <a:pt x="197" y="1245"/>
                    <a:pt x="287" y="1315"/>
                    <a:pt x="390" y="1315"/>
                  </a:cubicBezTo>
                  <a:cubicBezTo>
                    <a:pt x="406" y="1315"/>
                    <a:pt x="421" y="1314"/>
                    <a:pt x="437" y="1310"/>
                  </a:cubicBezTo>
                  <a:cubicBezTo>
                    <a:pt x="556" y="1284"/>
                    <a:pt x="631" y="1167"/>
                    <a:pt x="607" y="1047"/>
                  </a:cubicBezTo>
                  <a:cubicBezTo>
                    <a:pt x="546" y="765"/>
                    <a:pt x="496" y="479"/>
                    <a:pt x="455" y="191"/>
                  </a:cubicBezTo>
                  <a:cubicBezTo>
                    <a:pt x="440" y="82"/>
                    <a:pt x="346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6998375" y="3913213"/>
              <a:ext cx="42675" cy="40025"/>
            </a:xfrm>
            <a:custGeom>
              <a:avLst/>
              <a:gdLst/>
              <a:ahLst/>
              <a:cxnLst/>
              <a:rect l="l" t="t" r="r" b="b"/>
              <a:pathLst>
                <a:path w="1707" h="1601" extrusionOk="0">
                  <a:moveTo>
                    <a:pt x="1463" y="1"/>
                  </a:moveTo>
                  <a:cubicBezTo>
                    <a:pt x="1362" y="1"/>
                    <a:pt x="1272" y="70"/>
                    <a:pt x="1248" y="171"/>
                  </a:cubicBezTo>
                  <a:cubicBezTo>
                    <a:pt x="1179" y="465"/>
                    <a:pt x="1118" y="757"/>
                    <a:pt x="1067" y="1051"/>
                  </a:cubicBezTo>
                  <a:cubicBezTo>
                    <a:pt x="1060" y="1089"/>
                    <a:pt x="1062" y="1124"/>
                    <a:pt x="1074" y="1156"/>
                  </a:cubicBezTo>
                  <a:cubicBezTo>
                    <a:pt x="828" y="1141"/>
                    <a:pt x="584" y="1134"/>
                    <a:pt x="339" y="1134"/>
                  </a:cubicBezTo>
                  <a:lnTo>
                    <a:pt x="220" y="1134"/>
                  </a:lnTo>
                  <a:cubicBezTo>
                    <a:pt x="97" y="1136"/>
                    <a:pt x="0" y="1235"/>
                    <a:pt x="2" y="1358"/>
                  </a:cubicBezTo>
                  <a:cubicBezTo>
                    <a:pt x="3" y="1479"/>
                    <a:pt x="102" y="1575"/>
                    <a:pt x="223" y="1575"/>
                  </a:cubicBezTo>
                  <a:lnTo>
                    <a:pt x="338" y="1575"/>
                  </a:lnTo>
                  <a:cubicBezTo>
                    <a:pt x="590" y="1575"/>
                    <a:pt x="841" y="1582"/>
                    <a:pt x="1094" y="1601"/>
                  </a:cubicBezTo>
                  <a:lnTo>
                    <a:pt x="1108" y="1601"/>
                  </a:lnTo>
                  <a:cubicBezTo>
                    <a:pt x="1223" y="1601"/>
                    <a:pt x="1320" y="1510"/>
                    <a:pt x="1328" y="1394"/>
                  </a:cubicBezTo>
                  <a:cubicBezTo>
                    <a:pt x="1329" y="1363"/>
                    <a:pt x="1325" y="1334"/>
                    <a:pt x="1316" y="1309"/>
                  </a:cubicBezTo>
                  <a:cubicBezTo>
                    <a:pt x="1408" y="1294"/>
                    <a:pt x="1485" y="1225"/>
                    <a:pt x="1502" y="1127"/>
                  </a:cubicBezTo>
                  <a:cubicBezTo>
                    <a:pt x="1554" y="842"/>
                    <a:pt x="1613" y="557"/>
                    <a:pt x="1678" y="273"/>
                  </a:cubicBezTo>
                  <a:cubicBezTo>
                    <a:pt x="1706" y="154"/>
                    <a:pt x="1632" y="35"/>
                    <a:pt x="1513" y="7"/>
                  </a:cubicBezTo>
                  <a:cubicBezTo>
                    <a:pt x="1496" y="3"/>
                    <a:pt x="1479" y="1"/>
                    <a:pt x="146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6932425" y="3944888"/>
              <a:ext cx="33350" cy="14600"/>
            </a:xfrm>
            <a:custGeom>
              <a:avLst/>
              <a:gdLst/>
              <a:ahLst/>
              <a:cxnLst/>
              <a:rect l="l" t="t" r="r" b="b"/>
              <a:pathLst>
                <a:path w="1334" h="584" extrusionOk="0">
                  <a:moveTo>
                    <a:pt x="1096" y="0"/>
                  </a:moveTo>
                  <a:cubicBezTo>
                    <a:pt x="1086" y="0"/>
                    <a:pt x="1077" y="1"/>
                    <a:pt x="1067" y="2"/>
                  </a:cubicBezTo>
                  <a:cubicBezTo>
                    <a:pt x="780" y="40"/>
                    <a:pt x="494" y="88"/>
                    <a:pt x="210" y="145"/>
                  </a:cubicBezTo>
                  <a:lnTo>
                    <a:pt x="225" y="366"/>
                  </a:lnTo>
                  <a:lnTo>
                    <a:pt x="182" y="151"/>
                  </a:lnTo>
                  <a:cubicBezTo>
                    <a:pt x="61" y="174"/>
                    <a:pt x="0" y="287"/>
                    <a:pt x="23" y="408"/>
                  </a:cubicBezTo>
                  <a:cubicBezTo>
                    <a:pt x="43" y="512"/>
                    <a:pt x="147" y="583"/>
                    <a:pt x="253" y="583"/>
                  </a:cubicBezTo>
                  <a:cubicBezTo>
                    <a:pt x="270" y="583"/>
                    <a:pt x="284" y="582"/>
                    <a:pt x="298" y="581"/>
                  </a:cubicBezTo>
                  <a:cubicBezTo>
                    <a:pt x="572" y="527"/>
                    <a:pt x="849" y="478"/>
                    <a:pt x="1128" y="442"/>
                  </a:cubicBezTo>
                  <a:cubicBezTo>
                    <a:pt x="1248" y="426"/>
                    <a:pt x="1334" y="314"/>
                    <a:pt x="1316" y="192"/>
                  </a:cubicBezTo>
                  <a:cubicBezTo>
                    <a:pt x="1301" y="80"/>
                    <a:pt x="1204" y="0"/>
                    <a:pt x="10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55" name="Google Shape;1455;p39"/>
            <p:cNvSpPr/>
            <p:nvPr/>
          </p:nvSpPr>
          <p:spPr>
            <a:xfrm>
              <a:off x="7019225" y="3978813"/>
              <a:ext cx="11825" cy="33150"/>
            </a:xfrm>
            <a:custGeom>
              <a:avLst/>
              <a:gdLst/>
              <a:ahLst/>
              <a:cxnLst/>
              <a:rect l="l" t="t" r="r" b="b"/>
              <a:pathLst>
                <a:path w="473" h="1326" extrusionOk="0">
                  <a:moveTo>
                    <a:pt x="257" y="1"/>
                  </a:moveTo>
                  <a:cubicBezTo>
                    <a:pt x="129" y="1"/>
                    <a:pt x="30" y="89"/>
                    <a:pt x="23" y="209"/>
                  </a:cubicBezTo>
                  <a:cubicBezTo>
                    <a:pt x="7" y="480"/>
                    <a:pt x="0" y="751"/>
                    <a:pt x="0" y="1025"/>
                  </a:cubicBezTo>
                  <a:lnTo>
                    <a:pt x="0" y="1104"/>
                  </a:lnTo>
                  <a:cubicBezTo>
                    <a:pt x="0" y="1226"/>
                    <a:pt x="99" y="1325"/>
                    <a:pt x="221" y="1325"/>
                  </a:cubicBezTo>
                  <a:cubicBezTo>
                    <a:pt x="222" y="1325"/>
                    <a:pt x="223" y="1325"/>
                    <a:pt x="224" y="1325"/>
                  </a:cubicBezTo>
                  <a:cubicBezTo>
                    <a:pt x="346" y="1325"/>
                    <a:pt x="442" y="1226"/>
                    <a:pt x="442" y="1105"/>
                  </a:cubicBezTo>
                  <a:lnTo>
                    <a:pt x="442" y="1022"/>
                  </a:lnTo>
                  <a:cubicBezTo>
                    <a:pt x="442" y="759"/>
                    <a:pt x="450" y="497"/>
                    <a:pt x="465" y="235"/>
                  </a:cubicBezTo>
                  <a:cubicBezTo>
                    <a:pt x="472" y="113"/>
                    <a:pt x="379" y="8"/>
                    <a:pt x="25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344" name="Google Shape;6400;p38"/>
          <p:cNvGrpSpPr/>
          <p:nvPr/>
        </p:nvGrpSpPr>
        <p:grpSpPr>
          <a:xfrm rot="21296139">
            <a:off x="370192" y="5374071"/>
            <a:ext cx="1007685" cy="1240732"/>
            <a:chOff x="324405" y="613681"/>
            <a:chExt cx="763648" cy="940258"/>
          </a:xfrm>
        </p:grpSpPr>
        <p:grpSp>
          <p:nvGrpSpPr>
            <p:cNvPr id="356" name="Google Shape;6401;p38"/>
            <p:cNvGrpSpPr/>
            <p:nvPr/>
          </p:nvGrpSpPr>
          <p:grpSpPr>
            <a:xfrm rot="4394298">
              <a:off x="285310" y="751208"/>
              <a:ext cx="841826" cy="763636"/>
              <a:chOff x="7230959" y="2323599"/>
              <a:chExt cx="720404" cy="653491"/>
            </a:xfrm>
          </p:grpSpPr>
          <p:sp>
            <p:nvSpPr>
              <p:cNvPr id="364" name="Google Shape;6402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5" name="Google Shape;6403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6" name="Google Shape;6404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7" name="Google Shape;6405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8" name="Google Shape;6406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9" name="Google Shape;6407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  <p:grpSp>
          <p:nvGrpSpPr>
            <p:cNvPr id="357" name="Google Shape;6408;p38"/>
            <p:cNvGrpSpPr/>
            <p:nvPr/>
          </p:nvGrpSpPr>
          <p:grpSpPr>
            <a:xfrm rot="4394298">
              <a:off x="285322" y="652776"/>
              <a:ext cx="841826" cy="763636"/>
              <a:chOff x="7230959" y="2323599"/>
              <a:chExt cx="720404" cy="653491"/>
            </a:xfrm>
          </p:grpSpPr>
          <p:sp>
            <p:nvSpPr>
              <p:cNvPr id="358" name="Google Shape;6409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59" name="Google Shape;6410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0" name="Google Shape;6411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1" name="Google Shape;6412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2" name="Google Shape;6413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3" name="Google Shape;6414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46" name="Google Shape;6418;p38"/>
          <p:cNvGrpSpPr/>
          <p:nvPr/>
        </p:nvGrpSpPr>
        <p:grpSpPr>
          <a:xfrm rot="1831166">
            <a:off x="4968795" y="-80833"/>
            <a:ext cx="1203936" cy="1306353"/>
            <a:chOff x="7619057" y="2160675"/>
            <a:chExt cx="833266" cy="904151"/>
          </a:xfrm>
        </p:grpSpPr>
        <p:sp>
          <p:nvSpPr>
            <p:cNvPr id="352" name="Google Shape;6419;p38"/>
            <p:cNvSpPr/>
            <p:nvPr/>
          </p:nvSpPr>
          <p:spPr>
            <a:xfrm rot="-5811408">
              <a:off x="7636334" y="2248837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rgbClr val="452666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3" name="Google Shape;6420;p38"/>
            <p:cNvSpPr/>
            <p:nvPr/>
          </p:nvSpPr>
          <p:spPr>
            <a:xfrm rot="15788592">
              <a:off x="7553737" y="2225995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347" name="Google Shape;6421;p38"/>
          <p:cNvGrpSpPr/>
          <p:nvPr/>
        </p:nvGrpSpPr>
        <p:grpSpPr>
          <a:xfrm>
            <a:off x="444261" y="3880484"/>
            <a:ext cx="932819" cy="670024"/>
            <a:chOff x="790675" y="1570875"/>
            <a:chExt cx="502524" cy="360952"/>
          </a:xfrm>
        </p:grpSpPr>
        <p:sp>
          <p:nvSpPr>
            <p:cNvPr id="348" name="Google Shape;6422;p38"/>
            <p:cNvSpPr/>
            <p:nvPr/>
          </p:nvSpPr>
          <p:spPr>
            <a:xfrm>
              <a:off x="790675" y="16199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9" name="Google Shape;6423;p38"/>
            <p:cNvSpPr/>
            <p:nvPr/>
          </p:nvSpPr>
          <p:spPr>
            <a:xfrm>
              <a:off x="790675" y="18072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0" name="Google Shape;6424;p38"/>
            <p:cNvSpPr/>
            <p:nvPr/>
          </p:nvSpPr>
          <p:spPr>
            <a:xfrm>
              <a:off x="829950" y="15708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1" name="Google Shape;6425;p38"/>
            <p:cNvSpPr/>
            <p:nvPr/>
          </p:nvSpPr>
          <p:spPr>
            <a:xfrm>
              <a:off x="829950" y="17581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370" name="Google Shape;6391;p38"/>
          <p:cNvGrpSpPr/>
          <p:nvPr/>
        </p:nvGrpSpPr>
        <p:grpSpPr>
          <a:xfrm>
            <a:off x="5290852" y="5198166"/>
            <a:ext cx="2230133" cy="205167"/>
            <a:chOff x="817275" y="3888700"/>
            <a:chExt cx="1672600" cy="153875"/>
          </a:xfrm>
        </p:grpSpPr>
        <p:sp>
          <p:nvSpPr>
            <p:cNvPr id="371" name="Google Shape;6392;p38"/>
            <p:cNvSpPr/>
            <p:nvPr/>
          </p:nvSpPr>
          <p:spPr>
            <a:xfrm>
              <a:off x="817275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34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38" y="6154"/>
                  </a:cubicBezTo>
                  <a:cubicBezTo>
                    <a:pt x="1160" y="6154"/>
                    <a:pt x="1410" y="6084"/>
                    <a:pt x="1672" y="5935"/>
                  </a:cubicBezTo>
                  <a:lnTo>
                    <a:pt x="4955" y="4020"/>
                  </a:lnTo>
                  <a:cubicBezTo>
                    <a:pt x="5867" y="3503"/>
                    <a:pt x="5867" y="2652"/>
                    <a:pt x="4955" y="2135"/>
                  </a:cubicBezTo>
                  <a:lnTo>
                    <a:pt x="1672" y="221"/>
                  </a:lnTo>
                  <a:cubicBezTo>
                    <a:pt x="1409" y="71"/>
                    <a:pt x="1158" y="1"/>
                    <a:pt x="93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2" name="Google Shape;6393;p38"/>
            <p:cNvSpPr/>
            <p:nvPr/>
          </p:nvSpPr>
          <p:spPr>
            <a:xfrm>
              <a:off x="1035350" y="3888700"/>
              <a:ext cx="145925" cy="153875"/>
            </a:xfrm>
            <a:custGeom>
              <a:avLst/>
              <a:gdLst/>
              <a:ahLst/>
              <a:cxnLst/>
              <a:rect l="l" t="t" r="r" b="b"/>
              <a:pathLst>
                <a:path w="5837" h="6155" extrusionOk="0">
                  <a:moveTo>
                    <a:pt x="924" y="1"/>
                  </a:moveTo>
                  <a:cubicBezTo>
                    <a:pt x="385" y="1"/>
                    <a:pt x="1" y="428"/>
                    <a:pt x="1" y="1163"/>
                  </a:cubicBezTo>
                  <a:lnTo>
                    <a:pt x="1" y="4962"/>
                  </a:lnTo>
                  <a:cubicBezTo>
                    <a:pt x="1" y="5720"/>
                    <a:pt x="371" y="6154"/>
                    <a:pt x="914" y="6154"/>
                  </a:cubicBezTo>
                  <a:cubicBezTo>
                    <a:pt x="1133" y="6154"/>
                    <a:pt x="1380" y="6084"/>
                    <a:pt x="1642" y="5935"/>
                  </a:cubicBezTo>
                  <a:lnTo>
                    <a:pt x="4925" y="4020"/>
                  </a:lnTo>
                  <a:cubicBezTo>
                    <a:pt x="5837" y="3503"/>
                    <a:pt x="5837" y="2652"/>
                    <a:pt x="4925" y="2135"/>
                  </a:cubicBezTo>
                  <a:lnTo>
                    <a:pt x="1642" y="221"/>
                  </a:lnTo>
                  <a:cubicBezTo>
                    <a:pt x="1388" y="71"/>
                    <a:pt x="1143" y="1"/>
                    <a:pt x="92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3" name="Google Shape;6394;p38"/>
            <p:cNvSpPr/>
            <p:nvPr/>
          </p:nvSpPr>
          <p:spPr>
            <a:xfrm>
              <a:off x="12527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4" name="Google Shape;6395;p38"/>
            <p:cNvSpPr/>
            <p:nvPr/>
          </p:nvSpPr>
          <p:spPr>
            <a:xfrm>
              <a:off x="14708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5" name="Google Shape;6396;p38"/>
            <p:cNvSpPr/>
            <p:nvPr/>
          </p:nvSpPr>
          <p:spPr>
            <a:xfrm>
              <a:off x="16889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6" name="Google Shape;6397;p38"/>
            <p:cNvSpPr/>
            <p:nvPr/>
          </p:nvSpPr>
          <p:spPr>
            <a:xfrm>
              <a:off x="19070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7" name="Google Shape;6398;p38"/>
            <p:cNvSpPr/>
            <p:nvPr/>
          </p:nvSpPr>
          <p:spPr>
            <a:xfrm>
              <a:off x="23432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8" name="Google Shape;6399;p38"/>
            <p:cNvSpPr/>
            <p:nvPr/>
          </p:nvSpPr>
          <p:spPr>
            <a:xfrm>
              <a:off x="21251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381" name="Google Shape;1114;p39"/>
          <p:cNvSpPr txBox="1">
            <a:spLocks/>
          </p:cNvSpPr>
          <p:nvPr/>
        </p:nvSpPr>
        <p:spPr>
          <a:xfrm>
            <a:off x="2401758" y="2112195"/>
            <a:ext cx="7445231" cy="2153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hiana"/>
              <a:buNone/>
              <a:defRPr sz="9600" b="0" i="0" u="none" strike="noStrike" cap="none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121914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hiana"/>
              <a:buNone/>
              <a:tabLst/>
              <a:defRPr/>
            </a:pPr>
            <a:r>
              <a:rPr kumimoji="0" lang="en-US" sz="8000" b="1" i="0" u="none" strike="noStrike" kern="0" cap="none" spc="0" normalizeH="0" baseline="0" noProof="0" dirty="0">
                <a:ln>
                  <a:noFill/>
                </a:ln>
                <a:solidFill>
                  <a:srgbClr val="FF657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Bahiana"/>
              </a:rPr>
              <a:t>LUYỆN</a:t>
            </a:r>
            <a:r>
              <a:rPr kumimoji="0" lang="en-US" sz="8000" b="1" i="0" u="none" strike="noStrike" kern="0" cap="none" spc="0" normalizeH="0" noProof="0" dirty="0">
                <a:ln>
                  <a:noFill/>
                </a:ln>
                <a:solidFill>
                  <a:srgbClr val="FF657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Bahiana"/>
              </a:rPr>
              <a:t> TẬP</a:t>
            </a:r>
            <a:endParaRPr kumimoji="0" lang="en-US" sz="8000" b="0" i="0" u="none" strike="noStrike" kern="0" cap="none" spc="0" normalizeH="0" baseline="0" noProof="0" dirty="0">
              <a:ln>
                <a:noFill/>
              </a:ln>
              <a:solidFill>
                <a:srgbClr val="FF657D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Bahiana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219124" y="-129881"/>
            <a:ext cx="3567355" cy="4313165"/>
            <a:chOff x="5432822" y="-257660"/>
            <a:chExt cx="2022395" cy="2545037"/>
          </a:xfrm>
        </p:grpSpPr>
        <p:pic>
          <p:nvPicPr>
            <p:cNvPr id="169" name="Picture 16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2822" y="-257660"/>
              <a:ext cx="2022395" cy="2545037"/>
            </a:xfrm>
            <a:prstGeom prst="rect">
              <a:avLst/>
            </a:prstGeom>
          </p:spPr>
        </p:pic>
        <p:grpSp>
          <p:nvGrpSpPr>
            <p:cNvPr id="384" name="Google Shape;6421;p38"/>
            <p:cNvGrpSpPr/>
            <p:nvPr/>
          </p:nvGrpSpPr>
          <p:grpSpPr>
            <a:xfrm>
              <a:off x="5764630" y="1171508"/>
              <a:ext cx="699614" cy="239921"/>
              <a:chOff x="790675" y="1570875"/>
              <a:chExt cx="502524" cy="172332"/>
            </a:xfrm>
          </p:grpSpPr>
          <p:sp>
            <p:nvSpPr>
              <p:cNvPr id="385" name="Google Shape;6422;p38"/>
              <p:cNvSpPr/>
              <p:nvPr/>
            </p:nvSpPr>
            <p:spPr>
              <a:xfrm>
                <a:off x="790675" y="16199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87" name="Google Shape;6424;p38"/>
              <p:cNvSpPr/>
              <p:nvPr/>
            </p:nvSpPr>
            <p:spPr>
              <a:xfrm>
                <a:off x="829950" y="15708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8100" cap="flat" cmpd="sng">
                <a:solidFill>
                  <a:srgbClr val="0070C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pic>
        <p:nvPicPr>
          <p:cNvPr id="170" name="Picture 2" descr="Bee phim Hoạt hình Clip nghệ thuật - mật ong png tải về - Miễn phí trong  suốt Nghệ Thuật png Tải về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7778" r="90000">
                        <a14:foregroundMark x1="57778" y1="33000" x2="61111" y2="38400"/>
                        <a14:foregroundMark x1="64889" y1="35800" x2="69222" y2="38400"/>
                        <a14:foregroundMark x1="65667" y1="41600" x2="65667" y2="39600"/>
                        <a14:foregroundMark x1="58444" y1="40000" x2="57778" y2="3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648" y="4476331"/>
            <a:ext cx="2726171" cy="151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8664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5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4" grpId="0"/>
      <p:bldP spid="38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49B9CF-4D25-AFA6-66D0-BF5B194EAF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588" y="623887"/>
            <a:ext cx="10625138" cy="8296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DE9B83-F046-F85F-0714-5BB4B09447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949" y="1540216"/>
            <a:ext cx="8639175" cy="446053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87BD9F7-62D5-F5CE-1D71-C7059C7B1D5B}"/>
              </a:ext>
            </a:extLst>
          </p:cNvPr>
          <p:cNvGrpSpPr/>
          <p:nvPr/>
        </p:nvGrpSpPr>
        <p:grpSpPr>
          <a:xfrm>
            <a:off x="619125" y="3676649"/>
            <a:ext cx="4362449" cy="2545379"/>
            <a:chOff x="4514850" y="4512503"/>
            <a:chExt cx="3788443" cy="2067405"/>
          </a:xfrm>
        </p:grpSpPr>
        <p:pic>
          <p:nvPicPr>
            <p:cNvPr id="5" name="Picture 4" descr="A picture containing toy, doll&#10;&#10;Description automatically generated">
              <a:extLst>
                <a:ext uri="{FF2B5EF4-FFF2-40B4-BE49-F238E27FC236}">
                  <a16:creationId xmlns:a16="http://schemas.microsoft.com/office/drawing/2014/main" id="{4F4C8EF9-6755-EAD9-C064-7E1043DFF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4850" y="4512503"/>
              <a:ext cx="3240873" cy="164372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D21D57A-AFEE-35E5-0F17-A2003144B8FE}"/>
                </a:ext>
              </a:extLst>
            </p:cNvPr>
            <p:cNvSpPr txBox="1"/>
            <p:nvPr/>
          </p:nvSpPr>
          <p:spPr>
            <a:xfrm>
              <a:off x="5026693" y="6154939"/>
              <a:ext cx="3276600" cy="424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Thảo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luận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nhóm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圆角矩形 5">
            <a:extLst>
              <a:ext uri="{FF2B5EF4-FFF2-40B4-BE49-F238E27FC236}">
                <a16:creationId xmlns:a16="http://schemas.microsoft.com/office/drawing/2014/main" id="{75EB8131-CEB9-6F17-2FC3-29B834EDD1F6}"/>
              </a:ext>
            </a:extLst>
          </p:cNvPr>
          <p:cNvSpPr/>
          <p:nvPr/>
        </p:nvSpPr>
        <p:spPr>
          <a:xfrm>
            <a:off x="3133724" y="1121677"/>
            <a:ext cx="7648575" cy="225969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CN" sz="3600" b="1" dirty="0">
                <a:solidFill>
                  <a:srgbClr val="FF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</a:t>
            </a:r>
            <a:r>
              <a:rPr lang="vi-VN" altLang="zh-CN" sz="3600" b="1" dirty="0">
                <a:solidFill>
                  <a:srgbClr val="FF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ẽ sơ đồ tư duy tổng hợp các kiến thức, kĩ năng về các kiến thức đã học trong Chủ đề I: 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8795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96B79BC-2A1C-DDD6-D7C2-C2B5EC1A0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775" y="590550"/>
            <a:ext cx="8686800" cy="9334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0186595-FBCE-FD0A-0E28-E9BC3D6D7E8B}"/>
              </a:ext>
            </a:extLst>
          </p:cNvPr>
          <p:cNvSpPr txBox="1"/>
          <p:nvPr/>
        </p:nvSpPr>
        <p:spPr>
          <a:xfrm>
            <a:off x="1295400" y="2114550"/>
            <a:ext cx="104679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nghìn</a:t>
            </a:r>
            <a:r>
              <a:rPr lang="en-US" sz="36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trăm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nghìn</a:t>
            </a:r>
            <a:endParaRPr lang="en-US" sz="3600" b="0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latinLnBrk="0"/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c)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triệu</a:t>
            </a:r>
            <a:r>
              <a:rPr lang="en-US" sz="36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 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d)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tỉ</a:t>
            </a:r>
            <a:endParaRPr lang="en-US" sz="3600" b="0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2376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17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353E861-547B-C5F8-4569-92B49DB00C9E}"/>
              </a:ext>
            </a:extLst>
          </p:cNvPr>
          <p:cNvSpPr/>
          <p:nvPr/>
        </p:nvSpPr>
        <p:spPr>
          <a:xfrm>
            <a:off x="5361708" y="1880753"/>
            <a:ext cx="6369628" cy="3855027"/>
          </a:xfrm>
          <a:prstGeom prst="roundRect">
            <a:avLst/>
          </a:prstGeom>
          <a:ln w="38100">
            <a:solidFill>
              <a:srgbClr val="FFC000"/>
            </a:solidFill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Luật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chơi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9999F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sát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hỏi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ghi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đáp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bảng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con.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đúng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được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bông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điểm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cộng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7" name="Picture 6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22AD20A5-F9B9-BA33-E4BF-BF2AF87563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56" y="1932707"/>
            <a:ext cx="4383464" cy="37511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254CB2-230C-A344-4202-206961F187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5226" y="0"/>
            <a:ext cx="10406774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8021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Math Mystery Escape Room by Slidesgo">
  <a:themeElements>
    <a:clrScheme name="Simple Light">
      <a:dk1>
        <a:srgbClr val="629CAE"/>
      </a:dk1>
      <a:lt1>
        <a:srgbClr val="72B5CA"/>
      </a:lt1>
      <a:dk2>
        <a:srgbClr val="A8E1F2"/>
      </a:dk2>
      <a:lt2>
        <a:srgbClr val="9F7494"/>
      </a:lt2>
      <a:accent1>
        <a:srgbClr val="B885AB"/>
      </a:accent1>
      <a:accent2>
        <a:srgbClr val="E6C7DE"/>
      </a:accent2>
      <a:accent3>
        <a:srgbClr val="C44253"/>
      </a:accent3>
      <a:accent4>
        <a:srgbClr val="FF657D"/>
      </a:accent4>
      <a:accent5>
        <a:srgbClr val="FAC539"/>
      </a:accent5>
      <a:accent6>
        <a:srgbClr val="FFE15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ath Mystery Escape Room by Slidesgo">
  <a:themeElements>
    <a:clrScheme name="Simple Light">
      <a:dk1>
        <a:srgbClr val="629CAE"/>
      </a:dk1>
      <a:lt1>
        <a:srgbClr val="72B5CA"/>
      </a:lt1>
      <a:dk2>
        <a:srgbClr val="A8E1F2"/>
      </a:dk2>
      <a:lt2>
        <a:srgbClr val="9F7494"/>
      </a:lt2>
      <a:accent1>
        <a:srgbClr val="B885AB"/>
      </a:accent1>
      <a:accent2>
        <a:srgbClr val="E6C7DE"/>
      </a:accent2>
      <a:accent3>
        <a:srgbClr val="C44253"/>
      </a:accent3>
      <a:accent4>
        <a:srgbClr val="FF657D"/>
      </a:accent4>
      <a:accent5>
        <a:srgbClr val="FAC539"/>
      </a:accent5>
      <a:accent6>
        <a:srgbClr val="FFE15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761</Words>
  <Application>Microsoft Office PowerPoint</Application>
  <PresentationFormat>Widescreen</PresentationFormat>
  <Paragraphs>73</Paragraphs>
  <Slides>25</Slides>
  <Notes>17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Bahiana</vt:lpstr>
      <vt:lpstr>等线</vt:lpstr>
      <vt:lpstr>华康方圆体W7</vt:lpstr>
      <vt:lpstr>Arial</vt:lpstr>
      <vt:lpstr>Calibri</vt:lpstr>
      <vt:lpstr>Calibri Light</vt:lpstr>
      <vt:lpstr>Cambria</vt:lpstr>
      <vt:lpstr>Didact Gothic</vt:lpstr>
      <vt:lpstr>Tahoma</vt:lpstr>
      <vt:lpstr>Times New Roman</vt:lpstr>
      <vt:lpstr>Math Mystery Escape Room by Slidesgo</vt:lpstr>
      <vt:lpstr>1_Math Mystery Escape Room by Slidesgo</vt:lpstr>
      <vt:lpstr>1_Office Theme</vt:lpstr>
      <vt:lpstr>Office Theme</vt:lpstr>
      <vt:lpstr>千图网拥有20W+精美PPT模板 更多PPT模板下载至：www.58pic.com/office/ppt​​</vt:lpstr>
      <vt:lpstr>KHỞI ĐỘNG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KHỞI ĐỘNG</dc:title>
  <dc:creator>Thao Tran</dc:creator>
  <cp:lastModifiedBy>Thao Tran</cp:lastModifiedBy>
  <cp:revision>27</cp:revision>
  <dcterms:created xsi:type="dcterms:W3CDTF">2023-09-29T03:05:04Z</dcterms:created>
  <dcterms:modified xsi:type="dcterms:W3CDTF">2023-09-29T04:27:30Z</dcterms:modified>
</cp:coreProperties>
</file>