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26"/>
  </p:notesMasterIdLst>
  <p:sldIdLst>
    <p:sldId id="259" r:id="rId4"/>
    <p:sldId id="279" r:id="rId5"/>
    <p:sldId id="280" r:id="rId6"/>
    <p:sldId id="281" r:id="rId7"/>
    <p:sldId id="283" r:id="rId8"/>
    <p:sldId id="282" r:id="rId9"/>
    <p:sldId id="292" r:id="rId10"/>
    <p:sldId id="284" r:id="rId11"/>
    <p:sldId id="289" r:id="rId12"/>
    <p:sldId id="257" r:id="rId13"/>
    <p:sldId id="260" r:id="rId14"/>
    <p:sldId id="267" r:id="rId15"/>
    <p:sldId id="349" r:id="rId16"/>
    <p:sldId id="350" r:id="rId17"/>
    <p:sldId id="270" r:id="rId18"/>
    <p:sldId id="294" r:id="rId19"/>
    <p:sldId id="262" r:id="rId20"/>
    <p:sldId id="295" r:id="rId21"/>
    <p:sldId id="285" r:id="rId22"/>
    <p:sldId id="296" r:id="rId23"/>
    <p:sldId id="348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1-17T02:42:50.6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31874 17735 0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1-17T02:42:57.6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25499 10393 0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0DE7F-34D7-4B6E-A63A-FA553B989968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7FE2C-49B1-4E4C-B535-8D4637AAD8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70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994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61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43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561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151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1260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717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527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713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451A2-443D-40EA-8C70-ED46A2D1916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33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png"/><Relationship Id="rId3" Type="http://schemas.openxmlformats.org/officeDocument/2006/relationships/image" Target="../media/image6.png"/><Relationship Id="rId21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2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4.png"/><Relationship Id="rId22" Type="http://schemas.openxmlformats.org/officeDocument/2006/relationships/image" Target="../media/image2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" TargetMode="External"/><Relationship Id="rId2" Type="http://schemas.openxmlformats.org/officeDocument/2006/relationships/hyperlink" Target="https://www.creativecertificates.com/flower-border/" TargetMode="External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4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DC43FF5-7EAE-4D85-9462-A702F536D8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0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D49160-9474-4758-A496-486A35BD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DBC29DA-E83B-4BED-87C0-D617D79D4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68B29C-FD76-45C1-A808-C90FB0D4E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C55D9B-DDE9-4CFD-936F-E958A63300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38C20C-3D05-465F-A10B-84419EAF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B21CE5-54F3-487B-9730-C04F62609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562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C4872-4030-4A38-8858-2D97DC31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B8E17DE-D45C-4B33-BBAC-BF63A6B119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A8D2EC-01CB-439C-8880-68A92560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574597-7815-4EEA-8139-6C4CE763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942629-14AC-450C-A1F4-8195969C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9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DDCE344-3A71-43FD-80DD-92B9A0601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DC191A1-DF2E-4489-A1D1-88C912A3A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3FA988-09C5-4343-AB63-1BBBF96AF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E20C51-C76C-4A14-AE02-AEEE7BF6D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BE384F-7573-4132-BD1B-222C1B72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73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405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18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80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3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61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7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09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FF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30D4F10-EB05-4252-92A0-22A9B563B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245D4B-08F6-4356-9596-3C7CC19F71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E456C34-A241-4DAA-930D-5482469AEB01}"/>
              </a:ext>
            </a:extLst>
          </p:cNvPr>
          <p:cNvSpPr/>
          <p:nvPr userDrawn="1"/>
        </p:nvSpPr>
        <p:spPr>
          <a:xfrm>
            <a:off x="533289" y="383980"/>
            <a:ext cx="11095018" cy="6070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4434962-F388-4449-88FB-9524F171D631}"/>
              </a:ext>
            </a:extLst>
          </p:cNvPr>
          <p:cNvGrpSpPr/>
          <p:nvPr userDrawn="1"/>
        </p:nvGrpSpPr>
        <p:grpSpPr>
          <a:xfrm>
            <a:off x="533290" y="440806"/>
            <a:ext cx="11095017" cy="5876239"/>
            <a:chOff x="533290" y="440806"/>
            <a:chExt cx="8676361" cy="4386519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5426E41-EF1F-4A33-A67F-5924D729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90" y="440806"/>
              <a:ext cx="4315742" cy="2175134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E7E4001-9733-4536-A4D6-ABC5F235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7882" y="440806"/>
              <a:ext cx="4315742" cy="217513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1D1CCA9-5988-4E8E-91B8-F9A9F9464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50" y="2640433"/>
              <a:ext cx="4315742" cy="217513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CB0541-5D24-4143-B596-AC0B60BBE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909" y="2652191"/>
              <a:ext cx="4315742" cy="2175134"/>
            </a:xfrm>
            <a:prstGeom prst="rect">
              <a:avLst/>
            </a:prstGeom>
          </p:spPr>
        </p:pic>
      </p:grp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1D2F5D0-7D56-41FF-96D8-0C9F69B85F9F}"/>
              </a:ext>
            </a:extLst>
          </p:cNvPr>
          <p:cNvSpPr/>
          <p:nvPr userDrawn="1"/>
        </p:nvSpPr>
        <p:spPr>
          <a:xfrm>
            <a:off x="719903" y="591997"/>
            <a:ext cx="10752196" cy="5509219"/>
          </a:xfrm>
          <a:prstGeom prst="roundRect">
            <a:avLst>
              <a:gd name="adj" fmla="val 65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C51CD94C-F71F-4170-AD9E-D2AD2FC0D1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153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35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43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868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33B8A-D86C-6175-2F9D-3C0E4E96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6C3E6-5F11-4263-85ED-C61867C33A1B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D3840-C813-DA1C-FBD2-C6B46F6E8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351FC-A120-1DC2-7740-04BF46BC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D60FC-D3F8-48AE-BDD1-304D09413EA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98987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999E37F-C160-0DD3-28DE-A36BB20E9F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49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32AC59E-4038-51AB-99CE-FC59047A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938E8-ABCF-4D19-A494-8EDDC99FE868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AE6E4A-3495-6C85-F621-AFFFEAC31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EF2955-4733-A1BC-E570-F031A2EE1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F039-0B2E-4FA0-B017-0B68D550745C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00519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E46BC-F7A4-9268-D0C3-0BE7F4DC4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E9D-133B-4F36-9DB0-092DDCE7BCC8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9248A-0813-6CB5-CBE3-0FDE1113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FB8BF-18C5-E988-CE34-59FD03BBF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17C634-12D4-4A21-BA31-0E58AC4768A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39225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B0C861-DE99-62EA-B513-3D30F20C8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C9481-5662-4F8F-A400-7A6C7388F92D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12107E-4C7D-04DF-FE4E-987BB4CD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3CFB51-3226-910C-E9B8-069A7BFA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DEFA4-B5E9-44F8-B846-642059CCA8D1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97076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1B7473E-032D-0C87-FD74-FCC466C19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6CF80-F57A-4223-AA8F-88F3C693FC19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7751FD-3D58-0E8E-051F-421A26CC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8BDF41-093F-42B3-4458-5D9874E23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404EB-4CC9-47C7-B3D8-EC8CF7248235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725320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B0F30A9-5FB4-ECB5-A496-34D6658A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8B3CD-41B8-49CF-953D-641D838AF9D5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048C695-8738-90EC-A5D6-C0ECF958C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2CEE83E-0B7C-3B6A-5D2C-B2C6A252A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7DE8C-6D38-45D2-8CE8-AF3E29A0AFB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5355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rgbClr val="FFF3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F30D4F10-EB05-4252-92A0-22A9B563B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70158E-B782-4155-87E9-DBA81A4747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31543" y="744566"/>
            <a:ext cx="1039450" cy="19922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4CEF4F-7A6C-4606-B0D3-490C1ED612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8245D4B-08F6-4356-9596-3C7CC19F71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D6DB9FF-963C-4EC2-9E4D-C80AF04928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50878A-1643-43AB-B3F9-D0BB02DAE8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7BD736-53C0-4936-8314-0E3705D9C3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91" y="3223083"/>
            <a:ext cx="498592" cy="498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76633A-28FE-4109-A55C-DCF6276A735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1AF9868-FD3C-42E5-94F1-C9425C3BEC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0A5714-1EDE-4690-9F52-AD8303713C5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F7EFAAB-EC0F-42E3-B98F-11505FF063F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AF4E931-54C7-40FC-8C28-5CD9CE8911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272AC8-FC16-4947-9F69-93A97D4AF5B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CA81E05-B85C-44F5-9556-496E3DB965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475" y="2659335"/>
            <a:ext cx="1152525" cy="1152525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4E456C34-A241-4DAA-930D-5482469AEB01}"/>
              </a:ext>
            </a:extLst>
          </p:cNvPr>
          <p:cNvSpPr/>
          <p:nvPr userDrawn="1"/>
        </p:nvSpPr>
        <p:spPr>
          <a:xfrm>
            <a:off x="533289" y="383980"/>
            <a:ext cx="11095018" cy="6070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4434962-F388-4449-88FB-9524F171D631}"/>
              </a:ext>
            </a:extLst>
          </p:cNvPr>
          <p:cNvGrpSpPr/>
          <p:nvPr userDrawn="1"/>
        </p:nvGrpSpPr>
        <p:grpSpPr>
          <a:xfrm>
            <a:off x="533290" y="440806"/>
            <a:ext cx="11095017" cy="5876239"/>
            <a:chOff x="533290" y="440806"/>
            <a:chExt cx="8676361" cy="4386519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5426E41-EF1F-4A33-A67F-5924D729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90" y="440806"/>
              <a:ext cx="4315742" cy="2175134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E7E4001-9733-4536-A4D6-ABC5F235F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7882" y="440806"/>
              <a:ext cx="4315742" cy="217513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B1D1CCA9-5988-4E8E-91B8-F9A9F9464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50" y="2640433"/>
              <a:ext cx="4315742" cy="2175134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CCB0541-5D24-4143-B596-AC0B60BBE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909" y="2652191"/>
              <a:ext cx="4315742" cy="2175134"/>
            </a:xfrm>
            <a:prstGeom prst="rect">
              <a:avLst/>
            </a:prstGeom>
          </p:spPr>
        </p:pic>
      </p:grp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1D2F5D0-7D56-41FF-96D8-0C9F69B85F9F}"/>
              </a:ext>
            </a:extLst>
          </p:cNvPr>
          <p:cNvSpPr/>
          <p:nvPr userDrawn="1"/>
        </p:nvSpPr>
        <p:spPr>
          <a:xfrm>
            <a:off x="719903" y="591997"/>
            <a:ext cx="10752196" cy="5509219"/>
          </a:xfrm>
          <a:prstGeom prst="roundRect">
            <a:avLst>
              <a:gd name="adj" fmla="val 65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99C993E6-A449-41C7-A51B-8B43797049E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2FB11A9-0608-49A2-89F4-94FDE7248D3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0" y="182281"/>
            <a:ext cx="829635" cy="76581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7AFEFE88-5B9C-49E8-ABCE-13E3418BF6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1" y="156164"/>
            <a:ext cx="990600" cy="876300"/>
          </a:xfrm>
          <a:prstGeom prst="rect">
            <a:avLst/>
          </a:prstGeom>
        </p:spPr>
      </p:pic>
      <p:sp>
        <p:nvSpPr>
          <p:cNvPr id="2" name="矩形: 圆顶角 1">
            <a:extLst>
              <a:ext uri="{FF2B5EF4-FFF2-40B4-BE49-F238E27FC236}">
                <a16:creationId xmlns:a16="http://schemas.microsoft.com/office/drawing/2014/main" id="{2CE2E17F-6CB1-4D72-9F86-184325A24B2E}"/>
              </a:ext>
            </a:extLst>
          </p:cNvPr>
          <p:cNvSpPr/>
          <p:nvPr userDrawn="1"/>
        </p:nvSpPr>
        <p:spPr>
          <a:xfrm flipV="1">
            <a:off x="726515" y="3353935"/>
            <a:ext cx="10745582" cy="2746580"/>
          </a:xfrm>
          <a:prstGeom prst="round2SameRect">
            <a:avLst>
              <a:gd name="adj1" fmla="val 11735"/>
              <a:gd name="adj2" fmla="val 0"/>
            </a:avLst>
          </a:prstGeom>
          <a:solidFill>
            <a:srgbClr val="FFF3D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6506FF3-6BA8-456F-84D4-4808E19AF5A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D85517E-D190-4219-A23D-4C71EA2F320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752927"/>
            <a:ext cx="1293910" cy="104901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32AF2F8-7DF6-4902-B47A-05F5B177D7D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54578">
            <a:off x="9901617" y="5683770"/>
            <a:ext cx="1317825" cy="135161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2D3483-8265-488E-AAA3-2DCA52D2C5A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C51CD94C-F71F-4170-AD9E-D2AD2FC0D1C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456338A-76D3-42D3-975C-5732349F7C5A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3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418E0B9B-AC5C-3E61-A875-FD152DCDCF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49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1F91326-A190-98A9-0286-6B0D7ACD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EFB25-4556-40A3-A7FA-823384AA5839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8F28B8E-5919-BCEA-8556-66EF14AFA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C784B4-D66D-3645-1F93-8F25E44A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F546E-3D05-41F5-8AB3-4E8386902CF0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7529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5729DC-A57D-8541-CFBF-6822927A8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56D74-C2FD-49A2-818F-417D2084C7D6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8B4E2D-4A1B-5FE2-F516-292CA9DD1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79B20DE-D06E-C1A0-EC02-5EE3024B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68FE9-E308-41DC-978F-0E90D97ED73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07980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E8D1F3-1BC5-FB89-9EE2-C7B101C6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11D91-3DD2-4E49-A01A-2DC6C4FBD5D7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35932A-E7DB-4704-8DF7-EAC9A246C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D69DBE-6D50-9E07-CC90-FD513EDA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F9A87-245B-43E8-9013-EA7493D3D9A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899182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0CCAE-45B0-8E27-BEDB-543BEAD6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56849-AC03-48AB-AA46-BC388232E907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1894-5A2F-0525-412B-A102BFB25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E6D86-30BB-5EBD-E801-2DEA8EF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67B07-98A5-4077-9C0E-46EBEF62098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29414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DF049-68BE-DB5A-B1FB-66A12A2F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A4F9-AC76-4F35-A1F3-A98D79046D35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37CA9-1E8E-A403-1DF9-BC586A306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08023-06DE-2A16-F6BE-DCC15F01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22A58-76F0-4FE2-B340-DA046DB5CF92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86756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BF586B-F898-80EC-B02C-D85A71C370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3338" y="6324600"/>
            <a:ext cx="12158662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defRPr/>
            </a:pPr>
            <a:r>
              <a:rPr lang="en-GB" altLang="en-US" sz="900">
                <a:hlinkClick r:id="rId2" tooltip="https://www.creativecertificates.com/flower-border/"/>
              </a:rPr>
              <a:t>This Photo</a:t>
            </a:r>
            <a:r>
              <a:rPr lang="en-GB" altLang="en-US" sz="900"/>
              <a:t> by Unknown Author is licensed under </a:t>
            </a:r>
            <a:r>
              <a:rPr lang="en-GB" altLang="en-US" sz="900">
                <a:hlinkClick r:id="rId3" tooltip="https://creativecommons.org/licenses/by-sa/3.0/"/>
              </a:rPr>
              <a:t>CC BY-SA</a:t>
            </a:r>
            <a:endParaRPr lang="en-GB" altLang="en-US" sz="90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6DFAF408-0136-8825-9447-A7C30DDD41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49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3354C684-47A9-6FBE-DBB5-E4E5CACCE2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435F5-D0C9-44D6-AA33-241E37298666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EC50BBA-B059-D542-09DB-795170F3E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F0F61BD-7BA0-6120-806C-44C6FF72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B535871-12C5-4C8C-98CC-6B3ED3193C5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676563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E6552118-BD50-EF47-796D-B53170D4D4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49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92D51-7E79-9B0C-E6B9-DE6520412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C532A-C45F-4197-9CFA-68C097AF8A21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F0395-49E5-FD96-D071-3A447AABD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1733E-2ABF-2A88-C96C-55C07978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A9021-4B6E-4AF2-A9AD-2B91466B3F3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706743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6D59E18-70AF-3D91-A923-56B12D32D7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12496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798479"/>
      </p:ext>
    </p:extLst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90560E-53BA-4460-B426-EFB11F1C1D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F891C9-59A4-4268-AB5F-134D20FB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04C303-5801-45F5-8AE4-5351FA6D0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677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222D5-496D-44FD-8447-6AD7F2371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C33218-E771-4D51-8F2F-409D2E734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8DBC7F4-A017-45EA-BDCC-C83924A0F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C945D5-EB24-4999-8C61-78B70494EF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3A7568-E0C6-4EF2-9ECA-10C12BE9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11DD82D-BA59-462E-B756-F5A680FD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598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E570D-8855-4F36-B2A3-1D0756B3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5B5607-2181-489D-B967-CCD6893C7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BAD8E48-1256-4859-92CE-326810132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2C6C2D0-3CC9-4407-AB2C-3D84ABAEA8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AA74BB-DAFA-4F74-82BB-8EB95E188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C4FD574-1B80-41F0-8DF3-726DBEAE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4CA7C34-A1F4-4EF5-9064-684B0C8DD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842F592-B426-4159-87F6-CE1F7291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72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D6052-84C0-4A6D-9C21-89767C90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22E1918-9CF6-4D5D-814C-2C1162C5E5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4E9C239-884A-4826-B725-05DB2B43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A5BF63-83F8-46AE-BB41-A0EF2AEA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12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4C3952-5CB8-4601-9E4C-6DCFD9DB1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3D58CF1-F6D0-4183-9E5A-0EF9A155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B88A18-70B6-4A03-9F54-75249FD3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8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D84335-15F6-4500-8F58-1BDA0CDE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16C55B-081A-4115-80D6-A478F4B38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ED08F20-5E3C-4767-8DD8-74B1EF36F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9A4EC2-163B-4E50-A695-820921B6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D69B7-008D-44E6-8BDA-1DD073C05F0D}" type="datetimeFigureOut">
              <a:rPr lang="zh-CN" altLang="en-US" smtClean="0"/>
              <a:t>2023/12/12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F0379B-B13C-48DE-9A55-1637C9A9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9E28CB-CC11-4D70-9BEF-1226757AE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740B06-A065-487E-950A-C3F205620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30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17629AE-D508-042F-2971-89915F2EBC5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17" y="218192"/>
            <a:ext cx="1265745" cy="126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6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64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A932384-7EDE-BCC4-1AFC-6C1D2C5427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906E47F-15CE-191E-3793-3EF01AEFE2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2FB39-5126-4F8A-9F69-9F190FF38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976C6C-85C6-4702-8762-1BE90C93F923}" type="datetime1">
              <a:rPr lang="en-US"/>
              <a:pPr>
                <a:defRPr/>
              </a:pPr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FB03F-F4CF-47EB-830F-E4C7E9748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Trần Đình Phong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F35E0-E45C-430D-A6EA-BFB228CEE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FB98350-B70E-46FA-BCA0-A3DC34A4E64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06477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5.png"/><Relationship Id="rId14" Type="http://schemas.openxmlformats.org/officeDocument/2006/relationships/image" Target="../media/image13.png"/><Relationship Id="rId22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2.png"/><Relationship Id="rId18" Type="http://schemas.openxmlformats.org/officeDocument/2006/relationships/image" Target="../media/image17.png"/><Relationship Id="rId3" Type="http://schemas.openxmlformats.org/officeDocument/2006/relationships/image" Target="../media/image4.png"/><Relationship Id="rId21" Type="http://schemas.openxmlformats.org/officeDocument/2006/relationships/image" Target="../media/image48.png"/><Relationship Id="rId7" Type="http://schemas.openxmlformats.org/officeDocument/2006/relationships/image" Target="../media/image7.png"/><Relationship Id="rId12" Type="http://schemas.openxmlformats.org/officeDocument/2006/relationships/image" Target="../media/image5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19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45.png"/><Relationship Id="rId14" Type="http://schemas.openxmlformats.org/officeDocument/2006/relationships/image" Target="../media/image15.png"/><Relationship Id="rId22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5.png"/><Relationship Id="rId14" Type="http://schemas.openxmlformats.org/officeDocument/2006/relationships/image" Target="../media/image13.png"/><Relationship Id="rId22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20.png"/><Relationship Id="rId9" Type="http://schemas.openxmlformats.org/officeDocument/2006/relationships/image" Target="../media/image5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1.gif"/><Relationship Id="rId5" Type="http://schemas.openxmlformats.org/officeDocument/2006/relationships/image" Target="../media/image60.gi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2.wmf"/><Relationship Id="rId5" Type="http://schemas.openxmlformats.org/officeDocument/2006/relationships/image" Target="../media/image65.png"/><Relationship Id="rId4" Type="http://schemas.openxmlformats.org/officeDocument/2006/relationships/image" Target="../media/image6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9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10" Type="http://schemas.openxmlformats.org/officeDocument/2006/relationships/image" Target="../media/image32.png"/><Relationship Id="rId4" Type="http://schemas.openxmlformats.org/officeDocument/2006/relationships/image" Target="../media/image26.gif"/><Relationship Id="rId9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62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4.gif"/><Relationship Id="rId5" Type="http://schemas.openxmlformats.org/officeDocument/2006/relationships/image" Target="../media/image66.png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62.w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4.gif"/><Relationship Id="rId5" Type="http://schemas.openxmlformats.org/officeDocument/2006/relationships/image" Target="../media/image70.png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image" Target="../media/image18.png"/><Relationship Id="rId3" Type="http://schemas.openxmlformats.org/officeDocument/2006/relationships/image" Target="../media/image4.png"/><Relationship Id="rId21" Type="http://schemas.openxmlformats.org/officeDocument/2006/relationships/image" Target="../media/image17.png"/><Relationship Id="rId7" Type="http://schemas.openxmlformats.org/officeDocument/2006/relationships/image" Target="../media/image7.png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46.png"/><Relationship Id="rId24" Type="http://schemas.openxmlformats.org/officeDocument/2006/relationships/image" Target="../media/image19.png"/><Relationship Id="rId5" Type="http://schemas.openxmlformats.org/officeDocument/2006/relationships/image" Target="../media/image6.png"/><Relationship Id="rId15" Type="http://schemas.openxmlformats.org/officeDocument/2006/relationships/image" Target="../media/image15.png"/><Relationship Id="rId23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image" Target="../media/image20.png"/><Relationship Id="rId9" Type="http://schemas.openxmlformats.org/officeDocument/2006/relationships/image" Target="../media/image45.png"/><Relationship Id="rId14" Type="http://schemas.openxmlformats.org/officeDocument/2006/relationships/image" Target="../media/image22.png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27.gif"/><Relationship Id="rId18" Type="http://schemas.openxmlformats.org/officeDocument/2006/relationships/image" Target="../media/image36.gif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31.PNG"/><Relationship Id="rId17" Type="http://schemas.openxmlformats.org/officeDocument/2006/relationships/image" Target="../media/image35.gif"/><Relationship Id="rId2" Type="http://schemas.openxmlformats.org/officeDocument/2006/relationships/audio" Target="../media/media2.mp3"/><Relationship Id="rId16" Type="http://schemas.openxmlformats.org/officeDocument/2006/relationships/image" Target="../media/image34.gif"/><Relationship Id="rId20" Type="http://schemas.openxmlformats.org/officeDocument/2006/relationships/image" Target="../media/image37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13.xml"/><Relationship Id="rId5" Type="http://schemas.microsoft.com/office/2007/relationships/media" Target="../media/media4.mp3"/><Relationship Id="rId15" Type="http://schemas.openxmlformats.org/officeDocument/2006/relationships/image" Target="../media/image33.gif"/><Relationship Id="rId10" Type="http://schemas.openxmlformats.org/officeDocument/2006/relationships/audio" Target="../media/media6.mp3"/><Relationship Id="rId19" Type="http://schemas.openxmlformats.org/officeDocument/2006/relationships/image" Target="../media/image30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gif"/><Relationship Id="rId5" Type="http://schemas.openxmlformats.org/officeDocument/2006/relationships/image" Target="../media/image26.gif"/><Relationship Id="rId10" Type="http://schemas.openxmlformats.org/officeDocument/2006/relationships/image" Target="../media/image40.gif"/><Relationship Id="rId4" Type="http://schemas.openxmlformats.org/officeDocument/2006/relationships/image" Target="../media/image27.gif"/><Relationship Id="rId9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gif"/><Relationship Id="rId5" Type="http://schemas.openxmlformats.org/officeDocument/2006/relationships/image" Target="../media/image27.gif"/><Relationship Id="rId15" Type="http://schemas.openxmlformats.org/officeDocument/2006/relationships/image" Target="../media/image42.jpeg"/><Relationship Id="rId10" Type="http://schemas.openxmlformats.org/officeDocument/2006/relationships/image" Target="../media/image41.gif"/><Relationship Id="rId4" Type="http://schemas.openxmlformats.org/officeDocument/2006/relationships/image" Target="../media/image39.gif"/><Relationship Id="rId9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8.gif"/><Relationship Id="rId17" Type="http://schemas.openxmlformats.org/officeDocument/2006/relationships/customXml" Target="../ink/ink2.xml"/><Relationship Id="rId2" Type="http://schemas.openxmlformats.org/officeDocument/2006/relationships/audio" Target="../media/audio1.wav"/><Relationship Id="rId16" Type="http://schemas.openxmlformats.org/officeDocument/2006/relationships/image" Target="NUL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gif"/><Relationship Id="rId5" Type="http://schemas.openxmlformats.org/officeDocument/2006/relationships/image" Target="../media/image27.gif"/><Relationship Id="rId15" Type="http://schemas.openxmlformats.org/officeDocument/2006/relationships/customXml" Target="../ink/ink1.xml"/><Relationship Id="rId10" Type="http://schemas.openxmlformats.org/officeDocument/2006/relationships/image" Target="../media/image43.gif"/><Relationship Id="rId4" Type="http://schemas.openxmlformats.org/officeDocument/2006/relationships/image" Target="../media/image39.gif"/><Relationship Id="rId9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13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gif"/><Relationship Id="rId5" Type="http://schemas.openxmlformats.org/officeDocument/2006/relationships/image" Target="../media/image27.gif"/><Relationship Id="rId15" Type="http://schemas.openxmlformats.org/officeDocument/2006/relationships/image" Target="../media/image42.jpeg"/><Relationship Id="rId10" Type="http://schemas.openxmlformats.org/officeDocument/2006/relationships/image" Target="../media/image30.png"/><Relationship Id="rId4" Type="http://schemas.openxmlformats.org/officeDocument/2006/relationships/image" Target="../media/image39.gif"/><Relationship Id="rId9" Type="http://schemas.openxmlformats.org/officeDocument/2006/relationships/image" Target="../media/image43.gif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image" Target="../media/image38.gif"/><Relationship Id="rId4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1249" y="1963528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341" y="-129632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6949" y="2346453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30" name="组合 4">
            <a:extLst>
              <a:ext uri="{FF2B5EF4-FFF2-40B4-BE49-F238E27FC236}">
                <a16:creationId xmlns:a16="http://schemas.microsoft.com/office/drawing/2014/main" id="{A6278CA1-DB59-49D0-BC34-A582E0AED123}"/>
              </a:ext>
            </a:extLst>
          </p:cNvPr>
          <p:cNvGrpSpPr/>
          <p:nvPr/>
        </p:nvGrpSpPr>
        <p:grpSpPr>
          <a:xfrm>
            <a:off x="3865730" y="1064495"/>
            <a:ext cx="3825311" cy="3825311"/>
            <a:chOff x="2513461" y="2545830"/>
            <a:chExt cx="1759981" cy="1759981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DD19EEA0-53BD-4D03-BCC2-B8AB54E4AE77}"/>
                </a:ext>
              </a:extLst>
            </p:cNvPr>
            <p:cNvSpPr/>
            <p:nvPr/>
          </p:nvSpPr>
          <p:spPr>
            <a:xfrm>
              <a:off x="2665861" y="2698230"/>
              <a:ext cx="1607581" cy="160758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矩形 3">
              <a:extLst>
                <a:ext uri="{FF2B5EF4-FFF2-40B4-BE49-F238E27FC236}">
                  <a16:creationId xmlns:a16="http://schemas.microsoft.com/office/drawing/2014/main" id="{CDC8FFFC-27C5-4C11-B3A9-5CA5C954FD14}"/>
                </a:ext>
              </a:extLst>
            </p:cNvPr>
            <p:cNvSpPr/>
            <p:nvPr/>
          </p:nvSpPr>
          <p:spPr>
            <a:xfrm>
              <a:off x="2513461" y="2545830"/>
              <a:ext cx="1607581" cy="1607581"/>
            </a:xfrm>
            <a:prstGeom prst="rect">
              <a:avLst/>
            </a:prstGeom>
            <a:solidFill>
              <a:srgbClr val="FF7373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A4437FC-76AA-F1EB-C9EC-A1A4686D06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28312" y="1217958"/>
            <a:ext cx="4407790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73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31251" y="241431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E77E8D-3C09-48DA-BC24-969E32AD7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0298B6-8438-4840-AB15-E89FC392AB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33" y="1574800"/>
            <a:ext cx="7765733" cy="3340100"/>
          </a:xfrm>
          <a:prstGeom prst="rect">
            <a:avLst/>
          </a:prstGeom>
          <a:noFill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9EC3A0C-4960-4C34-AEB6-3694277D3A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779" y="121087"/>
            <a:ext cx="666750" cy="6000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94" y="1142535"/>
            <a:ext cx="990600" cy="87630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686" y="84906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080" y="-140118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AD5EFE-0744-4EB6-A370-CE46211EA36D}"/>
              </a:ext>
            </a:extLst>
          </p:cNvPr>
          <p:cNvSpPr txBox="1"/>
          <p:nvPr/>
        </p:nvSpPr>
        <p:spPr>
          <a:xfrm>
            <a:off x="4653880" y="907096"/>
            <a:ext cx="256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+mn-ea"/>
                <a:cs typeface="+mn-cs"/>
              </a:rPr>
              <a:t>Toán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+mn-ea"/>
                <a:cs typeface="+mn-cs"/>
              </a:rPr>
              <a:t> 4</a:t>
            </a: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Mutlu" panose="00000400000000000000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F05A37-2623-6988-175D-9B59DD96A32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02711" y="1823161"/>
            <a:ext cx="6334293" cy="30543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BE0BE0-D20C-1443-ACA6-6CB0611751A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83474" y="4872913"/>
            <a:ext cx="2402032" cy="11827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32DF9B-9BC5-EBEC-5137-8356A39FDEC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3659" y="2544276"/>
            <a:ext cx="1877731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1249" y="1963528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89" y="-54964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6949" y="2346453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67" name="组合 66">
            <a:extLst>
              <a:ext uri="{FF2B5EF4-FFF2-40B4-BE49-F238E27FC236}">
                <a16:creationId xmlns:a16="http://schemas.microsoft.com/office/drawing/2014/main" id="{93E5F5CB-01EB-4088-A7AE-DDDB0661D340}"/>
              </a:ext>
            </a:extLst>
          </p:cNvPr>
          <p:cNvGrpSpPr/>
          <p:nvPr/>
        </p:nvGrpSpPr>
        <p:grpSpPr>
          <a:xfrm>
            <a:off x="3581633" y="1297432"/>
            <a:ext cx="4459732" cy="4459732"/>
            <a:chOff x="2513461" y="2545830"/>
            <a:chExt cx="1759981" cy="1759981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61CE767C-BB2B-420C-B282-25E3AD1996E6}"/>
                </a:ext>
              </a:extLst>
            </p:cNvPr>
            <p:cNvSpPr/>
            <p:nvPr/>
          </p:nvSpPr>
          <p:spPr>
            <a:xfrm>
              <a:off x="2665861" y="2698230"/>
              <a:ext cx="1607581" cy="160758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BDC96C9E-2A7D-464F-BC1A-E9EAAA32B717}"/>
                </a:ext>
              </a:extLst>
            </p:cNvPr>
            <p:cNvSpPr/>
            <p:nvPr/>
          </p:nvSpPr>
          <p:spPr>
            <a:xfrm>
              <a:off x="2513461" y="2545830"/>
              <a:ext cx="1607581" cy="1607581"/>
            </a:xfrm>
            <a:prstGeom prst="rect">
              <a:avLst/>
            </a:prstGeom>
            <a:solidFill>
              <a:srgbClr val="FFE02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EFFF69E-763C-A04B-D413-713DFBBBB71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01051" y="1709064"/>
            <a:ext cx="5639289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0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02F5782-8A9A-49EE-BE7A-A3739A1BED2B}"/>
              </a:ext>
            </a:extLst>
          </p:cNvPr>
          <p:cNvSpPr/>
          <p:nvPr/>
        </p:nvSpPr>
        <p:spPr>
          <a:xfrm>
            <a:off x="736746" y="108155"/>
            <a:ext cx="10570350" cy="901495"/>
          </a:xfrm>
          <a:prstGeom prst="roundRect">
            <a:avLst>
              <a:gd name="adj" fmla="val 50000"/>
            </a:avLst>
          </a:prstGeom>
          <a:solidFill>
            <a:srgbClr val="FFC3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b="1" dirty="0" err="1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b="1" dirty="0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600" b="1" dirty="0">
                <a:solidFill>
                  <a:srgbClr val="231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44D5D3-C940-6C1A-D179-C86BBA221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7" y="161925"/>
            <a:ext cx="790575" cy="781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A44DFA-7B6D-5304-B7D0-E5C8E714C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1590675"/>
            <a:ext cx="9840802" cy="381000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97DA513-83C9-3F0C-3DBF-D630BBEA622D}"/>
              </a:ext>
            </a:extLst>
          </p:cNvPr>
          <p:cNvSpPr/>
          <p:nvPr/>
        </p:nvSpPr>
        <p:spPr>
          <a:xfrm>
            <a:off x="5829300" y="3600451"/>
            <a:ext cx="819150" cy="5143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CF82899-1523-883F-3F3A-3584576F91C3}"/>
              </a:ext>
            </a:extLst>
          </p:cNvPr>
          <p:cNvSpPr/>
          <p:nvPr/>
        </p:nvSpPr>
        <p:spPr>
          <a:xfrm>
            <a:off x="9029700" y="3581401"/>
            <a:ext cx="819150" cy="5143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5154B62-CA91-7D25-87B2-07FDF6A6FEAF}"/>
              </a:ext>
            </a:extLst>
          </p:cNvPr>
          <p:cNvSpPr/>
          <p:nvPr/>
        </p:nvSpPr>
        <p:spPr>
          <a:xfrm>
            <a:off x="5772150" y="4581526"/>
            <a:ext cx="819150" cy="5143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916E8D0-DAC2-39E7-3E23-BF56098C5643}"/>
              </a:ext>
            </a:extLst>
          </p:cNvPr>
          <p:cNvSpPr/>
          <p:nvPr/>
        </p:nvSpPr>
        <p:spPr>
          <a:xfrm>
            <a:off x="9020174" y="4543426"/>
            <a:ext cx="1019175" cy="5143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28888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02F5782-8A9A-49EE-BE7A-A3739A1BED2B}"/>
              </a:ext>
            </a:extLst>
          </p:cNvPr>
          <p:cNvSpPr/>
          <p:nvPr/>
        </p:nvSpPr>
        <p:spPr>
          <a:xfrm>
            <a:off x="736746" y="108155"/>
            <a:ext cx="10570350" cy="1501570"/>
          </a:xfrm>
          <a:prstGeom prst="roundRect">
            <a:avLst>
              <a:gd name="adj" fmla="val 50000"/>
            </a:avLst>
          </a:prstGeom>
          <a:solidFill>
            <a:srgbClr val="FFC3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b="1" dirty="0">
                <a:solidFill>
                  <a:srgbClr val="231B3B"/>
                </a:solidFill>
                <a:cs typeface="Arial" panose="020B0604020202020204" pitchFamily="34" charset="0"/>
              </a:rPr>
              <a:t>b) Viết các phân số: ba phần bảy, năm phần mười hai, chín phần mười.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52156A-DC84-331C-B532-36BEF1932C02}"/>
              </a:ext>
            </a:extLst>
          </p:cNvPr>
          <p:cNvSpPr txBox="1"/>
          <p:nvPr/>
        </p:nvSpPr>
        <p:spPr>
          <a:xfrm>
            <a:off x="1057275" y="2143125"/>
            <a:ext cx="3829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231B3B"/>
                </a:solidFill>
                <a:cs typeface="Arial" panose="020B0604020202020204" pitchFamily="34" charset="0"/>
              </a:rPr>
              <a:t>ba phần bảy</a:t>
            </a:r>
            <a:r>
              <a:rPr lang="en-US" sz="4400" b="1" dirty="0">
                <a:solidFill>
                  <a:srgbClr val="231B3B"/>
                </a:solidFill>
                <a:cs typeface="Arial" panose="020B0604020202020204" pitchFamily="34" charset="0"/>
              </a:rPr>
              <a:t>: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DF698-695F-AEA2-2B7C-6987204039C2}"/>
              </a:ext>
            </a:extLst>
          </p:cNvPr>
          <p:cNvSpPr txBox="1"/>
          <p:nvPr/>
        </p:nvSpPr>
        <p:spPr>
          <a:xfrm>
            <a:off x="1038225" y="3171825"/>
            <a:ext cx="6115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231B3B"/>
                </a:solidFill>
                <a:cs typeface="Arial" panose="020B0604020202020204" pitchFamily="34" charset="0"/>
              </a:rPr>
              <a:t>năm phần mười hai</a:t>
            </a:r>
            <a:r>
              <a:rPr lang="en-US" sz="4400" b="1" dirty="0">
                <a:solidFill>
                  <a:srgbClr val="231B3B"/>
                </a:solidFill>
                <a:cs typeface="Arial" panose="020B0604020202020204" pitchFamily="34" charset="0"/>
              </a:rPr>
              <a:t>:</a:t>
            </a:r>
            <a:endParaRPr lang="en-US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C768B-BCDA-2338-4F2E-350020FE915C}"/>
              </a:ext>
            </a:extLst>
          </p:cNvPr>
          <p:cNvSpPr txBox="1"/>
          <p:nvPr/>
        </p:nvSpPr>
        <p:spPr>
          <a:xfrm>
            <a:off x="1104900" y="4181475"/>
            <a:ext cx="61150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231B3B"/>
                </a:solidFill>
                <a:cs typeface="Arial" panose="020B0604020202020204" pitchFamily="34" charset="0"/>
              </a:rPr>
              <a:t>chín phần mười</a:t>
            </a:r>
            <a:r>
              <a:rPr lang="en-US" sz="4400" b="1" dirty="0">
                <a:solidFill>
                  <a:srgbClr val="231B3B"/>
                </a:solidFill>
                <a:cs typeface="Arial" panose="020B0604020202020204" pitchFamily="34" charset="0"/>
              </a:rPr>
              <a:t>:</a:t>
            </a:r>
            <a:endParaRPr lang="en-US" sz="4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652E398-3319-FCB0-AF62-9CF5509A337C}"/>
              </a:ext>
            </a:extLst>
          </p:cNvPr>
          <p:cNvGrpSpPr/>
          <p:nvPr/>
        </p:nvGrpSpPr>
        <p:grpSpPr>
          <a:xfrm>
            <a:off x="4853142" y="1837265"/>
            <a:ext cx="923115" cy="1380007"/>
            <a:chOff x="9659870" y="3160924"/>
            <a:chExt cx="923115" cy="138000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1D5C6D4-AD26-F5A8-7FC1-4689866B5A8C}"/>
                </a:ext>
              </a:extLst>
            </p:cNvPr>
            <p:cNvSpPr/>
            <p:nvPr/>
          </p:nvSpPr>
          <p:spPr>
            <a:xfrm>
              <a:off x="9818233" y="3160924"/>
              <a:ext cx="51809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8238EE-1373-ACFB-D1B7-277BA8D49033}"/>
                </a:ext>
              </a:extLst>
            </p:cNvPr>
            <p:cNvSpPr/>
            <p:nvPr/>
          </p:nvSpPr>
          <p:spPr>
            <a:xfrm>
              <a:off x="9840642" y="3771490"/>
              <a:ext cx="51809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7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7C4989-9C0B-F3A3-2E62-B40028A40211}"/>
                </a:ext>
              </a:extLst>
            </p:cNvPr>
            <p:cNvCxnSpPr>
              <a:cxnSpLocks/>
            </p:cNvCxnSpPr>
            <p:nvPr/>
          </p:nvCxnSpPr>
          <p:spPr>
            <a:xfrm>
              <a:off x="9659870" y="3863351"/>
              <a:ext cx="923115" cy="0"/>
            </a:xfrm>
            <a:prstGeom prst="line">
              <a:avLst/>
            </a:prstGeom>
            <a:ln w="117475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C15D52F-3647-FBCF-1143-527685D5A1C3}"/>
              </a:ext>
            </a:extLst>
          </p:cNvPr>
          <p:cNvGrpSpPr/>
          <p:nvPr/>
        </p:nvGrpSpPr>
        <p:grpSpPr>
          <a:xfrm>
            <a:off x="6700992" y="2789765"/>
            <a:ext cx="923115" cy="1380007"/>
            <a:chOff x="9659870" y="3160924"/>
            <a:chExt cx="923115" cy="138000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240B6E4-8DE5-AFBA-1F5C-3DCF94C557F4}"/>
                </a:ext>
              </a:extLst>
            </p:cNvPr>
            <p:cNvSpPr/>
            <p:nvPr/>
          </p:nvSpPr>
          <p:spPr>
            <a:xfrm>
              <a:off x="9818233" y="3160924"/>
              <a:ext cx="51809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C6C581-D3D9-51BA-8DC1-680ADE02CE74}"/>
                </a:ext>
              </a:extLst>
            </p:cNvPr>
            <p:cNvSpPr/>
            <p:nvPr/>
          </p:nvSpPr>
          <p:spPr>
            <a:xfrm>
              <a:off x="9673930" y="3771490"/>
              <a:ext cx="85151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4D2089-EF4D-D4F0-861E-1DCD7898D998}"/>
                </a:ext>
              </a:extLst>
            </p:cNvPr>
            <p:cNvCxnSpPr>
              <a:cxnSpLocks/>
            </p:cNvCxnSpPr>
            <p:nvPr/>
          </p:nvCxnSpPr>
          <p:spPr>
            <a:xfrm>
              <a:off x="9659870" y="3863351"/>
              <a:ext cx="923115" cy="0"/>
            </a:xfrm>
            <a:prstGeom prst="line">
              <a:avLst/>
            </a:prstGeom>
            <a:ln w="117475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F329BB-D50C-0842-3773-F7C774FE075B}"/>
              </a:ext>
            </a:extLst>
          </p:cNvPr>
          <p:cNvGrpSpPr/>
          <p:nvPr/>
        </p:nvGrpSpPr>
        <p:grpSpPr>
          <a:xfrm>
            <a:off x="5748492" y="3904190"/>
            <a:ext cx="923115" cy="1380007"/>
            <a:chOff x="9659870" y="3160924"/>
            <a:chExt cx="923115" cy="138000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40118BD-EB27-3E87-D63E-544F92DC46E5}"/>
                </a:ext>
              </a:extLst>
            </p:cNvPr>
            <p:cNvSpPr/>
            <p:nvPr/>
          </p:nvSpPr>
          <p:spPr>
            <a:xfrm>
              <a:off x="9818233" y="3160924"/>
              <a:ext cx="518091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CEA0084-F874-FCBE-F7AB-A4BDEB4A5946}"/>
                </a:ext>
              </a:extLst>
            </p:cNvPr>
            <p:cNvSpPr/>
            <p:nvPr/>
          </p:nvSpPr>
          <p:spPr>
            <a:xfrm>
              <a:off x="9673930" y="3771490"/>
              <a:ext cx="851515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10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1FE9228-2164-4200-BC56-D40821D695AE}"/>
                </a:ext>
              </a:extLst>
            </p:cNvPr>
            <p:cNvCxnSpPr>
              <a:cxnSpLocks/>
            </p:cNvCxnSpPr>
            <p:nvPr/>
          </p:nvCxnSpPr>
          <p:spPr>
            <a:xfrm>
              <a:off x="9659870" y="3863351"/>
              <a:ext cx="923115" cy="0"/>
            </a:xfrm>
            <a:prstGeom prst="line">
              <a:avLst/>
            </a:prstGeom>
            <a:ln w="117475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745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402F5782-8A9A-49EE-BE7A-A3739A1BED2B}"/>
                  </a:ext>
                </a:extLst>
              </p:cNvPr>
              <p:cNvSpPr/>
              <p:nvPr/>
            </p:nvSpPr>
            <p:spPr>
              <a:xfrm>
                <a:off x="736746" y="108155"/>
                <a:ext cx="10570350" cy="1177720"/>
              </a:xfrm>
              <a:prstGeom prst="roundRect">
                <a:avLst>
                  <a:gd name="adj" fmla="val 50000"/>
                </a:avLst>
              </a:prstGeom>
              <a:solidFill>
                <a:srgbClr val="FFC3C3"/>
              </a:solidFill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c) 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Đọc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các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𝟏𝟏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𝟗</m:t>
                        </m:r>
                      </m:den>
                    </m:f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endPara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402F5782-8A9A-49EE-BE7A-A3739A1BED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46" y="108155"/>
                <a:ext cx="10570350" cy="1177720"/>
              </a:xfrm>
              <a:prstGeom prst="roundRect">
                <a:avLst>
                  <a:gd name="adj" fmla="val 50000"/>
                </a:avLst>
              </a:prstGeom>
              <a:blipFill>
                <a:blip r:embed="rId3"/>
                <a:stretch>
                  <a:fillRect b="-5025"/>
                </a:stretch>
              </a:blipFill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F652E398-3319-FCB0-AF62-9CF5509A337C}"/>
              </a:ext>
            </a:extLst>
          </p:cNvPr>
          <p:cNvGrpSpPr/>
          <p:nvPr/>
        </p:nvGrpSpPr>
        <p:grpSpPr>
          <a:xfrm>
            <a:off x="2548092" y="1322915"/>
            <a:ext cx="923115" cy="1256897"/>
            <a:chOff x="9659870" y="3160924"/>
            <a:chExt cx="923115" cy="12568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1D5C6D4-AD26-F5A8-7FC1-4689866B5A8C}"/>
                </a:ext>
              </a:extLst>
            </p:cNvPr>
            <p:cNvSpPr/>
            <p:nvPr/>
          </p:nvSpPr>
          <p:spPr>
            <a:xfrm>
              <a:off x="9847888" y="3160924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8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8238EE-1373-ACFB-D1B7-277BA8D49033}"/>
                </a:ext>
              </a:extLst>
            </p:cNvPr>
            <p:cNvSpPr/>
            <p:nvPr/>
          </p:nvSpPr>
          <p:spPr>
            <a:xfrm>
              <a:off x="9733241" y="3771490"/>
              <a:ext cx="732893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7C4989-9C0B-F3A3-2E62-B40028A40211}"/>
                </a:ext>
              </a:extLst>
            </p:cNvPr>
            <p:cNvCxnSpPr>
              <a:cxnSpLocks/>
            </p:cNvCxnSpPr>
            <p:nvPr/>
          </p:nvCxnSpPr>
          <p:spPr>
            <a:xfrm>
              <a:off x="9659870" y="3863351"/>
              <a:ext cx="923115" cy="0"/>
            </a:xfrm>
            <a:prstGeom prst="line">
              <a:avLst/>
            </a:prstGeom>
            <a:ln w="57150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1A804F-AA20-BD6D-DE5D-47DBACC98A41}"/>
              </a:ext>
            </a:extLst>
          </p:cNvPr>
          <p:cNvGrpSpPr/>
          <p:nvPr/>
        </p:nvGrpSpPr>
        <p:grpSpPr>
          <a:xfrm>
            <a:off x="2548092" y="2399240"/>
            <a:ext cx="923115" cy="1256897"/>
            <a:chOff x="9659870" y="3160924"/>
            <a:chExt cx="923115" cy="125689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EF8607C-1784-974A-6AF4-1C1E162BEE2E}"/>
                </a:ext>
              </a:extLst>
            </p:cNvPr>
            <p:cNvSpPr/>
            <p:nvPr/>
          </p:nvSpPr>
          <p:spPr>
            <a:xfrm>
              <a:off x="9847888" y="3160924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6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8DC02D8-3831-8553-F2BD-3C6DCF2FDE12}"/>
                </a:ext>
              </a:extLst>
            </p:cNvPr>
            <p:cNvSpPr/>
            <p:nvPr/>
          </p:nvSpPr>
          <p:spPr>
            <a:xfrm>
              <a:off x="9870297" y="3771490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7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B34B771-35A2-2D50-4DE2-C04EF6A227D1}"/>
                </a:ext>
              </a:extLst>
            </p:cNvPr>
            <p:cNvCxnSpPr>
              <a:cxnSpLocks/>
            </p:cNvCxnSpPr>
            <p:nvPr/>
          </p:nvCxnSpPr>
          <p:spPr>
            <a:xfrm>
              <a:off x="9659870" y="3863351"/>
              <a:ext cx="923115" cy="0"/>
            </a:xfrm>
            <a:prstGeom prst="line">
              <a:avLst/>
            </a:prstGeom>
            <a:ln w="57150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CCED50-FBC0-26B9-8787-9FCA2E56AF49}"/>
              </a:ext>
            </a:extLst>
          </p:cNvPr>
          <p:cNvGrpSpPr/>
          <p:nvPr/>
        </p:nvGrpSpPr>
        <p:grpSpPr>
          <a:xfrm>
            <a:off x="2557617" y="3504140"/>
            <a:ext cx="923115" cy="1209272"/>
            <a:chOff x="9678920" y="3160924"/>
            <a:chExt cx="923115" cy="120927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66EFDD-F458-5EC8-EE55-11456A1BF014}"/>
                </a:ext>
              </a:extLst>
            </p:cNvPr>
            <p:cNvSpPr/>
            <p:nvPr/>
          </p:nvSpPr>
          <p:spPr>
            <a:xfrm>
              <a:off x="9847888" y="3160924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1089B3-CA7F-F69E-9872-BC631EAC2972}"/>
                </a:ext>
              </a:extLst>
            </p:cNvPr>
            <p:cNvSpPr/>
            <p:nvPr/>
          </p:nvSpPr>
          <p:spPr>
            <a:xfrm>
              <a:off x="9870297" y="3723865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D43704-B416-E255-F16C-170142A8D23D}"/>
                </a:ext>
              </a:extLst>
            </p:cNvPr>
            <p:cNvCxnSpPr>
              <a:cxnSpLocks/>
            </p:cNvCxnSpPr>
            <p:nvPr/>
          </p:nvCxnSpPr>
          <p:spPr>
            <a:xfrm>
              <a:off x="9678920" y="3806201"/>
              <a:ext cx="923115" cy="0"/>
            </a:xfrm>
            <a:prstGeom prst="line">
              <a:avLst/>
            </a:prstGeom>
            <a:ln w="57150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4CC0BED-A2FE-8320-3BA3-4F3E7B923126}"/>
              </a:ext>
            </a:extLst>
          </p:cNvPr>
          <p:cNvGrpSpPr/>
          <p:nvPr/>
        </p:nvGrpSpPr>
        <p:grpSpPr>
          <a:xfrm>
            <a:off x="2493931" y="4685240"/>
            <a:ext cx="1007007" cy="1209272"/>
            <a:chOff x="9596184" y="3160924"/>
            <a:chExt cx="1007007" cy="120927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2901A23-F0B9-B28F-FEEF-E91467C217FE}"/>
                </a:ext>
              </a:extLst>
            </p:cNvPr>
            <p:cNvSpPr/>
            <p:nvPr/>
          </p:nvSpPr>
          <p:spPr>
            <a:xfrm>
              <a:off x="9847888" y="3160924"/>
              <a:ext cx="45878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C88A82D-399C-7480-A709-3B71524E63C4}"/>
                </a:ext>
              </a:extLst>
            </p:cNvPr>
            <p:cNvSpPr/>
            <p:nvPr/>
          </p:nvSpPr>
          <p:spPr>
            <a:xfrm>
              <a:off x="9596184" y="3723865"/>
              <a:ext cx="100700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/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100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0CA5E29-A1A7-9296-0279-178597FD2BCA}"/>
                </a:ext>
              </a:extLst>
            </p:cNvPr>
            <p:cNvCxnSpPr>
              <a:cxnSpLocks/>
            </p:cNvCxnSpPr>
            <p:nvPr/>
          </p:nvCxnSpPr>
          <p:spPr>
            <a:xfrm>
              <a:off x="9678920" y="3806201"/>
              <a:ext cx="923115" cy="0"/>
            </a:xfrm>
            <a:prstGeom prst="line">
              <a:avLst/>
            </a:prstGeom>
            <a:ln w="57150" cmpd="sng">
              <a:solidFill>
                <a:srgbClr val="FF0000">
                  <a:alpha val="7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1BEF0B2-EF52-206A-34CC-8493AA9CB160}"/>
              </a:ext>
            </a:extLst>
          </p:cNvPr>
          <p:cNvSpPr txBox="1"/>
          <p:nvPr/>
        </p:nvSpPr>
        <p:spPr>
          <a:xfrm>
            <a:off x="3571874" y="1685925"/>
            <a:ext cx="7343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231B3B"/>
                </a:solidFill>
                <a:cs typeface="Arial" panose="020B0604020202020204" pitchFamily="34" charset="0"/>
              </a:rPr>
              <a:t> Tám phần mười một</a:t>
            </a:r>
            <a:endParaRPr lang="en-US" sz="4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7C27DA-926A-4B3E-6D15-406E99FFCA8C}"/>
              </a:ext>
            </a:extLst>
          </p:cNvPr>
          <p:cNvSpPr txBox="1"/>
          <p:nvPr/>
        </p:nvSpPr>
        <p:spPr>
          <a:xfrm>
            <a:off x="3781425" y="2676525"/>
            <a:ext cx="7143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231B3B"/>
                </a:solidFill>
                <a:cs typeface="Arial" panose="020B0604020202020204" pitchFamily="34" charset="0"/>
              </a:rPr>
              <a:t>Sáu phần bảy</a:t>
            </a:r>
            <a:endParaRPr lang="en-US" sz="40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FD81CA-1644-5EE9-9EF6-3A66290B50D4}"/>
              </a:ext>
            </a:extLst>
          </p:cNvPr>
          <p:cNvSpPr txBox="1"/>
          <p:nvPr/>
        </p:nvSpPr>
        <p:spPr>
          <a:xfrm>
            <a:off x="3733800" y="3771900"/>
            <a:ext cx="7143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231B3B"/>
                </a:solidFill>
                <a:cs typeface="Arial" panose="020B0604020202020204" pitchFamily="34" charset="0"/>
              </a:rPr>
              <a:t>Bốn phần chín</a:t>
            </a:r>
            <a:endParaRPr lang="en-US" sz="4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A9B3F6-6702-861B-1B86-BCA92BC39710}"/>
              </a:ext>
            </a:extLst>
          </p:cNvPr>
          <p:cNvSpPr txBox="1"/>
          <p:nvPr/>
        </p:nvSpPr>
        <p:spPr>
          <a:xfrm>
            <a:off x="3695700" y="4924425"/>
            <a:ext cx="7143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231B3B"/>
                </a:solidFill>
                <a:cs typeface="Arial" panose="020B0604020202020204" pitchFamily="34" charset="0"/>
              </a:rPr>
              <a:t>Năm phần một trăm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5641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AD875B2-6A00-4638-A906-649CA3981C74}"/>
              </a:ext>
            </a:extLst>
          </p:cNvPr>
          <p:cNvGrpSpPr/>
          <p:nvPr/>
        </p:nvGrpSpPr>
        <p:grpSpPr>
          <a:xfrm>
            <a:off x="715328" y="389539"/>
            <a:ext cx="1286513" cy="1226953"/>
            <a:chOff x="1878803" y="1813847"/>
            <a:chExt cx="1286513" cy="122695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37F8320-B892-408D-83DC-6FE2EDF97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803" y="1813847"/>
              <a:ext cx="1286513" cy="1226953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A908F91F-5E57-4084-872E-2B01F193C91D}"/>
                </a:ext>
              </a:extLst>
            </p:cNvPr>
            <p:cNvSpPr txBox="1"/>
            <p:nvPr/>
          </p:nvSpPr>
          <p:spPr>
            <a:xfrm>
              <a:off x="2170820" y="2150433"/>
              <a:ext cx="51328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F1F1F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Medium" panose="020B0600000000000000" pitchFamily="34" charset="-122"/>
                  <a:cs typeface="+mn-cs"/>
                </a:rPr>
                <a:t>5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Medium" panose="020B0600000000000000" pitchFamily="34" charset="-122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08E8D6C-708B-4595-A80E-E7418261719F}"/>
              </a:ext>
            </a:extLst>
          </p:cNvPr>
          <p:cNvSpPr txBox="1"/>
          <p:nvPr/>
        </p:nvSpPr>
        <p:spPr>
          <a:xfrm>
            <a:off x="1949995" y="678576"/>
            <a:ext cx="918908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5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3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”</a:t>
            </a:r>
            <a:endParaRPr kumimoji="0" lang="vi-VN" sz="3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AFC912-00C6-321F-EC00-C26EDE6B3782}"/>
              </a:ext>
            </a:extLst>
          </p:cNvPr>
          <p:cNvSpPr txBox="1"/>
          <p:nvPr/>
        </p:nvSpPr>
        <p:spPr>
          <a:xfrm>
            <a:off x="1609725" y="1476375"/>
            <a:ext cx="10077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vẽ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diễn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vở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873F19-3CB4-38E8-3151-5A04C9E0E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2776338"/>
            <a:ext cx="6781800" cy="331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7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AD875B2-6A00-4638-A906-649CA3981C74}"/>
              </a:ext>
            </a:extLst>
          </p:cNvPr>
          <p:cNvGrpSpPr/>
          <p:nvPr/>
        </p:nvGrpSpPr>
        <p:grpSpPr>
          <a:xfrm>
            <a:off x="724853" y="572050"/>
            <a:ext cx="1286513" cy="1226953"/>
            <a:chOff x="1878803" y="1813847"/>
            <a:chExt cx="1286513" cy="122695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37F8320-B892-408D-83DC-6FE2EDF97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803" y="1813847"/>
              <a:ext cx="1286513" cy="1226953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A908F91F-5E57-4084-872E-2B01F193C91D}"/>
                </a:ext>
              </a:extLst>
            </p:cNvPr>
            <p:cNvSpPr txBox="1"/>
            <p:nvPr/>
          </p:nvSpPr>
          <p:spPr>
            <a:xfrm>
              <a:off x="2170820" y="2150433"/>
              <a:ext cx="51328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F1F1F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Medium" panose="020B0600000000000000" pitchFamily="34" charset="-122"/>
                  <a:cs typeface="+mn-cs"/>
                </a:rPr>
                <a:t>6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Medium" panose="020B0600000000000000" pitchFamily="34" charset="-122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08E8D6C-708B-4595-A80E-E7418261719F}"/>
                  </a:ext>
                </a:extLst>
              </p:cNvPr>
              <p:cNvSpPr txBox="1"/>
              <p:nvPr/>
            </p:nvSpPr>
            <p:spPr>
              <a:xfrm>
                <a:off x="1999463" y="641090"/>
                <a:ext cx="9189087" cy="1293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Người ta đã ngăn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mặt đường để tiến hành sửa chữa. Em hiểu thông tin trên như thế nào?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08E8D6C-708B-4595-A80E-E74182617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9463" y="641090"/>
                <a:ext cx="9189087" cy="1293752"/>
              </a:xfrm>
              <a:prstGeom prst="rect">
                <a:avLst/>
              </a:prstGeom>
              <a:blipFill>
                <a:blip r:embed="rId4"/>
                <a:stretch>
                  <a:fillRect l="-1725" r="-1659" b="-14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4E54EFB-BB44-11C9-7A06-39CCC9197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2074999"/>
            <a:ext cx="5805487" cy="38733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0DCC3A-5DAA-C25D-47B0-C17CDD3E01D9}"/>
                  </a:ext>
                </a:extLst>
              </p:cNvPr>
              <p:cNvSpPr txBox="1"/>
              <p:nvPr/>
            </p:nvSpPr>
            <p:spPr>
              <a:xfrm>
                <a:off x="6638925" y="2371725"/>
                <a:ext cx="4791075" cy="3297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Người ta đã ngă</a:t>
                </a:r>
                <a:r>
                  <a:rPr lang="en-US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</a:t>
                </a:r>
                <a:r>
                  <a:rPr lang="en-US" sz="28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mặt đường để tiến hành sửa chữa nghĩa là mặt đường được chia làm 4 làn bằng nhau, trong đó 3 làn đường không được đi vào do cần sửa chữa, 1 làn đường còn lại được phép đi.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0DCC3A-5DAA-C25D-47B0-C17CDD3E0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925" y="2371725"/>
                <a:ext cx="4791075" cy="3297954"/>
              </a:xfrm>
              <a:prstGeom prst="rect">
                <a:avLst/>
              </a:prstGeom>
              <a:blipFill>
                <a:blip r:embed="rId6"/>
                <a:stretch>
                  <a:fillRect l="-2545" r="-2672" b="-4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81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1249" y="1963528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789" y="-54964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6949" y="2346453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478" y="2083368"/>
            <a:ext cx="990600" cy="8763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D2578F5-5ABC-442A-BAE2-4CFD45D80519}"/>
              </a:ext>
            </a:extLst>
          </p:cNvPr>
          <p:cNvGrpSpPr/>
          <p:nvPr/>
        </p:nvGrpSpPr>
        <p:grpSpPr>
          <a:xfrm>
            <a:off x="3572225" y="1297432"/>
            <a:ext cx="4469140" cy="4459732"/>
            <a:chOff x="3572225" y="1297432"/>
            <a:chExt cx="4469140" cy="4459732"/>
          </a:xfrm>
        </p:grpSpPr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93E5F5CB-01EB-4088-A7AE-DDDB0661D340}"/>
                </a:ext>
              </a:extLst>
            </p:cNvPr>
            <p:cNvGrpSpPr/>
            <p:nvPr/>
          </p:nvGrpSpPr>
          <p:grpSpPr>
            <a:xfrm>
              <a:off x="3581633" y="1297432"/>
              <a:ext cx="4459732" cy="4459732"/>
              <a:chOff x="2513461" y="2545830"/>
              <a:chExt cx="1759981" cy="1759981"/>
            </a:xfrm>
          </p:grpSpPr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61CE767C-BB2B-420C-B282-25E3AD1996E6}"/>
                  </a:ext>
                </a:extLst>
              </p:cNvPr>
              <p:cNvSpPr/>
              <p:nvPr/>
            </p:nvSpPr>
            <p:spPr>
              <a:xfrm>
                <a:off x="2665861" y="2698230"/>
                <a:ext cx="1607581" cy="1607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1" name="矩形 70">
                <a:extLst>
                  <a:ext uri="{FF2B5EF4-FFF2-40B4-BE49-F238E27FC236}">
                    <a16:creationId xmlns:a16="http://schemas.microsoft.com/office/drawing/2014/main" id="{BDC96C9E-2A7D-464F-BC1A-E9EAAA32B717}"/>
                  </a:ext>
                </a:extLst>
              </p:cNvPr>
              <p:cNvSpPr/>
              <p:nvPr/>
            </p:nvSpPr>
            <p:spPr>
              <a:xfrm>
                <a:off x="2513461" y="2545830"/>
                <a:ext cx="1607581" cy="1607581"/>
              </a:xfrm>
              <a:prstGeom prst="rect">
                <a:avLst/>
              </a:prstGeom>
              <a:solidFill>
                <a:srgbClr val="FFE029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BF45EE92-4887-4C8F-8AD8-C6DF7FB69612}"/>
                </a:ext>
              </a:extLst>
            </p:cNvPr>
            <p:cNvSpPr txBox="1"/>
            <p:nvPr/>
          </p:nvSpPr>
          <p:spPr>
            <a:xfrm>
              <a:off x="3572225" y="1856499"/>
              <a:ext cx="407355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Colossalis" panose="02040603050506020204" pitchFamily="18" charset="0"/>
                  <a:ea typeface="思源黑体 CN Normal" panose="020B0400000000000000" pitchFamily="34" charset="-122"/>
                  <a:cs typeface="+mn-cs"/>
                </a:rPr>
                <a:t>VẬN DỤNG</a:t>
              </a:r>
              <a:endPara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Colossalis" panose="02040603050506020204" pitchFamily="18" charset="0"/>
                <a:ea typeface="思源黑体 CN Normal" panose="020B04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645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8">
            <a:extLst>
              <a:ext uri="{FF2B5EF4-FFF2-40B4-BE49-F238E27FC236}">
                <a16:creationId xmlns:a16="http://schemas.microsoft.com/office/drawing/2014/main" id="{16DAA6ED-6410-3D0F-95AB-7D727A3DB7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181600"/>
          <a:ext cx="13144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314286" imgH="1171429" progId="MSPhotoEd.3">
                  <p:embed/>
                </p:oleObj>
              </mc:Choice>
              <mc:Fallback>
                <p:oleObj name="Photo Editor Photo" r:id="rId2" imgW="1314286" imgH="1171429" progId="MSPhotoEd.3">
                  <p:embed/>
                  <p:pic>
                    <p:nvPicPr>
                      <p:cNvPr id="59394" name="Object 8">
                        <a:extLst>
                          <a:ext uri="{FF2B5EF4-FFF2-40B4-BE49-F238E27FC236}">
                            <a16:creationId xmlns:a16="http://schemas.microsoft.com/office/drawing/2014/main" id="{16DAA6ED-6410-3D0F-95AB-7D727A3DB7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181600"/>
                        <a:ext cx="131445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5" name="Object 9">
            <a:extLst>
              <a:ext uri="{FF2B5EF4-FFF2-40B4-BE49-F238E27FC236}">
                <a16:creationId xmlns:a16="http://schemas.microsoft.com/office/drawing/2014/main" id="{9A4918BE-8566-911B-2A36-FF24E097A0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72600" y="5257800"/>
          <a:ext cx="12954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4" imgW="1314286" imgH="1171429" progId="MSPhotoEd.3">
                  <p:embed/>
                </p:oleObj>
              </mc:Choice>
              <mc:Fallback>
                <p:oleObj name="Photo Editor Photo" r:id="rId4" imgW="1314286" imgH="1171429" progId="MSPhotoEd.3">
                  <p:embed/>
                  <p:pic>
                    <p:nvPicPr>
                      <p:cNvPr id="59395" name="Object 9">
                        <a:extLst>
                          <a:ext uri="{FF2B5EF4-FFF2-40B4-BE49-F238E27FC236}">
                            <a16:creationId xmlns:a16="http://schemas.microsoft.com/office/drawing/2014/main" id="{9A4918BE-8566-911B-2A36-FF24E097A0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0" y="5257800"/>
                        <a:ext cx="12954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396" name="Group 14">
            <a:extLst>
              <a:ext uri="{FF2B5EF4-FFF2-40B4-BE49-F238E27FC236}">
                <a16:creationId xmlns:a16="http://schemas.microsoft.com/office/drawing/2014/main" id="{6660B73E-892C-5B25-84F5-5300CF261F53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4495800"/>
            <a:ext cx="6934200" cy="2362200"/>
            <a:chOff x="1958" y="372"/>
            <a:chExt cx="1884" cy="742"/>
          </a:xfrm>
        </p:grpSpPr>
        <p:pic>
          <p:nvPicPr>
            <p:cNvPr id="59401" name="Picture 15" descr="flower1_div_md_wht">
              <a:extLst>
                <a:ext uri="{FF2B5EF4-FFF2-40B4-BE49-F238E27FC236}">
                  <a16:creationId xmlns:a16="http://schemas.microsoft.com/office/drawing/2014/main" id="{A822E62E-261A-C0EA-56B1-FAE1149BAC1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" y="372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02" name="Picture 16" descr="Bellcoll">
              <a:extLst>
                <a:ext uri="{FF2B5EF4-FFF2-40B4-BE49-F238E27FC236}">
                  <a16:creationId xmlns:a16="http://schemas.microsoft.com/office/drawing/2014/main" id="{7B037C8E-65F9-6E94-9D55-37434F73D71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480"/>
              <a:ext cx="864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397" name="WordArt 18">
            <a:extLst>
              <a:ext uri="{FF2B5EF4-FFF2-40B4-BE49-F238E27FC236}">
                <a16:creationId xmlns:a16="http://schemas.microsoft.com/office/drawing/2014/main" id="{39241E97-F98A-E261-0FC6-22449770C4C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7400" y="3232150"/>
            <a:ext cx="7010400" cy="40005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0" cap="none" spc="0" normalizeH="0" baseline="0" noProof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9399" name="Picture 5" descr="POINSET2">
            <a:extLst>
              <a:ext uri="{FF2B5EF4-FFF2-40B4-BE49-F238E27FC236}">
                <a16:creationId xmlns:a16="http://schemas.microsoft.com/office/drawing/2014/main" id="{8B133494-EF5D-9281-4D3A-6304B3BBA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615950" y="192088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5" descr="POINSET2">
            <a:extLst>
              <a:ext uri="{FF2B5EF4-FFF2-40B4-BE49-F238E27FC236}">
                <a16:creationId xmlns:a16="http://schemas.microsoft.com/office/drawing/2014/main" id="{60E4BBB6-7D18-698C-A5EC-7B7194AC8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73494" y="172244"/>
            <a:ext cx="15652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5CD4E5-31B3-B124-EC2D-E77EC49DF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8786" y="1212211"/>
            <a:ext cx="8644877" cy="3023878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9638F78B-1D8D-CFD8-C7C2-55BD8AECB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43000"/>
            <a:ext cx="10972800" cy="1143000"/>
          </a:xfrm>
        </p:spPr>
        <p:txBody>
          <a:bodyPr/>
          <a:lstStyle/>
          <a:p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bốn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mươi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bảy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tám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mươi</a:t>
            </a:r>
            <a:r>
              <a:rPr lang="en-US" altLang="en-US" sz="4000" b="1" i="1" dirty="0">
                <a:solidFill>
                  <a:srgbClr val="66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6600CC"/>
                </a:solidFill>
                <a:latin typeface="Times New Roman" panose="02020603050405020304" pitchFamily="18" charset="0"/>
              </a:rPr>
              <a:t>chín</a:t>
            </a:r>
            <a:endParaRPr lang="en-US" altLang="en-US" sz="4000" b="1" i="1" dirty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0419" name="Picture 4" descr="chuong">
            <a:extLst>
              <a:ext uri="{FF2B5EF4-FFF2-40B4-BE49-F238E27FC236}">
                <a16:creationId xmlns:a16="http://schemas.microsoft.com/office/drawing/2014/main" id="{59F18A6C-A9C4-7FDB-436F-9BC53B9023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3817938"/>
            <a:ext cx="3200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25AC71D2-74DC-45E3-BD61-1E714A889159}"/>
              </a:ext>
            </a:extLst>
          </p:cNvPr>
          <p:cNvSpPr/>
          <p:nvPr/>
        </p:nvSpPr>
        <p:spPr>
          <a:xfrm>
            <a:off x="8648700" y="356552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9440D4C1-C67C-4333-92C5-F490BBBDEE9A}"/>
              </a:ext>
            </a:extLst>
          </p:cNvPr>
          <p:cNvSpPr/>
          <p:nvPr/>
        </p:nvSpPr>
        <p:spPr>
          <a:xfrm>
            <a:off x="8658225" y="35734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F262D789-61D0-43EF-ABF5-D9D58EFA3568}"/>
              </a:ext>
            </a:extLst>
          </p:cNvPr>
          <p:cNvSpPr/>
          <p:nvPr/>
        </p:nvSpPr>
        <p:spPr>
          <a:xfrm>
            <a:off x="8669338" y="357981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6ACAE05A-E662-44AA-A1CB-134A93D211FC}"/>
              </a:ext>
            </a:extLst>
          </p:cNvPr>
          <p:cNvSpPr/>
          <p:nvPr/>
        </p:nvSpPr>
        <p:spPr>
          <a:xfrm>
            <a:off x="8715375" y="358457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631E092C-7A71-4C40-A4BC-71D6E1EC3E77}"/>
              </a:ext>
            </a:extLst>
          </p:cNvPr>
          <p:cNvSpPr/>
          <p:nvPr/>
        </p:nvSpPr>
        <p:spPr>
          <a:xfrm>
            <a:off x="8670925" y="35877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A9B86F81-C9D1-4766-A5FC-E7AACAB52753}"/>
              </a:ext>
            </a:extLst>
          </p:cNvPr>
          <p:cNvSpPr/>
          <p:nvPr/>
        </p:nvSpPr>
        <p:spPr>
          <a:xfrm>
            <a:off x="8664575" y="35623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4C77F318-D1F7-4FBD-9802-9BC6ABD95918}"/>
              </a:ext>
            </a:extLst>
          </p:cNvPr>
          <p:cNvSpPr/>
          <p:nvPr/>
        </p:nvSpPr>
        <p:spPr>
          <a:xfrm>
            <a:off x="8662988" y="35750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B9B60B9A-7036-438D-BA6B-8DB6FE9CA602}"/>
              </a:ext>
            </a:extLst>
          </p:cNvPr>
          <p:cNvSpPr/>
          <p:nvPr/>
        </p:nvSpPr>
        <p:spPr>
          <a:xfrm>
            <a:off x="8712200" y="35750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FD51DD70-A034-4CBB-9368-6FA55CB03AE1}"/>
              </a:ext>
            </a:extLst>
          </p:cNvPr>
          <p:cNvSpPr/>
          <p:nvPr/>
        </p:nvSpPr>
        <p:spPr>
          <a:xfrm>
            <a:off x="8683625" y="35480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5BD024CF-FECB-4C97-8BC8-0562EC848F2E}"/>
              </a:ext>
            </a:extLst>
          </p:cNvPr>
          <p:cNvSpPr/>
          <p:nvPr/>
        </p:nvSpPr>
        <p:spPr>
          <a:xfrm>
            <a:off x="8715375" y="35480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696B5B7A-023F-477C-9DFD-48606A7A3127}"/>
              </a:ext>
            </a:extLst>
          </p:cNvPr>
          <p:cNvSpPr/>
          <p:nvPr/>
        </p:nvSpPr>
        <p:spPr>
          <a:xfrm>
            <a:off x="8697913" y="356552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01398B-5320-42CF-90F9-1741E7E9F1A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61791" y="2286000"/>
            <a:ext cx="3733800" cy="1531317"/>
          </a:xfrm>
          <a:prstGeom prst="rect">
            <a:avLst/>
          </a:prstGeom>
          <a:blipFill>
            <a:blip r:embed="rId5"/>
            <a:stretch>
              <a:fillRect l="-7341" b="-1594"/>
            </a:stretch>
          </a:blipFill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60441" name="Picture 5" descr="POINSET2">
            <a:extLst>
              <a:ext uri="{FF2B5EF4-FFF2-40B4-BE49-F238E27FC236}">
                <a16:creationId xmlns:a16="http://schemas.microsoft.com/office/drawing/2014/main" id="{DEA9F0F0-AC15-6605-BE8F-37EDC092F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387350" y="44451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42" name="Picture 5" descr="POINSET2">
            <a:extLst>
              <a:ext uri="{FF2B5EF4-FFF2-40B4-BE49-F238E27FC236}">
                <a16:creationId xmlns:a16="http://schemas.microsoft.com/office/drawing/2014/main" id="{E257F577-50D9-060D-45EF-82313F905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0244137" y="5724526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43" name="Picture 5" descr="POINSET2">
            <a:extLst>
              <a:ext uri="{FF2B5EF4-FFF2-40B4-BE49-F238E27FC236}">
                <a16:creationId xmlns:a16="http://schemas.microsoft.com/office/drawing/2014/main" id="{CDFD47B5-CA28-DF40-89F4-7CC4995AC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387013" y="260350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44" name="Picture 5" descr="POINSET2">
            <a:extLst>
              <a:ext uri="{FF2B5EF4-FFF2-40B4-BE49-F238E27FC236}">
                <a16:creationId xmlns:a16="http://schemas.microsoft.com/office/drawing/2014/main" id="{B302F244-A991-3B26-26EE-E2C1891B0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87350" y="4410075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448" y="0"/>
            <a:ext cx="3611669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82447" y="1843385"/>
            <a:ext cx="554510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688" y="2379182"/>
            <a:ext cx="2719941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47" y="3201544"/>
            <a:ext cx="1981164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825825" y="5417850"/>
            <a:ext cx="1134535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765826" y="5555268"/>
            <a:ext cx="1134535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1609" y="5417850"/>
            <a:ext cx="1134535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26860" y="6050477"/>
            <a:ext cx="10238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332">
            <a:off x="8373756" y="3438659"/>
            <a:ext cx="2341469" cy="438399"/>
          </a:xfrm>
          <a:prstGeom prst="rect">
            <a:avLst/>
          </a:prstGeom>
        </p:spPr>
      </p:pic>
      <p:pic>
        <p:nvPicPr>
          <p:cNvPr id="22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29481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5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642" numSld="8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>
            <a:extLst>
              <a:ext uri="{FF2B5EF4-FFF2-40B4-BE49-F238E27FC236}">
                <a16:creationId xmlns:a16="http://schemas.microsoft.com/office/drawing/2014/main" id="{5901BFEE-AF12-83E1-9CAB-15B37D507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1366838"/>
            <a:ext cx="112776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 phân số chỉ phần đã tô màu trong hình dưới đây:</a:t>
            </a: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6D2C188B-9FFC-CBF6-9484-510429679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905000"/>
            <a:ext cx="571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3FBAEBC3-865D-4827-B17B-78CBB8FA406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810000" y="4078301"/>
            <a:ext cx="4343400" cy="1284775"/>
          </a:xfrm>
          <a:prstGeom prst="rect">
            <a:avLst/>
          </a:prstGeom>
          <a:blipFill>
            <a:blip r:embed="rId5"/>
            <a:stretch>
              <a:fillRect b="-1422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 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A8246A-1049-4790-B3BA-044053EC0560}"/>
              </a:ext>
            </a:extLst>
          </p:cNvPr>
          <p:cNvGraphicFramePr>
            <a:graphicFrameLocks noGrp="1"/>
          </p:cNvGraphicFramePr>
          <p:nvPr/>
        </p:nvGraphicFramePr>
        <p:xfrm>
          <a:off x="3452813" y="2057400"/>
          <a:ext cx="5576888" cy="2020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222">
                  <a:extLst>
                    <a:ext uri="{9D8B030D-6E8A-4147-A177-3AD203B41FA5}">
                      <a16:colId xmlns:a16="http://schemas.microsoft.com/office/drawing/2014/main" val="3942733713"/>
                    </a:ext>
                  </a:extLst>
                </a:gridCol>
                <a:gridCol w="1394222">
                  <a:extLst>
                    <a:ext uri="{9D8B030D-6E8A-4147-A177-3AD203B41FA5}">
                      <a16:colId xmlns:a16="http://schemas.microsoft.com/office/drawing/2014/main" val="2533513893"/>
                    </a:ext>
                  </a:extLst>
                </a:gridCol>
                <a:gridCol w="1394222">
                  <a:extLst>
                    <a:ext uri="{9D8B030D-6E8A-4147-A177-3AD203B41FA5}">
                      <a16:colId xmlns:a16="http://schemas.microsoft.com/office/drawing/2014/main" val="151358097"/>
                    </a:ext>
                  </a:extLst>
                </a:gridCol>
                <a:gridCol w="1394222">
                  <a:extLst>
                    <a:ext uri="{9D8B030D-6E8A-4147-A177-3AD203B41FA5}">
                      <a16:colId xmlns:a16="http://schemas.microsoft.com/office/drawing/2014/main" val="2171289629"/>
                    </a:ext>
                  </a:extLst>
                </a:gridCol>
              </a:tblGrid>
              <a:tr h="673629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245836"/>
                  </a:ext>
                </a:extLst>
              </a:tr>
              <a:tr h="673629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399649"/>
                  </a:ext>
                </a:extLst>
              </a:tr>
              <a:tr h="673629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13" marR="91413" marT="45707" marB="45707">
                    <a:lnL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376554"/>
                  </a:ext>
                </a:extLst>
              </a:tr>
            </a:tbl>
          </a:graphicData>
        </a:graphic>
      </p:graphicFrame>
      <p:pic>
        <p:nvPicPr>
          <p:cNvPr id="61487" name="Picture 4" descr="chuong">
            <a:extLst>
              <a:ext uri="{FF2B5EF4-FFF2-40B4-BE49-F238E27FC236}">
                <a16:creationId xmlns:a16="http://schemas.microsoft.com/office/drawing/2014/main" id="{1F1B230A-EE33-FDD3-F7DA-09E0020DE5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3900488"/>
            <a:ext cx="282098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8" name="Picture 5" descr="POINSET2">
            <a:extLst>
              <a:ext uri="{FF2B5EF4-FFF2-40B4-BE49-F238E27FC236}">
                <a16:creationId xmlns:a16="http://schemas.microsoft.com/office/drawing/2014/main" id="{85BD08CA-ED92-78A3-51DF-1C155051D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484187" y="136526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9" name="Picture 5" descr="POINSET2">
            <a:extLst>
              <a:ext uri="{FF2B5EF4-FFF2-40B4-BE49-F238E27FC236}">
                <a16:creationId xmlns:a16="http://schemas.microsoft.com/office/drawing/2014/main" id="{C29E807E-7968-6A36-8AA5-176A85BC7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247313" y="257175"/>
            <a:ext cx="155892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F5FB20D-E063-D238-5C30-6253C06C4F9F}"/>
              </a:ext>
            </a:extLst>
          </p:cNvPr>
          <p:cNvSpPr/>
          <p:nvPr/>
        </p:nvSpPr>
        <p:spPr>
          <a:xfrm>
            <a:off x="8943975" y="436562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188F8B4C-7288-E85A-7490-6DC36F77C3EA}"/>
              </a:ext>
            </a:extLst>
          </p:cNvPr>
          <p:cNvSpPr/>
          <p:nvPr/>
        </p:nvSpPr>
        <p:spPr>
          <a:xfrm>
            <a:off x="8953500" y="43735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698F8BD0-4C9A-CAE0-1459-E2D5BC0C5AA4}"/>
              </a:ext>
            </a:extLst>
          </p:cNvPr>
          <p:cNvSpPr/>
          <p:nvPr/>
        </p:nvSpPr>
        <p:spPr>
          <a:xfrm>
            <a:off x="8964613" y="437991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6547B5AA-7088-E845-C4AB-2009BFD0682C}"/>
              </a:ext>
            </a:extLst>
          </p:cNvPr>
          <p:cNvSpPr/>
          <p:nvPr/>
        </p:nvSpPr>
        <p:spPr>
          <a:xfrm>
            <a:off x="9010650" y="438467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8EFAE23E-2DBD-E693-10F8-8C6444CAFDDE}"/>
              </a:ext>
            </a:extLst>
          </p:cNvPr>
          <p:cNvSpPr/>
          <p:nvPr/>
        </p:nvSpPr>
        <p:spPr>
          <a:xfrm>
            <a:off x="8966200" y="43878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9214865C-5C47-4082-764C-DED6E0B0AF4B}"/>
              </a:ext>
            </a:extLst>
          </p:cNvPr>
          <p:cNvSpPr/>
          <p:nvPr/>
        </p:nvSpPr>
        <p:spPr>
          <a:xfrm>
            <a:off x="8959850" y="43624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3D02CDA6-E61C-CD3F-C524-8A389C6ED27E}"/>
              </a:ext>
            </a:extLst>
          </p:cNvPr>
          <p:cNvSpPr/>
          <p:nvPr/>
        </p:nvSpPr>
        <p:spPr>
          <a:xfrm>
            <a:off x="8958263" y="43751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C4282E8D-0446-8334-25CB-37E8B2424182}"/>
              </a:ext>
            </a:extLst>
          </p:cNvPr>
          <p:cNvSpPr/>
          <p:nvPr/>
        </p:nvSpPr>
        <p:spPr>
          <a:xfrm>
            <a:off x="9007475" y="437515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7EA8E360-4251-1A73-030C-CCB2B7114F1B}"/>
              </a:ext>
            </a:extLst>
          </p:cNvPr>
          <p:cNvSpPr/>
          <p:nvPr/>
        </p:nvSpPr>
        <p:spPr>
          <a:xfrm>
            <a:off x="8978900" y="43481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61472" name="Flowchart: Connector 61471">
            <a:extLst>
              <a:ext uri="{FF2B5EF4-FFF2-40B4-BE49-F238E27FC236}">
                <a16:creationId xmlns:a16="http://schemas.microsoft.com/office/drawing/2014/main" id="{4F815EE7-11BA-639E-58C0-AE03E758E9E9}"/>
              </a:ext>
            </a:extLst>
          </p:cNvPr>
          <p:cNvSpPr/>
          <p:nvPr/>
        </p:nvSpPr>
        <p:spPr>
          <a:xfrm>
            <a:off x="9010650" y="43481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1473" name="Flowchart: Connector 61472">
            <a:extLst>
              <a:ext uri="{FF2B5EF4-FFF2-40B4-BE49-F238E27FC236}">
                <a16:creationId xmlns:a16="http://schemas.microsoft.com/office/drawing/2014/main" id="{315A8DEA-0569-1D8F-82B1-DE1485397171}"/>
              </a:ext>
            </a:extLst>
          </p:cNvPr>
          <p:cNvSpPr/>
          <p:nvPr/>
        </p:nvSpPr>
        <p:spPr>
          <a:xfrm>
            <a:off x="8993188" y="436562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84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31" grpId="0" animBg="1"/>
      <p:bldP spid="61472" grpId="0" animBg="1"/>
      <p:bldP spid="6147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A153F76-0BC2-4DAE-BECF-AB7C481049E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type="title"/>
          </p:nvPr>
        </p:nvSpPr>
        <p:spPr>
          <a:xfrm>
            <a:off x="609600" y="609254"/>
            <a:ext cx="10972800" cy="1143345"/>
          </a:xfrm>
          <a:blipFill>
            <a:blip r:embed="rId5"/>
            <a:stretch>
              <a:fillRect b="-10695"/>
            </a:stretch>
          </a:blipFill>
        </p:spPr>
        <p:txBody>
          <a:bodyPr/>
          <a:lstStyle/>
          <a:p>
            <a:pPr>
              <a:defRPr/>
            </a:pPr>
            <a:br>
              <a:rPr lang="en-GB" dirty="0">
                <a:noFill/>
              </a:rPr>
            </a:br>
            <a:br>
              <a:rPr lang="en-GB" dirty="0">
                <a:noFill/>
              </a:rPr>
            </a:br>
            <a:br>
              <a:rPr lang="en-GB" dirty="0">
                <a:noFill/>
              </a:rPr>
            </a:br>
            <a:r>
              <a:rPr lang="en-GB" dirty="0">
                <a:noFill/>
              </a:rPr>
              <a:t> 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0D1BB06-E3E6-F6BF-A916-45CCC4D39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1800" y="2319338"/>
            <a:ext cx="5715000" cy="1066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án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27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2468" name="Picture 4" descr="chuong">
            <a:extLst>
              <a:ext uri="{FF2B5EF4-FFF2-40B4-BE49-F238E27FC236}">
                <a16:creationId xmlns:a16="http://schemas.microsoft.com/office/drawing/2014/main" id="{3268E304-0836-1155-6D2E-0F43373AAA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38" y="3695700"/>
            <a:ext cx="3200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9" name="Picture 5" descr="POINSET2">
            <a:extLst>
              <a:ext uri="{FF2B5EF4-FFF2-40B4-BE49-F238E27FC236}">
                <a16:creationId xmlns:a16="http://schemas.microsoft.com/office/drawing/2014/main" id="{26960D93-466B-31BF-E987-CF276CD0D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484187" y="136526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90" name="Picture 5" descr="POINSET2">
            <a:extLst>
              <a:ext uri="{FF2B5EF4-FFF2-40B4-BE49-F238E27FC236}">
                <a16:creationId xmlns:a16="http://schemas.microsoft.com/office/drawing/2014/main" id="{CE1CEBD1-710A-6946-A03F-DF3270ED1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287000" y="319088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91" name="Picture 5" descr="POINSET2">
            <a:extLst>
              <a:ext uri="{FF2B5EF4-FFF2-40B4-BE49-F238E27FC236}">
                <a16:creationId xmlns:a16="http://schemas.microsoft.com/office/drawing/2014/main" id="{6AE4DC51-1110-727D-999A-2AF3E8254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0066337" y="4722813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92" name="Picture 5" descr="POINSET2">
            <a:extLst>
              <a:ext uri="{FF2B5EF4-FFF2-40B4-BE49-F238E27FC236}">
                <a16:creationId xmlns:a16="http://schemas.microsoft.com/office/drawing/2014/main" id="{898D6841-AF98-EF2E-256E-91A8B0A62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81000" y="4500563"/>
            <a:ext cx="1558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925343F8-C365-CDBC-6294-9FCEA20323E0}"/>
              </a:ext>
            </a:extLst>
          </p:cNvPr>
          <p:cNvSpPr/>
          <p:nvPr/>
        </p:nvSpPr>
        <p:spPr>
          <a:xfrm>
            <a:off x="8610600" y="305117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B7969585-E8FC-3AA6-F964-784A6188C763}"/>
              </a:ext>
            </a:extLst>
          </p:cNvPr>
          <p:cNvSpPr/>
          <p:nvPr/>
        </p:nvSpPr>
        <p:spPr>
          <a:xfrm>
            <a:off x="8620125" y="305911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8843C791-5617-2659-2929-0FC02314A6C4}"/>
              </a:ext>
            </a:extLst>
          </p:cNvPr>
          <p:cNvSpPr/>
          <p:nvPr/>
        </p:nvSpPr>
        <p:spPr>
          <a:xfrm>
            <a:off x="8631238" y="306546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AB729811-2AE3-1F59-7A75-6784D62893D6}"/>
              </a:ext>
            </a:extLst>
          </p:cNvPr>
          <p:cNvSpPr/>
          <p:nvPr/>
        </p:nvSpPr>
        <p:spPr>
          <a:xfrm>
            <a:off x="8677275" y="307022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389F70E9-8892-4B57-04A8-C63A96B95780}"/>
              </a:ext>
            </a:extLst>
          </p:cNvPr>
          <p:cNvSpPr/>
          <p:nvPr/>
        </p:nvSpPr>
        <p:spPr>
          <a:xfrm>
            <a:off x="8632825" y="307340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62D1DE63-0130-F3B2-FBC6-402F081DDEDC}"/>
              </a:ext>
            </a:extLst>
          </p:cNvPr>
          <p:cNvSpPr/>
          <p:nvPr/>
        </p:nvSpPr>
        <p:spPr>
          <a:xfrm>
            <a:off x="8626475" y="304800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9B19A351-47F4-5468-35D3-C8C9C1F04E66}"/>
              </a:ext>
            </a:extLst>
          </p:cNvPr>
          <p:cNvSpPr/>
          <p:nvPr/>
        </p:nvSpPr>
        <p:spPr>
          <a:xfrm>
            <a:off x="8624888" y="306070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97D9B17F-7E71-CA86-63B4-47F07C008B3E}"/>
              </a:ext>
            </a:extLst>
          </p:cNvPr>
          <p:cNvSpPr/>
          <p:nvPr/>
        </p:nvSpPr>
        <p:spPr>
          <a:xfrm>
            <a:off x="8674100" y="3060700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678104C1-3C8A-B605-321A-AFD526312DCE}"/>
              </a:ext>
            </a:extLst>
          </p:cNvPr>
          <p:cNvSpPr/>
          <p:nvPr/>
        </p:nvSpPr>
        <p:spPr>
          <a:xfrm>
            <a:off x="8645525" y="303371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DCFD595E-1993-A030-63F6-06500A47666C}"/>
              </a:ext>
            </a:extLst>
          </p:cNvPr>
          <p:cNvSpPr/>
          <p:nvPr/>
        </p:nvSpPr>
        <p:spPr>
          <a:xfrm>
            <a:off x="8677275" y="3033713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33792" name="Flowchart: Connector 33791">
            <a:extLst>
              <a:ext uri="{FF2B5EF4-FFF2-40B4-BE49-F238E27FC236}">
                <a16:creationId xmlns:a16="http://schemas.microsoft.com/office/drawing/2014/main" id="{A390C6BE-65D7-47A5-C62F-B0BE0A55FE59}"/>
              </a:ext>
            </a:extLst>
          </p:cNvPr>
          <p:cNvSpPr/>
          <p:nvPr/>
        </p:nvSpPr>
        <p:spPr>
          <a:xfrm>
            <a:off x="8659813" y="3051175"/>
            <a:ext cx="2362200" cy="14478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29" grpId="0" animBg="1"/>
      <p:bldP spid="30" grpId="0" animBg="1"/>
      <p:bldP spid="31" grpId="0" animBg="1"/>
      <p:bldP spid="3379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0F9B1AB0-3588-434E-B841-C83970603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5455049"/>
            <a:ext cx="5953125" cy="300037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96C8DBA-6A1A-4394-AC0C-E35D44F83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029" y="4633936"/>
            <a:ext cx="2971800" cy="30480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E1FDAE7-B604-42BD-AE25-9C482BC86F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3697" y="183353"/>
            <a:ext cx="1039450" cy="199227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C3E47D07-78E3-444B-8A77-B939D0E238D0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01" y="2921594"/>
            <a:ext cx="5587874" cy="518874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B44A17E-0630-4D35-86EE-0446A47BA1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000" y="-597737"/>
            <a:ext cx="3451375" cy="320484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A0D06A-56EF-4764-8275-A21FD7269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9463" y="-549474"/>
            <a:ext cx="3286125" cy="2981325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4E77E8D-3C09-48DA-BC24-969E32AD7F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943" y="631305"/>
            <a:ext cx="2924175" cy="28098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A0298B6-8438-4840-AB15-E89FC392AB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33" y="1574800"/>
            <a:ext cx="7765733" cy="3340100"/>
          </a:xfrm>
          <a:prstGeom prst="rect">
            <a:avLst/>
          </a:prstGeom>
          <a:noFill/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5611D06-14E8-4F59-AEC4-B345DF06CA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91" y="2710655"/>
            <a:ext cx="1022105" cy="10221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9EC3A0C-4960-4C34-AEB6-3694277D3A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000" y="704650"/>
            <a:ext cx="666750" cy="6000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9F73878-7DCF-475C-9E0E-DD67D69A71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837" y="5801124"/>
            <a:ext cx="1914525" cy="120967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9EFD3057-5EAD-4A7B-9FC3-303D98960B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041" y="658413"/>
            <a:ext cx="857250" cy="7524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2110070-708C-4941-A450-11B8826057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4" y="4475362"/>
            <a:ext cx="1162050" cy="11620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977AC24-5ECB-456A-8FCB-DDEED4B93D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00" y="2673598"/>
            <a:ext cx="1152525" cy="11525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46A28E0-1847-4D7A-B53C-AD36D1AC5B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299" y="4475362"/>
            <a:ext cx="1409700" cy="1419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1B784A7-1515-407B-9DAE-1BE536CFDA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149" y="3732761"/>
            <a:ext cx="647700" cy="61912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578139D-5582-4908-881A-0C1E741C99B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094" y="1142535"/>
            <a:ext cx="990600" cy="87630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78EB973-65F9-4983-A068-E2693B3122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5019315"/>
            <a:ext cx="647700" cy="619125"/>
          </a:xfrm>
          <a:prstGeom prst="rect">
            <a:avLst/>
          </a:prstGeom>
        </p:spPr>
      </p:pic>
      <p:sp>
        <p:nvSpPr>
          <p:cNvPr id="48" name="文本框 47">
            <a:extLst>
              <a:ext uri="{FF2B5EF4-FFF2-40B4-BE49-F238E27FC236}">
                <a16:creationId xmlns:a16="http://schemas.microsoft.com/office/drawing/2014/main" id="{6281CDFA-C85C-492D-8F91-B6D1102D7D4F}"/>
              </a:ext>
            </a:extLst>
          </p:cNvPr>
          <p:cNvSpPr txBox="1"/>
          <p:nvPr/>
        </p:nvSpPr>
        <p:spPr>
          <a:xfrm>
            <a:off x="3437279" y="1745792"/>
            <a:ext cx="469391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思源黑体 CN Normal" panose="020B0400000000000000" pitchFamily="34" charset="-122"/>
                <a:cs typeface="+mn-cs"/>
              </a:rPr>
              <a:t>Thanks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567502F3-24E6-4972-90C8-021779942C6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776" y="0"/>
            <a:ext cx="876300" cy="88582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7792F12A-36DD-47EC-85C9-9E93F215548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080" y="-140118"/>
            <a:ext cx="1362075" cy="1257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1FD150A0-E42E-44B8-BA7A-40E2E2C588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835">
            <a:off x="11258662" y="4377295"/>
            <a:ext cx="733425" cy="733425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D661C267-0E28-4578-BC71-C57D80FFD29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2295" y="4728802"/>
            <a:ext cx="581025" cy="178117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8C5DA387-103C-4276-AA01-2D24BC354F4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6629" y="5154979"/>
            <a:ext cx="2031449" cy="1646966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AC911EB1-592D-44B7-9E7A-33B5BEA26A1E}"/>
              </a:ext>
            </a:extLst>
          </p:cNvPr>
          <p:cNvPicPr>
            <a:picLocks noChangeAspect="1"/>
          </p:cNvPicPr>
          <p:nvPr/>
        </p:nvPicPr>
        <p:blipFill>
          <a:blip r:embed="rId1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793" y="-78308"/>
            <a:ext cx="1409700" cy="141922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E88DEDB8-129C-4FA4-BA6D-B74C7BE6706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2752">
            <a:off x="11415299" y="5652121"/>
            <a:ext cx="1362075" cy="1257300"/>
          </a:xfrm>
          <a:prstGeom prst="rect">
            <a:avLst/>
          </a:prstGeom>
        </p:spPr>
      </p:pic>
      <p:sp>
        <p:nvSpPr>
          <p:cNvPr id="32" name="文本框 47">
            <a:extLst>
              <a:ext uri="{FF2B5EF4-FFF2-40B4-BE49-F238E27FC236}">
                <a16:creationId xmlns:a16="http://schemas.microsoft.com/office/drawing/2014/main" id="{54E4CDB6-EEF1-4DBA-8007-877017B1DED2}"/>
              </a:ext>
            </a:extLst>
          </p:cNvPr>
          <p:cNvSpPr txBox="1"/>
          <p:nvPr/>
        </p:nvSpPr>
        <p:spPr>
          <a:xfrm>
            <a:off x="3570217" y="3299006"/>
            <a:ext cx="481253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Pierre" panose="02040603050506020204" pitchFamily="18" charset="0"/>
                <a:ea typeface="思源黑体 CN Normal" panose="020B0400000000000000" pitchFamily="34" charset="-122"/>
                <a:cs typeface="+mn-cs"/>
              </a:rPr>
              <a:t>Goodbye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Pierre" panose="02040603050506020204" pitchFamily="18" charset="0"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83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402637"/>
            <a:ext cx="2199560" cy="36648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6" y="330406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02000" y="442174"/>
            <a:ext cx="33020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028" y="3301355"/>
            <a:ext cx="2244173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008" y="2284910"/>
            <a:ext cx="210820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6003475" y="3096261"/>
            <a:ext cx="454660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3428841" y="1276352"/>
            <a:ext cx="4030731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55887" y="3924301"/>
            <a:ext cx="41656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540462" y="408655"/>
            <a:ext cx="6525913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36" y="2677503"/>
            <a:ext cx="2244173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5217"/>
            <a:ext cx="1414579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46179" y="3769123"/>
            <a:ext cx="454660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825825" y="5417850"/>
            <a:ext cx="1134535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845558" y="5417850"/>
            <a:ext cx="1134535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1609" y="5417850"/>
            <a:ext cx="1134535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26860" y="6050477"/>
            <a:ext cx="10238445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19313" y="-90342"/>
            <a:ext cx="8128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19313" y="1207860"/>
            <a:ext cx="8128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741400" y="1207860"/>
            <a:ext cx="8128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5113000" y="1167754"/>
            <a:ext cx="8128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741400" y="0"/>
            <a:ext cx="812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8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4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4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88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88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916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416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5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68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78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78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88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88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4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53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398" y="3548512"/>
            <a:ext cx="2416001" cy="224998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446505" y="244570"/>
            <a:ext cx="11836400" cy="6423337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 câu trả lời đúng sẽ giúp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hú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rốt.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2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54335" y="3981875"/>
            <a:ext cx="2883324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6" y="330406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0690" y="2209374"/>
            <a:ext cx="261157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5217"/>
            <a:ext cx="1414579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76" y="4489550"/>
            <a:ext cx="1666665" cy="1336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825825" y="5417850"/>
            <a:ext cx="1134535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845558" y="5417850"/>
            <a:ext cx="1134535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8" y="4343308"/>
            <a:ext cx="1470025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1609" y="5417850"/>
            <a:ext cx="1134535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150883" y="8859"/>
            <a:ext cx="9406964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Viết phân số: năm mươi hai phần tám mươi tư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Rectangle 82"/>
              <p:cNvSpPr/>
              <p:nvPr/>
            </p:nvSpPr>
            <p:spPr>
              <a:xfrm>
                <a:off x="5329530" y="1753595"/>
                <a:ext cx="4714127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Times New Roman" panose="02020603050405020304" pitchFamily="18" charset="0"/>
                            </a:rPr>
                            <m:t>𝟓𝟐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Times New Roman" panose="02020603050405020304" pitchFamily="18" charset="0"/>
                            </a:rPr>
                            <m:t>𝟖𝟒</m:t>
                          </m:r>
                        </m:den>
                      </m:f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3" name="Rectangle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530" y="1753595"/>
                <a:ext cx="4714127" cy="1144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840">
            <a:off x="8012133" y="3465628"/>
            <a:ext cx="2717137" cy="3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4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1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50"/>
                            </p:stCondLst>
                            <p:childTnLst>
                              <p:par>
                                <p:cTn id="12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25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500"/>
                            </p:stCondLst>
                            <p:childTnLst>
                              <p:par>
                                <p:cTn id="13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2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625" y="4527650"/>
            <a:ext cx="1666665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140531" y="3960547"/>
            <a:ext cx="2883324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6" y="330406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0690" y="2209374"/>
            <a:ext cx="261157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5217"/>
            <a:ext cx="1414579" cy="12672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825825" y="5417850"/>
            <a:ext cx="1134535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92" y="4347077"/>
            <a:ext cx="141580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845558" y="5417850"/>
            <a:ext cx="1134535" cy="1273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ular Callout 44"/>
              <p:cNvSpPr/>
              <p:nvPr/>
            </p:nvSpPr>
            <p:spPr>
              <a:xfrm>
                <a:off x="2150883" y="8859"/>
                <a:ext cx="9406964" cy="1394582"/>
              </a:xfrm>
              <a:prstGeom prst="wedgeRoundRectCallout">
                <a:avLst>
                  <a:gd name="adj1" fmla="val -58471"/>
                  <a:gd name="adj2" fmla="val 22449"/>
                  <a:gd name="adj3" fmla="val 16667"/>
                </a:avLst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Đọc phân số sau: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Rounded Rectangular Callout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883" y="8859"/>
                <a:ext cx="9406964" cy="1394582"/>
              </a:xfrm>
              <a:prstGeom prst="wedgeRoundRectCallout">
                <a:avLst>
                  <a:gd name="adj1" fmla="val -58471"/>
                  <a:gd name="adj2" fmla="val 22449"/>
                  <a:gd name="adj3" fmla="val 16667"/>
                </a:avLst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6093793" y="1948463"/>
            <a:ext cx="6995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 phần năm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102" y="3464417"/>
            <a:ext cx="2727297" cy="304706"/>
          </a:xfrm>
          <a:prstGeom prst="rect">
            <a:avLst/>
          </a:prstGeom>
        </p:spPr>
      </p:pic>
      <p:pic>
        <p:nvPicPr>
          <p:cNvPr id="3" name="Hình ảnh 2" descr="Ảnh có chứa văn bản, mẫu họa&#10;&#10;Mô tả được tạo tự động">
            <a:extLst>
              <a:ext uri="{FF2B5EF4-FFF2-40B4-BE49-F238E27FC236}">
                <a16:creationId xmlns:a16="http://schemas.microsoft.com/office/drawing/2014/main" id="{50765945-8060-7973-9986-972BAF24D37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" y="-13533"/>
            <a:ext cx="1241590" cy="59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8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5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"/>
                            </p:stCondLst>
                            <p:childTnLst>
                              <p:par>
                                <p:cTn id="10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500"/>
                            </p:stCondLst>
                            <p:childTnLst>
                              <p:par>
                                <p:cTn id="1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892" y="4489550"/>
            <a:ext cx="1666665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074179" y="3952202"/>
            <a:ext cx="2883324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6" y="330406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0690" y="2209374"/>
            <a:ext cx="261157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5217"/>
            <a:ext cx="1414579" cy="12672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09" y="4338732"/>
            <a:ext cx="1430861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825825" y="5417850"/>
            <a:ext cx="1134535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150883" y="8859"/>
            <a:ext cx="9406964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Viết phân số có tử số là 9, mẫu số là 10.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6222164" y="1720283"/>
                <a:ext cx="3497869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2164" y="1720283"/>
                <a:ext cx="3497869" cy="11330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551" y="3464418"/>
            <a:ext cx="2256328" cy="3878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" name="Ink 2"/>
              <p14:cNvContentPartPr/>
              <p14:nvPr/>
            </p14:nvContentPartPr>
            <p14:xfrm>
              <a:off x="11474640" y="6384600"/>
              <a:ext cx="360" cy="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458800" y="632124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" name="Ink 3"/>
              <p14:cNvContentPartPr/>
              <p14:nvPr/>
            </p14:nvContentPartPr>
            <p14:xfrm>
              <a:off x="9179640" y="3741480"/>
              <a:ext cx="360" cy="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163800" y="3678120"/>
                <a:ext cx="3204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603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25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7" y="4555482"/>
            <a:ext cx="1666665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475" y="2841837"/>
            <a:ext cx="1595860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9020963" y="3945563"/>
            <a:ext cx="2883324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6" y="330406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0690" y="2209374"/>
            <a:ext cx="2611572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5217"/>
            <a:ext cx="1414579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192" y="4332093"/>
            <a:ext cx="1430861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9787970" y="5417850"/>
            <a:ext cx="1134535" cy="12732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ular Callout 44"/>
              <p:cNvSpPr/>
              <p:nvPr/>
            </p:nvSpPr>
            <p:spPr>
              <a:xfrm>
                <a:off x="2150883" y="8859"/>
                <a:ext cx="9406964" cy="1394582"/>
              </a:xfrm>
              <a:prstGeom prst="wedgeRoundRectCallout">
                <a:avLst>
                  <a:gd name="adj1" fmla="val -58471"/>
                  <a:gd name="adj2" fmla="val 22449"/>
                  <a:gd name="adj3" fmla="val 16667"/>
                </a:avLst>
              </a:pr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Times New Roman" panose="020206030504050203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có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mẫu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số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là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5" name="Rounded Rectangular Callout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883" y="8859"/>
                <a:ext cx="9406964" cy="1394582"/>
              </a:xfrm>
              <a:prstGeom prst="wedgeRoundRectCallout">
                <a:avLst>
                  <a:gd name="adj1" fmla="val -58471"/>
                  <a:gd name="adj2" fmla="val 22449"/>
                  <a:gd name="adj3" fmla="val 16667"/>
                </a:avLst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7680185" y="1750502"/>
            <a:ext cx="699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419">
            <a:off x="7743011" y="3501444"/>
            <a:ext cx="3001160" cy="341993"/>
          </a:xfrm>
          <a:prstGeom prst="rect">
            <a:avLst/>
          </a:prstGeom>
        </p:spPr>
      </p:pic>
      <p:pic>
        <p:nvPicPr>
          <p:cNvPr id="3" name="Hình ảnh 2" descr="Ảnh có chứa văn bản, mẫu họa&#10;&#10;Mô tả được tạo tự động">
            <a:extLst>
              <a:ext uri="{FF2B5EF4-FFF2-40B4-BE49-F238E27FC236}">
                <a16:creationId xmlns:a16="http://schemas.microsoft.com/office/drawing/2014/main" id="{A00ED045-822B-4DC3-521E-8198F0D9A30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" y="-13533"/>
            <a:ext cx="1241590" cy="59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3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25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35" y="2841837"/>
            <a:ext cx="1595860" cy="9272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8173" y="976952"/>
            <a:ext cx="221467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9943" y="4124801"/>
            <a:ext cx="2611572" cy="1871627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283870" y="712991"/>
            <a:ext cx="9302495" cy="1303795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rốt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062" y="3464417"/>
            <a:ext cx="2727297" cy="3047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51" y="4253557"/>
            <a:ext cx="1932260" cy="14491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518" y="4234341"/>
            <a:ext cx="1831519" cy="13736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574" y="4371033"/>
            <a:ext cx="1838881" cy="13791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268" y="4435366"/>
            <a:ext cx="1667301" cy="1250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162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414</Words>
  <Application>Microsoft Office PowerPoint</Application>
  <PresentationFormat>Widescreen</PresentationFormat>
  <Paragraphs>108</Paragraphs>
  <Slides>22</Slides>
  <Notes>10</Notes>
  <HiddenSlides>0</HiddenSlides>
  <MMClips>6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DengXian</vt:lpstr>
      <vt:lpstr>DengXian Light</vt:lpstr>
      <vt:lpstr>.VnTime</vt:lpstr>
      <vt:lpstr>Arial</vt:lpstr>
      <vt:lpstr>Calibri</vt:lpstr>
      <vt:lpstr>Calibri Light</vt:lpstr>
      <vt:lpstr>Cambria</vt:lpstr>
      <vt:lpstr>Cambria Math</vt:lpstr>
      <vt:lpstr>iCiel Cadena</vt:lpstr>
      <vt:lpstr>SVN-Mutlu</vt:lpstr>
      <vt:lpstr>Times New Roman</vt:lpstr>
      <vt:lpstr>UTM Colossalis</vt:lpstr>
      <vt:lpstr>UTM Pierre</vt:lpstr>
      <vt:lpstr>Office 主题​​</vt:lpstr>
      <vt:lpstr>1_Office Theme</vt:lpstr>
      <vt:lpstr>2_Office Theme</vt:lpstr>
      <vt:lpstr>Photo Editor Photo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Viết phân số: bốn mươi bảy phần tám mươi chín</vt:lpstr>
      <vt:lpstr>PowerPoint Presentation</vt:lpstr>
      <vt:lpstr>    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2023-12-12T05:13:50Z</dcterms:created>
  <dcterms:modified xsi:type="dcterms:W3CDTF">2023-12-12T05:27:31Z</dcterms:modified>
</cp:coreProperties>
</file>