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258" r:id="rId5"/>
    <p:sldId id="259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1" r:id="rId14"/>
    <p:sldId id="273" r:id="rId15"/>
    <p:sldId id="277" r:id="rId16"/>
    <p:sldId id="278" r:id="rId17"/>
    <p:sldId id="279" r:id="rId18"/>
    <p:sldId id="280" r:id="rId19"/>
    <p:sldId id="281" r:id="rId20"/>
    <p:sldId id="282" r:id="rId21"/>
    <p:sldId id="283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0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F4711-2B42-4D68-82F2-5026AA2E4D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9435E-8F29-40F3-940B-7E863286D2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9435E-8F29-40F3-940B-7E863286D2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2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808CD-800C-48F1-9681-F7549FA742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38028-64D6-48E5-A6F0-9A24848619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1.xml"/><Relationship Id="rId6" Type="http://schemas.openxmlformats.org/officeDocument/2006/relationships/slide" Target="slide9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slide" Target="slide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.xml"/><Relationship Id="rId6" Type="http://schemas.openxmlformats.org/officeDocument/2006/relationships/slide" Target="slide1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slide" Target="slide5.xml"/><Relationship Id="rId5" Type="http://schemas.openxmlformats.org/officeDocument/2006/relationships/slide" Target="slide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slide" Target="slide3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slide" Target="slide6.xml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.xml"/><Relationship Id="rId6" Type="http://schemas.openxmlformats.org/officeDocument/2006/relationships/slide" Target="slide5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slide" Target="slide8.xml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9.xml"/><Relationship Id="rId6" Type="http://schemas.openxmlformats.org/officeDocument/2006/relationships/slide" Target="slide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slide" Target="slide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TOÁN LỚP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4000"/>
            <a:ext cx="9144000" cy="1655762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SỐ 17,18,19,20 (2 tiết)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</p:cNvPr>
          <p:cNvSpPr/>
          <p:nvPr/>
        </p:nvSpPr>
        <p:spPr>
          <a:xfrm flipH="1">
            <a:off x="1669145" y="130630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/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?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Arrow: Pentagon 11"/>
          <p:cNvSpPr/>
          <p:nvPr/>
        </p:nvSpPr>
        <p:spPr>
          <a:xfrm>
            <a:off x="1944914" y="142820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Mười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ba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/>
          <p:cNvSpPr/>
          <p:nvPr/>
        </p:nvSpPr>
        <p:spPr>
          <a:xfrm>
            <a:off x="1944913" y="2854236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Mười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lăm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Mười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bốn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5" action="ppaction://hlinksldjump"/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9169242" y="1428207"/>
            <a:ext cx="2358887" cy="2055538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</p:cNvPr>
          <p:cNvSpPr/>
          <p:nvPr/>
        </p:nvSpPr>
        <p:spPr>
          <a:xfrm flipH="1">
            <a:off x="1669145" y="130630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8591" y="98946"/>
            <a:ext cx="9034817" cy="666010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820" y="954157"/>
            <a:ext cx="9847761" cy="4585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37044" y="397565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49413" y="397565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41167" y="397565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45290" y="397565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791" y="366089"/>
            <a:ext cx="8640417" cy="58984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27375" y="2994992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27375" y="5506279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93356" y="3022912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93356" y="5552662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914" y="499155"/>
            <a:ext cx="9952172" cy="58596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1105469"/>
            <a:ext cx="1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4621" y="4330890"/>
            <a:ext cx="1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98292" y="4330890"/>
            <a:ext cx="1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57450" y="3124664"/>
            <a:ext cx="1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85097" y="2047839"/>
            <a:ext cx="1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36" y="1271742"/>
            <a:ext cx="11192727" cy="43145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3516" y="2825086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3898" y="4492387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7549" y="2721113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3844" y="2721113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78" y="2775943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51673" y="2775943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5961" y="2803000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0431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08849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7222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9838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55655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574009" y="4443244"/>
            <a:ext cx="84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64" y="0"/>
            <a:ext cx="10231699" cy="6709568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7181850" y="146685"/>
            <a:ext cx="2474595" cy="191643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Có tất cả 17 bạn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9867900" y="1715770"/>
            <a:ext cx="2429510" cy="16148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có 8 bạn nam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intro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" action="ppaction://hlinkshowjump?jump=nextslide"/>
          </p:cNvPr>
          <p:cNvSpPr/>
          <p:nvPr/>
        </p:nvSpPr>
        <p:spPr>
          <a:xfrm>
            <a:off x="3374572" y="4680860"/>
            <a:ext cx="5442857" cy="1799772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  <p:sp>
        <p:nvSpPr>
          <p:cNvPr id="8" name="Speech Bubble: Rectangle with Corners Rounded 7"/>
          <p:cNvSpPr/>
          <p:nvPr/>
        </p:nvSpPr>
        <p:spPr>
          <a:xfrm>
            <a:off x="2024743" y="261259"/>
            <a:ext cx="5871028" cy="1320798"/>
          </a:xfrm>
          <a:prstGeom prst="wedgeRoundRectCallout">
            <a:avLst>
              <a:gd name="adj1" fmla="val 20830"/>
              <a:gd name="adj2" fmla="val 85887"/>
              <a:gd name="adj3" fmla="val 16667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200"/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Gia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đình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của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Hugo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đang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bị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giam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/>
              </a:rPr>
              <a:t>giữ</a:t>
            </a:r>
            <a:endParaRPr lang="en-US" sz="3200" b="1" dirty="0">
              <a:solidFill>
                <a:srgbClr val="7030A0"/>
              </a:solidFill>
              <a:latin typeface="Calibri" panose="020F0502020204030204"/>
            </a:endParaRPr>
          </a:p>
        </p:txBody>
      </p:sp>
      <p:sp>
        <p:nvSpPr>
          <p:cNvPr id="9" name="Speech Bubble: Rectangle with Corners Rounded 8"/>
          <p:cNvSpPr/>
          <p:nvPr/>
        </p:nvSpPr>
        <p:spPr>
          <a:xfrm>
            <a:off x="4521200" y="5370288"/>
            <a:ext cx="5871028" cy="1320798"/>
          </a:xfrm>
          <a:prstGeom prst="wedgeRoundRectCallout">
            <a:avLst>
              <a:gd name="adj1" fmla="val 22561"/>
              <a:gd name="adj2" fmla="val -95432"/>
              <a:gd name="adj3" fmla="val 16667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Hugo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cứu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3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/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/>
          <p:cNvSpPr/>
          <p:nvPr/>
        </p:nvSpPr>
        <p:spPr>
          <a:xfrm>
            <a:off x="1944914" y="142820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 13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/>
          <p:cNvSpPr/>
          <p:nvPr/>
        </p:nvSpPr>
        <p:spPr>
          <a:xfrm>
            <a:off x="1929193" y="2854235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6" action="ppaction://hlinksldjump"/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7955" y="1428207"/>
            <a:ext cx="2981462" cy="211505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</p:cNvPr>
          <p:cNvSpPr/>
          <p:nvPr/>
        </p:nvSpPr>
        <p:spPr>
          <a:xfrm flipH="1">
            <a:off x="1669145" y="130630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/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Arrow: Pentagon 11"/>
          <p:cNvSpPr/>
          <p:nvPr/>
        </p:nvSpPr>
        <p:spPr>
          <a:xfrm>
            <a:off x="1944912" y="2876372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/>
          <p:cNvSpPr/>
          <p:nvPr/>
        </p:nvSpPr>
        <p:spPr>
          <a:xfrm>
            <a:off x="1944911" y="141532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12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7" action="ppaction://hlinksldjump"/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39534" y="1702709"/>
            <a:ext cx="2579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4800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800" dirty="0" err="1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4800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4800" dirty="0">
              <a:solidFill>
                <a:schemeClr val="accent2">
                  <a:lumMod val="50000"/>
                </a:schemeClr>
              </a:solidFill>
              <a:highlight>
                <a:srgbClr val="C0C0C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</p:cNvPr>
          <p:cNvSpPr/>
          <p:nvPr/>
        </p:nvSpPr>
        <p:spPr>
          <a:xfrm flipH="1">
            <a:off x="1669145" y="130630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/>
          <p:cNvSpPr/>
          <p:nvPr/>
        </p:nvSpPr>
        <p:spPr>
          <a:xfrm>
            <a:off x="1884244" y="165464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3: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bông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/>
          <p:cNvSpPr/>
          <p:nvPr/>
        </p:nvSpPr>
        <p:spPr>
          <a:xfrm>
            <a:off x="1944912" y="2876372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/>
          <p:cNvSpPr/>
          <p:nvPr/>
        </p:nvSpPr>
        <p:spPr>
          <a:xfrm>
            <a:off x="1944911" y="2140488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1944912" y="1411876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13</a:t>
            </a:r>
          </a:p>
        </p:txBody>
      </p:sp>
      <p:sp>
        <p:nvSpPr>
          <p:cNvPr id="16" name="Arrow: Pentagon 15">
            <a:hlinkClick r:id="rId7" action="ppaction://hlinksldjump"/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0337" y="1411876"/>
            <a:ext cx="3178558" cy="215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</p:cNvPr>
          <p:cNvSpPr/>
          <p:nvPr/>
        </p:nvSpPr>
        <p:spPr>
          <a:xfrm flipH="1">
            <a:off x="1669145" y="130630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/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4: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/>
          <p:cNvSpPr/>
          <p:nvPr/>
        </p:nvSpPr>
        <p:spPr>
          <a:xfrm>
            <a:off x="1944912" y="2876372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/>
          <p:cNvSpPr/>
          <p:nvPr/>
        </p:nvSpPr>
        <p:spPr>
          <a:xfrm>
            <a:off x="1944911" y="141532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14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7" action="ppaction://hlinksldjump"/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982500" y="1272947"/>
            <a:ext cx="3162299" cy="4047218"/>
            <a:chOff x="8982500" y="1272947"/>
            <a:chExt cx="3162299" cy="4047218"/>
          </a:xfrm>
        </p:grpSpPr>
        <p:pic>
          <p:nvPicPr>
            <p:cNvPr id="1028" name="Picture 4" descr="Love Background Heart 1200*2179 transprent Png Free Download - Heart,  Plant, Flower. - CleanPNG / Kiss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3649" y="1272947"/>
              <a:ext cx="1581150" cy="2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Love Background Heart 1200*2179 transprent Png Free Download - Heart,  Plant, Flower. - CleanPNG / KissPN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38"/>
            <a:stretch>
              <a:fillRect/>
            </a:stretch>
          </p:blipFill>
          <p:spPr bwMode="auto">
            <a:xfrm>
              <a:off x="8982500" y="1272948"/>
              <a:ext cx="1581147" cy="2873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8" descr="Love Background Heart 1200*2179 transprent Png Free Download - Heart,  Plant, Flower. - CleanPNG / KissPN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231" b="59767"/>
            <a:stretch>
              <a:fillRect/>
            </a:stretch>
          </p:blipFill>
          <p:spPr bwMode="auto">
            <a:xfrm>
              <a:off x="9773073" y="1272947"/>
              <a:ext cx="771100" cy="1161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Love Background Heart 1200*2179 transprent Png Free Download - Heart,  Plant, Flower. - CleanPNG / KissPN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231" b="59767"/>
            <a:stretch>
              <a:fillRect/>
            </a:stretch>
          </p:blipFill>
          <p:spPr bwMode="auto">
            <a:xfrm>
              <a:off x="11368945" y="1287475"/>
              <a:ext cx="771100" cy="1161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Love Background Heart 1200*2179 transprent Png Free Download - Heart,  Plant, Flower. - CleanPNG / KissPN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231" b="59767"/>
            <a:stretch>
              <a:fillRect/>
            </a:stretch>
          </p:blipFill>
          <p:spPr bwMode="auto">
            <a:xfrm>
              <a:off x="11368945" y="4159022"/>
              <a:ext cx="771100" cy="1161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. số 17, 18, 19, 20"/>
  <p:tag name="ISPRING_ULTRA_SCORM_COURSE_ID" val="E6A329EF-61C3-4FC2-B6F9-6F5F5095500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. số 17, 18, 19, 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7CF404-0882-4B13-8A83-783BB2DF566B}:2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3AEB88-739D-47B3-8DEE-1D2C0BB5D7A0}:2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41A6BF-6C8F-4E2A-961D-E62E7BB9D3CA}:27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0CD603-45CF-45D1-88F7-723DEBEE2CB4}:27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F40BF0-E667-49EF-B46D-F1625555B8D6}:27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5BC7C6-CD80-49E5-ABB3-6993DA92787B}:27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2CDA2A-2692-45E2-86B7-B9652559512B}:27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AA31D-3185-4776-9759-8E97573CEAC9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A19945-1440-4620-9197-517A40EDD058}:2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01B958-A7BF-4F9F-835C-032E2F4A6E1B}:2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6E6886-13D3-4644-A05D-544ABCBAE317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F404F7-628A-46FA-A13B-5BD1817E281A}:2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1C8872-A4D8-4FC0-95CF-23F05E9E50F0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B43D01-36FE-48E3-A40E-6C3706CF856C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169488-0D9A-4410-8EA5-A523A10F37C2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26F6C4-EAE4-44C1-A688-683A02E912B5}: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21ED59-73D5-4B7D-89BE-7F6895C70EB9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1E594A-8662-4AEF-9482-34F86BA76550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9BDACC-1905-42FB-B48D-53BC87705377}:2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Widescreen</PresentationFormat>
  <Paragraphs>82</Paragraphs>
  <Slides>19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1_Office Theme</vt:lpstr>
      <vt:lpstr>2_Office Theme</vt:lpstr>
      <vt:lpstr>TOÁN LỚP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T_2. số 17, 18, 19, 20</dc:title>
  <dc:creator>User</dc:creator>
  <cp:lastModifiedBy>Administrator</cp:lastModifiedBy>
  <cp:revision>17</cp:revision>
  <dcterms:created xsi:type="dcterms:W3CDTF">2020-09-30T13:06:00Z</dcterms:created>
  <dcterms:modified xsi:type="dcterms:W3CDTF">2024-08-01T14:01:52Z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