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257" r:id="rId3"/>
    <p:sldId id="262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9F0D9-EA69-408D-9FF5-4B3B9AA7D096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7A4FF-7B3E-4D36-8B72-A43A508E3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6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7A4FF-7B3E-4D36-8B72-A43A508E32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6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9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55" y="915035"/>
            <a:ext cx="11271885" cy="294513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394710" y="203390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40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394710" y="2642870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60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324090" y="203390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40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7324090" y="2642870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11141710" y="193611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1141710" y="2642870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90" y="949325"/>
            <a:ext cx="10725785" cy="343408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319145" y="215455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319145" y="2861310"/>
            <a:ext cx="15386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50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6609080" y="215455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609080" y="2861310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10040620" y="2154555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0040620" y="2861310"/>
            <a:ext cx="14179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 20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025" y="452755"/>
            <a:ext cx="11538585" cy="379476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2489200" y="182118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935980" y="182118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489200" y="286893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935980" y="286893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9481185" y="182118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9481185" y="2868930"/>
            <a:ext cx="8147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0" y="146685"/>
            <a:ext cx="9486900" cy="5146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580" y="5183505"/>
            <a:ext cx="7327265" cy="17716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ปักพินโดย Khánh Huyền ใน flowers DONE | สติกเกอร์, วันเกิด, ป้าย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08" y="117566"/>
            <a:ext cx="6605625" cy="67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ai-hinh-nen-powerpoint-dep-ve-moi-truong-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36195" y="19050"/>
            <a:ext cx="12265025" cy="68192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815" y="3164840"/>
            <a:ext cx="5901690" cy="1325880"/>
          </a:xfrm>
        </p:spPr>
        <p:txBody>
          <a:bodyPr>
            <a:normAutofit/>
          </a:bodyPr>
          <a:lstStyle/>
          <a:p>
            <a:pPr algn="ctr"/>
            <a:r>
              <a:rPr lang="en-US" sz="8000">
                <a:latin typeface=".VnAvant" panose="020B7200000000000000" charset="0"/>
                <a:cs typeface=".VnAvant" panose="020B7200000000000000" charset="0"/>
              </a:rPr>
              <a:t>Khởi động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773555" y="37746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16 + 1 =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17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18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19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l6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50975" y="494940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 + 4 =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14938" y="574692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0501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17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373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18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19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504950" y="483870"/>
            <a:ext cx="8371840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12 - 3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8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7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1389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6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255" y="2857816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90353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740792" y="2962731"/>
              <a:ext cx="5662136" cy="1938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CỘNG, TRỪ CÁC SỐ</a:t>
              </a:r>
            </a:p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 CHỤC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9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6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60" y="1179195"/>
            <a:ext cx="10480675" cy="42887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1 - CỘNG, TRỪ CÁC SỐ -  T132 - 133"/>
  <p:tag name="ISPRING_ULTRA_SCORM_COURSE_ID" val="A6F2DA86-1959-449F-8C5B-A8BABF72A49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1 - CỘNG, TRỪ CÁC SỐ -  T132 - 1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4E94CE-2617-487D-A064-4CE9375F9C57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5E5A3C-BAEA-4706-96BC-C11C99038197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913FCD-DF37-473D-B9A9-9732D0E65997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2EDBAD-E4D8-4388-978A-935F0AB5C1CC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5970CD-69E3-46C2-88DE-B6769946854E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1985D1-2479-4FAB-A5E8-C1FD5C5839A2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93CF84-1D88-451E-8507-B914D4F996EF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FE56E3-7B8D-4FF9-8F90-0572E152B754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2F280B-9CB1-4891-A414-9F8AA60398CA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767ACF-7BEB-43B0-9419-283CA371D195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49BB27-E9BC-4A3F-AAF4-FBB78669BEAD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CC46AE-B5A0-428A-AB0D-B2C6FDA6EF57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69B6EF-5DF9-4F9E-A34C-28BF8460DD05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4FAF57-9700-4905-A26D-F176D6A84B0A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Widescreen</PresentationFormat>
  <Paragraphs>44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.VnAvant</vt:lpstr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T_21 - CỘNG, TRỪ CÁC SỐ -  T132 - 133</dc:title>
  <dc:creator/>
  <cp:lastModifiedBy>Administrator</cp:lastModifiedBy>
  <cp:revision>4</cp:revision>
  <dcterms:created xsi:type="dcterms:W3CDTF">2020-10-02T09:41:43Z</dcterms:created>
  <dcterms:modified xsi:type="dcterms:W3CDTF">2024-08-01T14:15:33Z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