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21"/>
  </p:notesMasterIdLst>
  <p:sldIdLst>
    <p:sldId id="309" r:id="rId5"/>
    <p:sldId id="310" r:id="rId6"/>
    <p:sldId id="311" r:id="rId7"/>
    <p:sldId id="312" r:id="rId8"/>
    <p:sldId id="313" r:id="rId9"/>
    <p:sldId id="314" r:id="rId10"/>
    <p:sldId id="316" r:id="rId11"/>
    <p:sldId id="317" r:id="rId12"/>
    <p:sldId id="303" r:id="rId13"/>
    <p:sldId id="301" r:id="rId14"/>
    <p:sldId id="287" r:id="rId15"/>
    <p:sldId id="305" r:id="rId16"/>
    <p:sldId id="299" r:id="rId17"/>
    <p:sldId id="318" r:id="rId18"/>
    <p:sldId id="319" r:id="rId19"/>
    <p:sldId id="320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65DCF-99CF-4209-B197-78671351968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7ADB5-F315-4C5F-A433-E070EB9E3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9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7ADB5-F315-4C5F-A433-E070EB9E39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4.GIF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3.jpeg"/><Relationship Id="rId1" Type="http://schemas.openxmlformats.org/officeDocument/2006/relationships/tags" Target="../tags/tag4.xml"/><Relationship Id="rId6" Type="http://schemas.openxmlformats.org/officeDocument/2006/relationships/audio" Target="../media/audio5.wav"/><Relationship Id="rId11" Type="http://schemas.openxmlformats.org/officeDocument/2006/relationships/image" Target="../media/image8.png"/><Relationship Id="rId5" Type="http://schemas.openxmlformats.org/officeDocument/2006/relationships/audio" Target="../media/audio4.wav"/><Relationship Id="rId15" Type="http://schemas.openxmlformats.org/officeDocument/2006/relationships/image" Target="../media/image12.GIF"/><Relationship Id="rId10" Type="http://schemas.openxmlformats.org/officeDocument/2006/relationships/image" Target="../media/image7.png"/><Relationship Id="rId19" Type="http://schemas.microsoft.com/office/2007/relationships/hdphoto" Target="../media/hdphoto1.wdp"/><Relationship Id="rId4" Type="http://schemas.openxmlformats.org/officeDocument/2006/relationships/audio" Target="../media/audio2.wav"/><Relationship Id="rId9" Type="http://schemas.openxmlformats.org/officeDocument/2006/relationships/image" Target="../media/image6.GIF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5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18.GIF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6.xml"/><Relationship Id="rId6" Type="http://schemas.openxmlformats.org/officeDocument/2006/relationships/audio" Target="../media/audio5.wav"/><Relationship Id="rId11" Type="http://schemas.openxmlformats.org/officeDocument/2006/relationships/image" Target="../media/image22.GIF"/><Relationship Id="rId5" Type="http://schemas.openxmlformats.org/officeDocument/2006/relationships/audio" Target="../media/audio4.wav"/><Relationship Id="rId10" Type="http://schemas.openxmlformats.org/officeDocument/2006/relationships/image" Target="../media/image21.jpeg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7.xml"/><Relationship Id="rId6" Type="http://schemas.openxmlformats.org/officeDocument/2006/relationships/audio" Target="../media/audio5.wav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0" Type="http://schemas.openxmlformats.org/officeDocument/2006/relationships/image" Target="../media/image25.jpeg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audio" Target="../media/audio3.wav"/><Relationship Id="rId7" Type="http://schemas.openxmlformats.org/officeDocument/2006/relationships/image" Target="../media/image27.jpeg"/><Relationship Id="rId12" Type="http://schemas.openxmlformats.org/officeDocument/2006/relationships/image" Target="../media/image22.GI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8.xml"/><Relationship Id="rId6" Type="http://schemas.openxmlformats.org/officeDocument/2006/relationships/audio" Target="../media/audio5.wav"/><Relationship Id="rId11" Type="http://schemas.openxmlformats.org/officeDocument/2006/relationships/image" Target="../media/image30.jpeg"/><Relationship Id="rId5" Type="http://schemas.openxmlformats.org/officeDocument/2006/relationships/audio" Target="../media/audio4.wav"/><Relationship Id="rId10" Type="http://schemas.openxmlformats.org/officeDocument/2006/relationships/image" Target="../media/image13.jpeg"/><Relationship Id="rId4" Type="http://schemas.openxmlformats.org/officeDocument/2006/relationships/audio" Target="../media/audio2.wav"/><Relationship Id="rId9" Type="http://schemas.openxmlformats.org/officeDocument/2006/relationships/image" Target="../media/image2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34.png"/><Relationship Id="rId2" Type="http://schemas.microsoft.com/office/2007/relationships/media" Target="../media/media1.wav"/><Relationship Id="rId1" Type="http://schemas.openxmlformats.org/officeDocument/2006/relationships/tags" Target="../tags/tag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C:\Users\Admin\Downloads\Screenshot_2020-08-14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685800"/>
            <a:ext cx="6977063" cy="4953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C:\Users\Admin\Downloads\Screenshot_2020-08-14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90600"/>
            <a:ext cx="8016875" cy="381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636270" y="5654675"/>
            <a:ext cx="3048000" cy="9906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khối chữ nhật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892040" y="5561965"/>
            <a:ext cx="30480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khối lập phương</a:t>
            </a:r>
          </a:p>
        </p:txBody>
      </p:sp>
      <p:cxnSp>
        <p:nvCxnSpPr>
          <p:cNvPr id="5" name="Straight Arrow Connector 4"/>
          <p:cNvCxnSpPr>
            <a:stCxn id="2" idx="0"/>
          </p:cNvCxnSpPr>
          <p:nvPr/>
        </p:nvCxnSpPr>
        <p:spPr>
          <a:xfrm flipH="1" flipV="1">
            <a:off x="1676400" y="4419600"/>
            <a:ext cx="483870" cy="12350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4038600"/>
            <a:ext cx="1676400" cy="16002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331720" y="4114800"/>
            <a:ext cx="4114800" cy="15240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0"/>
          </p:cNvCxnSpPr>
          <p:nvPr/>
        </p:nvCxnSpPr>
        <p:spPr>
          <a:xfrm flipH="1" flipV="1">
            <a:off x="2819400" y="4114800"/>
            <a:ext cx="3596640" cy="14471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334000" y="3886200"/>
            <a:ext cx="990600" cy="16764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5" descr="C:\Users\Admin\Downloads\Screenshot_2020-08-14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81000"/>
            <a:ext cx="8788400" cy="5791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3657600" y="1371600"/>
            <a:ext cx="1233805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5 khối hộp chữ nhật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557905" y="3297555"/>
            <a:ext cx="1699895" cy="1512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8 khối lập phương,  7 khối hộp chữ nhật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07300" y="1086485"/>
            <a:ext cx="1536700" cy="1313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5 khối lập phương, 2 khối hộp chữ nhật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79970" y="3442335"/>
            <a:ext cx="1593850" cy="13684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4 khối lập phương, 3 khối hộp chữ nhật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4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14400"/>
            <a:ext cx="7267575" cy="4495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" y="282575"/>
            <a:ext cx="3935095" cy="3935095"/>
          </a:xfrm>
          <a:prstGeom prst="rect">
            <a:avLst/>
          </a:prstGeom>
        </p:spPr>
      </p:pic>
      <p:pic>
        <p:nvPicPr>
          <p:cNvPr id="4" name="Picture 3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095" y="521970"/>
            <a:ext cx="4057650" cy="304355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493770" y="4656455"/>
            <a:ext cx="30480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khối lập phương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10" y="220345"/>
            <a:ext cx="3672840" cy="3672840"/>
          </a:xfrm>
          <a:prstGeom prst="rect">
            <a:avLst/>
          </a:prstGeom>
        </p:spPr>
      </p:pic>
      <p:pic>
        <p:nvPicPr>
          <p:cNvPr id="3" name="Picture 2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040" y="612140"/>
            <a:ext cx="3997325" cy="316865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048000" y="4416425"/>
            <a:ext cx="3048000" cy="9906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khối chữ nhật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649265">
            <a:off x="539415" y="3098219"/>
            <a:ext cx="6384537" cy="1766459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Du lịch cùng Doraemon</a:t>
            </a:r>
            <a:endParaRPr lang="en-US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371600"/>
            <a:ext cx="2438400" cy="685800"/>
          </a:xfrm>
        </p:spPr>
        <p:txBody>
          <a:bodyPr>
            <a:normAutofit fontScale="70000" lnSpcReduction="20000"/>
          </a:bodyPr>
          <a:lstStyle/>
          <a:p>
            <a:r>
              <a:rPr lang="en-US" b="1" i="1" dirty="0">
                <a:latin typeface="Adobe Caslon Pro Bold" pitchFamily="18" charset="0"/>
              </a:rPr>
              <a:t>By </a:t>
            </a:r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2050" name="Picture 2" descr="D:\background\character\pintuajai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713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3 + 6 = ?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0275" y="3947511"/>
            <a:ext cx="2017122" cy="207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532180" y="3112150"/>
            <a:ext cx="2389909" cy="3194844"/>
            <a:chOff x="2334491" y="533400"/>
            <a:chExt cx="3990109" cy="5334000"/>
          </a:xfrm>
        </p:grpSpPr>
        <p:sp>
          <p:nvSpPr>
            <p:cNvPr id="5" name="Snip 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5917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3084" name="Picture 12" descr="D:\background\character\snake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112" y="4271224"/>
            <a:ext cx="1987711" cy="180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573312" y="3101379"/>
            <a:ext cx="2389909" cy="3194844"/>
            <a:chOff x="2334491" y="533400"/>
            <a:chExt cx="3990109" cy="5334000"/>
          </a:xfrm>
        </p:grpSpPr>
        <p:sp>
          <p:nvSpPr>
            <p:cNvPr id="12" name="Snip 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1958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5548778" y="2380708"/>
            <a:ext cx="2356714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B. 9</a:t>
            </a:r>
            <a:endParaRPr lang="en-US" dirty="0"/>
          </a:p>
        </p:txBody>
      </p:sp>
      <p:sp>
        <p:nvSpPr>
          <p:cNvPr id="19" name="No"/>
          <p:cNvSpPr txBox="1"/>
          <p:nvPr/>
        </p:nvSpPr>
        <p:spPr>
          <a:xfrm>
            <a:off x="1573312" y="2369937"/>
            <a:ext cx="2298628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A. 8</a:t>
            </a:r>
            <a:endParaRPr lang="en-US" dirty="0"/>
          </a:p>
        </p:txBody>
      </p:sp>
      <p:pic>
        <p:nvPicPr>
          <p:cNvPr id="3078" name="Picture 6" descr="D:\background\character\owl-h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584" y="1479753"/>
            <a:ext cx="942271" cy="91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background\character\Monkey-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19" y="3202599"/>
            <a:ext cx="1636839" cy="163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background\character\giraffe-clipart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2449620"/>
            <a:ext cx="2995782" cy="29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background\character\animal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07" y="4402052"/>
            <a:ext cx="1135708" cy="154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background\character\178186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469" y="5322404"/>
            <a:ext cx="1392038" cy="139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background\character\mouse-clipart-mouse-clipart-free-clip-art-images-image-cliparting-plant-clipart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090" y="5882206"/>
            <a:ext cx="1298968" cy="4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0" name="Rectangle 19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3077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9150926" y="-1719986"/>
            <a:ext cx="15309273" cy="8654186"/>
            <a:chOff x="9150927" y="66643"/>
            <a:chExt cx="12131814" cy="6857999"/>
          </a:xfrm>
        </p:grpSpPr>
        <p:grpSp>
          <p:nvGrpSpPr>
            <p:cNvPr id="23" name="Group 22"/>
            <p:cNvGrpSpPr/>
            <p:nvPr/>
          </p:nvGrpSpPr>
          <p:grpSpPr>
            <a:xfrm>
              <a:off x="9150927" y="66643"/>
              <a:ext cx="12131814" cy="6857999"/>
              <a:chOff x="9150927" y="66643"/>
              <a:chExt cx="12131814" cy="6857999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9150927" y="66643"/>
                <a:ext cx="12131814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Rounded Rectangle 21"/>
              <p:cNvSpPr/>
              <p:nvPr/>
            </p:nvSpPr>
            <p:spPr>
              <a:xfrm>
                <a:off x="9562095" y="94189"/>
                <a:ext cx="2964467" cy="417703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800" b="1">
                    <a:solidFill>
                      <a:schemeClr val="bg1"/>
                    </a:solidFill>
                  </a:rPr>
                  <a:t>Han River bridge</a:t>
                </a:r>
              </a:p>
              <a:p>
                <a:r>
                  <a:rPr lang="en-US" sz="2400" b="1"/>
                  <a:t>Danang Vietnam</a:t>
                </a:r>
                <a:endParaRPr lang="en-US" sz="24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050" name="Picture 2" descr="D:\background\character\maxresdefault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70139" b="99583" l="32656" r="64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3" t="56743" r="34793"/>
            <a:stretch>
              <a:fillRect/>
            </a:stretch>
          </p:blipFill>
          <p:spPr bwMode="auto">
            <a:xfrm rot="21377882">
              <a:off x="11688520" y="5374775"/>
              <a:ext cx="2027827" cy="1513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-1.025 -0.008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50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2131" y="4417147"/>
            <a:ext cx="2190749" cy="21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342971" y="3413053"/>
            <a:ext cx="2389909" cy="3194844"/>
            <a:chOff x="2334491" y="533400"/>
            <a:chExt cx="3990109" cy="5334000"/>
          </a:xfrm>
        </p:grpSpPr>
        <p:sp>
          <p:nvSpPr>
            <p:cNvPr id="2" name="Snip e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Snipe 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727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55757" y="3413053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40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1337215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6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5350001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5</a:t>
            </a:r>
            <a:endParaRPr lang="en-US" dirty="0"/>
          </a:p>
        </p:txBody>
      </p:sp>
      <p:sp>
        <p:nvSpPr>
          <p:cNvPr id="28" name="Title 1"/>
          <p:cNvSpPr txBox="1"/>
          <p:nvPr/>
        </p:nvSpPr>
        <p:spPr>
          <a:xfrm>
            <a:off x="713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4 + 2 = ?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9144000" y="1"/>
            <a:ext cx="12188226" cy="6857999"/>
            <a:chOff x="2463990" y="-312219"/>
            <a:chExt cx="12188226" cy="6857999"/>
          </a:xfrm>
        </p:grpSpPr>
        <p:grpSp>
          <p:nvGrpSpPr>
            <p:cNvPr id="3" name="Group 2"/>
            <p:cNvGrpSpPr/>
            <p:nvPr/>
          </p:nvGrpSpPr>
          <p:grpSpPr>
            <a:xfrm>
              <a:off x="2463990" y="-312219"/>
              <a:ext cx="12188226" cy="6857999"/>
              <a:chOff x="2463990" y="-312219"/>
              <a:chExt cx="12188226" cy="6857999"/>
            </a:xfrm>
          </p:grpSpPr>
          <p:pic>
            <p:nvPicPr>
              <p:cNvPr id="5123" name="Picture 3" descr="D:\pp game\doraemon\E0eXuZc.gif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3990" y="-312219"/>
                <a:ext cx="12188226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Rounded Rectangle 24"/>
              <p:cNvSpPr/>
              <p:nvPr/>
            </p:nvSpPr>
            <p:spPr>
              <a:xfrm>
                <a:off x="4727467" y="80574"/>
                <a:ext cx="3070523" cy="343102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>
                    <a:solidFill>
                      <a:schemeClr val="bg1"/>
                    </a:solidFill>
                  </a:rPr>
                  <a:t>Dragon bridge</a:t>
                </a:r>
              </a:p>
              <a:p>
                <a:pPr algn="ctr"/>
                <a:r>
                  <a:rPr lang="en-US" sz="2400" b="1"/>
                  <a:t>Danang Vietnam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124" name="Picture 4" descr="D:\background\character\gambar-doraemon-png-3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11990" y="4611702"/>
              <a:ext cx="1790434" cy="1790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1.15816 -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17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7768" y="4413575"/>
            <a:ext cx="1666875" cy="17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342971" y="3413053"/>
            <a:ext cx="2389909" cy="3194844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1727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55757" y="3413053"/>
            <a:ext cx="2389909" cy="3194844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5740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1359567" y="2681611"/>
            <a:ext cx="235671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10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5355757" y="2681611"/>
            <a:ext cx="2389909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9</a:t>
            </a:r>
            <a:endParaRPr lang="en-US" dirty="0"/>
          </a:p>
        </p:txBody>
      </p:sp>
      <p:sp>
        <p:nvSpPr>
          <p:cNvPr id="27" name="Title 1"/>
          <p:cNvSpPr txBox="1"/>
          <p:nvPr/>
        </p:nvSpPr>
        <p:spPr>
          <a:xfrm>
            <a:off x="713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3 + 7 = ? 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171709" y="-28955"/>
            <a:ext cx="10120745" cy="6884013"/>
            <a:chOff x="9171709" y="-28955"/>
            <a:chExt cx="10120745" cy="6884013"/>
          </a:xfrm>
        </p:grpSpPr>
        <p:pic>
          <p:nvPicPr>
            <p:cNvPr id="4099" name="Picture 3" descr="D:\pp game\doraemon\toan_canh_asia_park_ve_dem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1709" y="-28955"/>
              <a:ext cx="10120745" cy="6884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D:\background\character\5827730-doraemon-images.gif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35616">
              <a:off x="16821263" y="697671"/>
              <a:ext cx="1491907" cy="2486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/>
            <p:cNvSpPr/>
            <p:nvPr/>
          </p:nvSpPr>
          <p:spPr>
            <a:xfrm>
              <a:off x="9601200" y="304800"/>
              <a:ext cx="3886200" cy="210893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800" b="1"/>
                <a:t>Asia Park </a:t>
              </a:r>
            </a:p>
            <a:p>
              <a:r>
                <a:rPr lang="en-US" sz="2400" b="1"/>
                <a:t>Danang Vietnam</a:t>
              </a:r>
              <a:endParaRPr lang="en-US" sz="4800" b="1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1.03975 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97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1995" y="3938020"/>
            <a:ext cx="2007314" cy="198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532180" y="3112150"/>
            <a:ext cx="2389909" cy="3194844"/>
            <a:chOff x="2334491" y="533400"/>
            <a:chExt cx="3990109" cy="5334000"/>
          </a:xfrm>
        </p:grpSpPr>
        <p:sp>
          <p:nvSpPr>
            <p:cNvPr id="5" name="Snip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5917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73312" y="3101379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1958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5548778" y="2380708"/>
            <a:ext cx="2356714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B. 9</a:t>
            </a:r>
            <a:endParaRPr lang="en-US" dirty="0"/>
          </a:p>
        </p:txBody>
      </p:sp>
      <p:sp>
        <p:nvSpPr>
          <p:cNvPr id="19" name="No"/>
          <p:cNvSpPr txBox="1"/>
          <p:nvPr/>
        </p:nvSpPr>
        <p:spPr>
          <a:xfrm>
            <a:off x="1589908" y="2369937"/>
            <a:ext cx="235671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A. 7</a:t>
            </a:r>
            <a:endParaRPr lang="en-US" dirty="0"/>
          </a:p>
        </p:txBody>
      </p:sp>
      <p:sp>
        <p:nvSpPr>
          <p:cNvPr id="28" name="Title 1"/>
          <p:cNvSpPr txBox="1"/>
          <p:nvPr/>
        </p:nvSpPr>
        <p:spPr>
          <a:xfrm>
            <a:off x="685569" y="34417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3 + 5 = ?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1" name="Rectangle 20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2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/>
          <p:cNvGrpSpPr/>
          <p:nvPr/>
        </p:nvGrpSpPr>
        <p:grpSpPr>
          <a:xfrm>
            <a:off x="9143999" y="-251600"/>
            <a:ext cx="9549781" cy="7162335"/>
            <a:chOff x="0" y="-332096"/>
            <a:chExt cx="9549781" cy="7162335"/>
          </a:xfrm>
        </p:grpSpPr>
        <p:pic>
          <p:nvPicPr>
            <p:cNvPr id="9218" name="Picture 2" descr="D:\pp game\doraemon\cau-tinh-yeu-7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32096"/>
              <a:ext cx="9549781" cy="7162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19" name="Picture 3" descr="D:\background\character\34_result1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0553" y="4460861"/>
              <a:ext cx="2199228" cy="2199228"/>
            </a:xfrm>
            <a:prstGeom prst="rect">
              <a:avLst/>
            </a:prstGeom>
            <a:noFill/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Cloud 25"/>
            <p:cNvSpPr/>
            <p:nvPr/>
          </p:nvSpPr>
          <p:spPr>
            <a:xfrm>
              <a:off x="207819" y="12465"/>
              <a:ext cx="4725517" cy="2022924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/>
                <a:t>Love bridge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</a:rPr>
                <a:t>Danang Vietnam</a:t>
              </a:r>
              <a:endParaRPr lang="en-US" sz="4800" b="1">
                <a:solidFill>
                  <a:schemeClr val="bg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1.03889 0.00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44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background\character\art-school-easels-clipart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611" y="4047769"/>
            <a:ext cx="1717540" cy="235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793403" y="4038600"/>
            <a:ext cx="1785834" cy="215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342971" y="3413053"/>
            <a:ext cx="2389909" cy="3194844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1727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55757" y="3413053"/>
            <a:ext cx="2389909" cy="3194844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5740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1342969" y="2681611"/>
            <a:ext cx="2373313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right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5372353" y="2681611"/>
            <a:ext cx="2373313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wrong</a:t>
            </a:r>
            <a:endParaRPr lang="en-US" dirty="0"/>
          </a:p>
        </p:txBody>
      </p:sp>
      <p:sp>
        <p:nvSpPr>
          <p:cNvPr id="29" name="Title 1"/>
          <p:cNvSpPr txBox="1"/>
          <p:nvPr/>
        </p:nvSpPr>
        <p:spPr>
          <a:xfrm>
            <a:off x="1342971" y="304800"/>
            <a:ext cx="7142938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Question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296400" y="1"/>
            <a:ext cx="10134600" cy="6857999"/>
            <a:chOff x="9680602" y="845813"/>
            <a:chExt cx="8448402" cy="541012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680602" y="845813"/>
              <a:ext cx="8448402" cy="5410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468475" y="2058557"/>
              <a:ext cx="579865" cy="966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 descr="D:\background\character\cac-nhan-vat-chinh-trong-truyen-va-phim-doraemon-cho-be-yeu-tham-khao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4513313" y="1602128"/>
              <a:ext cx="859386" cy="912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Cloud 27"/>
            <p:cNvSpPr/>
            <p:nvPr/>
          </p:nvSpPr>
          <p:spPr>
            <a:xfrm>
              <a:off x="9901659" y="979609"/>
              <a:ext cx="4390597" cy="1811085"/>
            </a:xfrm>
            <a:prstGeom prst="cloud">
              <a:avLst/>
            </a:prstGeom>
            <a:solidFill>
              <a:srgbClr val="B7DE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ysClr val="windowText" lastClr="000000"/>
                  </a:solidFill>
                </a:rPr>
                <a:t>Da Nang Beach</a:t>
              </a:r>
              <a:endParaRPr lang="en-US" sz="4800" dirty="0">
                <a:solidFill>
                  <a:sysClr val="windowText" lastClr="000000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1.029 -0.00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458" y="-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5400" y="3276600"/>
            <a:ext cx="2514600" cy="860425"/>
          </a:xfrm>
          <a:prstGeom prst="wedgeRoundRectCallout">
            <a:avLst>
              <a:gd name="adj1" fmla="val 36629"/>
              <a:gd name="adj2" fmla="val 1095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Bye bye!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943600"/>
            <a:ext cx="2438400" cy="685800"/>
          </a:xfrm>
        </p:spPr>
        <p:txBody>
          <a:bodyPr>
            <a:normAutofit fontScale="92500"/>
          </a:bodyPr>
          <a:lstStyle/>
          <a:p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8195" name="Picture 3" descr="D:\background\character\58c110d88eb6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2672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Theme Song (LYRICS) (mp3cut.net)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43840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800100" y="2028825"/>
            <a:ext cx="7543800" cy="2800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 HỘP CHỮ NHẬT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 LẬP PHƯƠNG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3. KHOI HOP CN KLP"/>
  <p:tag name="ISPRING_ULTRA_SCORM_COURSE_ID" val="D80AF840-4FC8-4CA8-B145-23F11B2FE1A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3. KHOI HOP CN KLP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A3D01A-6F85-47B5-A820-454F8598B0D1}:30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9AB156-0FBD-4404-9720-7CADF59D00B7}:30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C69267-FB17-4412-8105-A86EBB1108AF}:2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E02792-B841-4B30-A1C1-52ACA39249DA}:30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F85A40-201F-425F-9DA6-2973D7DE6AA8}:29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6D60CD-F0B2-401E-A12E-3A8284EDB911}:3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8602E9-4747-4A11-AE9D-25BBF5986DD2}:31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6EC62C-EF56-44D7-BC30-9B82EF22554E}:3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F867FD-5A4B-4C45-9BAE-1D11CDF5F7A5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E47926-7717-4D24-A44E-85235D83FB22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FBBFF4-09FD-471D-95D4-853607C38E06}:3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1122A2-9BAD-4F8B-8D94-C2A2390FE09C}:3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63F2F6-55F9-4BDC-80B7-3BAF67684EEE}:3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1D1041-4996-420E-866B-1C74B5EF2E8B}:31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E2A65F-3DE5-48D4-87D9-D97662B7542C}:3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C111F8-F86F-4FE3-819F-A475BBAB7F51}:317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On-screen Show (4:3)</PresentationFormat>
  <Paragraphs>52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Adobe Caslon Pro Bold</vt:lpstr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2_Office Theme</vt:lpstr>
      <vt:lpstr>CHÀO MỪNG  QUÝ THẦY CÔ VÀ CÁC EM  HỌC SINH!</vt:lpstr>
      <vt:lpstr>Du lịch cùng Doraemon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Bye bye!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T_23. KHOI HOP CN KLP</dc:title>
  <dc:creator>sir</dc:creator>
  <cp:lastModifiedBy>Administrator</cp:lastModifiedBy>
  <cp:revision>152</cp:revision>
  <dcterms:created xsi:type="dcterms:W3CDTF">2002-01-01T10:07:35Z</dcterms:created>
  <dcterms:modified xsi:type="dcterms:W3CDTF">2024-07-30T14:11:13Z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