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7" r:id="rId4"/>
  </p:sldMasterIdLst>
  <p:notesMasterIdLst>
    <p:notesMasterId r:id="rId18"/>
  </p:notesMasterIdLst>
  <p:sldIdLst>
    <p:sldId id="308" r:id="rId5"/>
    <p:sldId id="307" r:id="rId6"/>
    <p:sldId id="303" r:id="rId7"/>
    <p:sldId id="304" r:id="rId8"/>
    <p:sldId id="305" r:id="rId9"/>
    <p:sldId id="306" r:id="rId10"/>
    <p:sldId id="297" r:id="rId11"/>
    <p:sldId id="298" r:id="rId12"/>
    <p:sldId id="294" r:id="rId13"/>
    <p:sldId id="295" r:id="rId14"/>
    <p:sldId id="291" r:id="rId15"/>
    <p:sldId id="293" r:id="rId16"/>
    <p:sldId id="309" r:id="rId17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82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2438400"/>
            <a:ext cx="9143998" cy="40056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29"/>
            <a:ext cx="9613558" cy="20107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93027" y="4673624"/>
            <a:ext cx="9130145" cy="162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5356592"/>
            <a:ext cx="9157856" cy="1501408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175605" y="4254139"/>
            <a:ext cx="694959" cy="1772052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4581148"/>
            <a:ext cx="618427" cy="1279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9144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247047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32952"/>
            <a:ext cx="2545493" cy="32850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23383"/>
            <a:ext cx="9613558" cy="20107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107" y="4673624"/>
            <a:ext cx="9130145" cy="1620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6111"/>
            <a:ext cx="9144000" cy="1651889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4581148"/>
            <a:ext cx="618427" cy="12794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9144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32952"/>
            <a:ext cx="2545493" cy="328505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3856" y="5570767"/>
            <a:ext cx="9613558" cy="1141533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7455" y="5316711"/>
            <a:ext cx="9130145" cy="1489373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6189784"/>
            <a:ext cx="9155017" cy="6682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9144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32952"/>
            <a:ext cx="2545493" cy="32850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2.xml"/><Relationship Id="rId5" Type="http://schemas.openxmlformats.org/officeDocument/2006/relationships/image" Target="../media/image10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5" Type="http://schemas.openxmlformats.org/officeDocument/2006/relationships/image" Target="../media/image16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5" Type="http://schemas.openxmlformats.org/officeDocument/2006/relationships/image" Target="../media/image17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5" Type="http://schemas.openxmlformats.org/officeDocument/2006/relationships/image" Target="../media/image18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1" descr="C:\Users\Admin\Downloads\Screenshot_2020-08-14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990600"/>
            <a:ext cx="7589838" cy="388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2743200" y="41021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2  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1800" y="40386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2   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6" grpId="0"/>
      <p:bldP spid="1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C:\Users\Admin\Downloads\Screenshot_2020-08-14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838200"/>
            <a:ext cx="7720013" cy="37338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Straight Connector 5"/>
          <p:cNvCxnSpPr/>
          <p:nvPr/>
        </p:nvCxnSpPr>
        <p:spPr>
          <a:xfrm>
            <a:off x="4038600" y="3048000"/>
            <a:ext cx="685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791200" y="2362200"/>
            <a:ext cx="990600" cy="3048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:\Users\Admin\Downloads\Screenshot_2020-08-14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04800"/>
            <a:ext cx="7766050" cy="5562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248400" y="23622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-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0" y="23574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3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48400" y="43386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-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0" y="4333875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5    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183787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9" name="组合 8"/>
          <p:cNvGrpSpPr/>
          <p:nvPr/>
        </p:nvGrpSpPr>
        <p:grpSpPr>
          <a:xfrm>
            <a:off x="2339714" y="262361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478544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431731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92218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97037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351476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210774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210097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264896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89257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778664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1800" y="2712318"/>
            <a:ext cx="358840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Đoán hình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131152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3309342"/>
            <a:ext cx="1125835" cy="260774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  <a:sym typeface="+mn-ea"/>
              </a:rPr>
              <a:t>Khối hộp lập phương</a:t>
            </a:r>
            <a:endParaRPr lang="en-US" sz="2400"/>
          </a:p>
        </p:txBody>
      </p:sp>
      <p:sp>
        <p:nvSpPr>
          <p:cNvPr id="9" name="Rounded Rectangle 8"/>
          <p:cNvSpPr/>
          <p:nvPr/>
        </p:nvSpPr>
        <p:spPr>
          <a:xfrm>
            <a:off x="4945919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  <a:sym typeface="+mn-ea"/>
              </a:rPr>
              <a:t>Khối hộp chữ nhật</a:t>
            </a:r>
            <a:endParaRPr lang="en-US" sz="2400"/>
          </a:p>
        </p:txBody>
      </p:sp>
      <p:sp>
        <p:nvSpPr>
          <p:cNvPr id="19" name="Pentagon 18">
            <a:hlinkClick r:id="" action="ppaction://hlinkshowjump?jump=nextslide"/>
          </p:cNvPr>
          <p:cNvSpPr/>
          <p:nvPr/>
        </p:nvSpPr>
        <p:spPr>
          <a:xfrm>
            <a:off x="7234084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NEXT</a:t>
            </a:r>
          </a:p>
        </p:txBody>
      </p:sp>
      <p:sp>
        <p:nvSpPr>
          <p:cNvPr id="20" name="Pentagon 19">
            <a:hlinkClick r:id="" action="ppaction://hlinkshowjump?jump=previousslide"/>
          </p:cNvPr>
          <p:cNvSpPr/>
          <p:nvPr/>
        </p:nvSpPr>
        <p:spPr>
          <a:xfrm flipH="1">
            <a:off x="82546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PRE</a:t>
            </a:r>
            <a:endParaRPr lang="en-US" sz="12450" b="1">
              <a:solidFill>
                <a:srgbClr val="7030A0"/>
              </a:solidFill>
            </a:endParaRPr>
          </a:p>
        </p:txBody>
      </p:sp>
      <p:pic>
        <p:nvPicPr>
          <p:cNvPr id="2" name="Picture 1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5160" y="315595"/>
            <a:ext cx="3402330" cy="34023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Khối hộp lập phương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45919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Khối hộp chữ nhật</a:t>
            </a:r>
          </a:p>
        </p:txBody>
      </p:sp>
      <p:sp>
        <p:nvSpPr>
          <p:cNvPr id="7" name="Pentagon 6">
            <a:hlinkClick r:id="" action="ppaction://hlinkshowjump?jump=nextslide"/>
          </p:cNvPr>
          <p:cNvSpPr/>
          <p:nvPr/>
        </p:nvSpPr>
        <p:spPr>
          <a:xfrm>
            <a:off x="7234084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NEXT</a:t>
            </a:r>
          </a:p>
        </p:txBody>
      </p:sp>
      <p:sp>
        <p:nvSpPr>
          <p:cNvPr id="17" name="Pentagon 16">
            <a:hlinkClick r:id="" action="ppaction://hlinkshowjump?jump=previousslide"/>
          </p:cNvPr>
          <p:cNvSpPr/>
          <p:nvPr/>
        </p:nvSpPr>
        <p:spPr>
          <a:xfrm flipH="1">
            <a:off x="82546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PRE</a:t>
            </a:r>
            <a:endParaRPr lang="en-US" sz="12450" b="1">
              <a:solidFill>
                <a:srgbClr val="7030A0"/>
              </a:solidFill>
            </a:endParaRPr>
          </a:p>
        </p:txBody>
      </p:sp>
      <p:pic>
        <p:nvPicPr>
          <p:cNvPr id="8" name="Picture 7" descr="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6035" y="942975"/>
            <a:ext cx="3797935" cy="28486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  <a:sym typeface="+mn-ea"/>
              </a:rPr>
              <a:t>Khối hộp chữ nhật</a:t>
            </a: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669170" y="426697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  <a:sym typeface="+mn-ea"/>
              </a:rPr>
              <a:t>Khối hộp lập phương</a:t>
            </a: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9" name="Pentagon 18">
            <a:hlinkClick r:id="" action="ppaction://hlinkshowjump?jump=nextslide"/>
          </p:cNvPr>
          <p:cNvSpPr/>
          <p:nvPr/>
        </p:nvSpPr>
        <p:spPr>
          <a:xfrm>
            <a:off x="7234084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NEXT</a:t>
            </a:r>
          </a:p>
        </p:txBody>
      </p:sp>
      <p:sp>
        <p:nvSpPr>
          <p:cNvPr id="20" name="Pentagon 19">
            <a:hlinkClick r:id="" action="ppaction://hlinkshowjump?jump=previousslide"/>
          </p:cNvPr>
          <p:cNvSpPr/>
          <p:nvPr/>
        </p:nvSpPr>
        <p:spPr>
          <a:xfrm flipH="1">
            <a:off x="82546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PRE</a:t>
            </a:r>
            <a:endParaRPr lang="en-US" sz="12450" b="1">
              <a:solidFill>
                <a:srgbClr val="7030A0"/>
              </a:solidFill>
            </a:endParaRPr>
          </a:p>
        </p:txBody>
      </p:sp>
      <p:pic>
        <p:nvPicPr>
          <p:cNvPr id="2" name="Picture 1" descr="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8075" y="478790"/>
            <a:ext cx="4612640" cy="34594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  <a:sym typeface="+mn-ea"/>
              </a:rPr>
              <a:t>Khối hộp lập phương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52574" y="426697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  <a:sym typeface="+mn-ea"/>
              </a:rPr>
              <a:t>Khối hộp chữ nhật</a:t>
            </a: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2" name="Pentagon 21">
            <a:hlinkClick r:id="" action="ppaction://hlinkshowjump?jump=nextslide"/>
          </p:cNvPr>
          <p:cNvSpPr/>
          <p:nvPr/>
        </p:nvSpPr>
        <p:spPr>
          <a:xfrm>
            <a:off x="7234084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NEXT</a:t>
            </a:r>
          </a:p>
        </p:txBody>
      </p:sp>
      <p:sp>
        <p:nvSpPr>
          <p:cNvPr id="23" name="Pentagon 22">
            <a:hlinkClick r:id="" action="ppaction://hlinkshowjump?jump=previousslide"/>
          </p:cNvPr>
          <p:cNvSpPr/>
          <p:nvPr/>
        </p:nvSpPr>
        <p:spPr>
          <a:xfrm flipH="1">
            <a:off x="82546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PRE</a:t>
            </a:r>
            <a:endParaRPr lang="en-US" sz="12450" b="1">
              <a:solidFill>
                <a:srgbClr val="7030A0"/>
              </a:solidFill>
            </a:endParaRPr>
          </a:p>
        </p:txBody>
      </p:sp>
      <p:pic>
        <p:nvPicPr>
          <p:cNvPr id="4" name="Picture 3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00" y="475615"/>
            <a:ext cx="3431540" cy="34315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/>
          <p:nvPr/>
        </p:nvSpPr>
        <p:spPr>
          <a:xfrm>
            <a:off x="990600" y="1752600"/>
            <a:ext cx="7543800" cy="34766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QUEN VỚI</a:t>
            </a:r>
            <a:br>
              <a:rPr sz="4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4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PHÉP TRỪ  - DẤU TRỪ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44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4 CloudBook.png"/>
          <p:cNvPicPr>
            <a:picLocks noChangeAspect="1"/>
          </p:cNvPicPr>
          <p:nvPr/>
        </p:nvPicPr>
        <p:blipFill>
          <a:blip r:embed="rId3"/>
          <a:srcRect l="5692" r="5692" b="13014"/>
          <a:stretch>
            <a:fillRect/>
          </a:stretch>
        </p:blipFill>
        <p:spPr>
          <a:xfrm>
            <a:off x="1295400" y="762000"/>
            <a:ext cx="6934200" cy="48006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Admin\Downloads\Screenshot_2020-08-14 CloudBook(1).png"/>
          <p:cNvPicPr>
            <a:picLocks noChangeAspect="1"/>
          </p:cNvPicPr>
          <p:nvPr/>
        </p:nvPicPr>
        <p:blipFill>
          <a:blip r:embed="rId3"/>
          <a:srcRect l="6154" t="76773" r="6462"/>
          <a:stretch>
            <a:fillRect/>
          </a:stretch>
        </p:blipFill>
        <p:spPr>
          <a:xfrm>
            <a:off x="914400" y="1510030"/>
            <a:ext cx="7483475" cy="310007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4. LAM QUEN VOI PHEP TRU DT"/>
  <p:tag name="ISPRING_ULTRA_SCORM_COURSE_ID" val="B57868C5-0DE4-4B2B-A8FD-979BB77538A0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4. LAM QUEN VOI PHEP TRU D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DF7887-74AF-4C07-BD6F-4CFDF0EE0B42}:29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AEFB41-29B6-48D8-BC2C-526FF86B9275}:29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99FC61-59CF-41F7-A249-C0C5C8885A6A}:29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2A017C-1673-4DCC-B46F-A52A52B45B4D}:29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1A1E2B-5BB3-4A73-925D-F2D1B7730076}:30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969204-8809-4140-BED9-988B7668AEA8}:30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9DB284-D212-4F4E-9AE5-D63CE417762F}:30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71E8BF-6A5C-4776-A14B-E9CB113B2E1C}:30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B44B38-9B52-48C9-81A1-82042A82063A}:30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10DC4D-AA47-4417-96B4-1078626342C1}:30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8D6E80-23D9-4392-93D2-DB3F29CCD0CA}:30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532E5F-1271-4EA1-A0CE-5DE9C984207F}:29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1CA830-648A-4934-AEBC-7D6BE63A56B8}:298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On-screen Show (4:3)</PresentationFormat>
  <Paragraphs>29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Arial-Rounded</vt:lpstr>
      <vt:lpstr>Calibri</vt:lpstr>
      <vt:lpstr>Calibri Light</vt:lpstr>
      <vt:lpstr>Cambria</vt:lpstr>
      <vt:lpstr>DFPOP1-W9</vt:lpstr>
      <vt:lpstr>Times New Roman</vt:lpstr>
      <vt:lpstr>1_Default Design</vt:lpstr>
      <vt:lpstr>Office Theme</vt:lpstr>
      <vt:lpstr>1_Office 主题</vt:lpstr>
      <vt:lpstr>1_Office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T_24. LAM QUEN VOI PHEP TRU DT</dc:title>
  <dc:creator>sir</dc:creator>
  <cp:lastModifiedBy>Administrator</cp:lastModifiedBy>
  <cp:revision>147</cp:revision>
  <dcterms:created xsi:type="dcterms:W3CDTF">2002-01-01T10:07:35Z</dcterms:created>
  <dcterms:modified xsi:type="dcterms:W3CDTF">2024-07-30T14:12:42Z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