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5" r:id="rId4"/>
  </p:sldMasterIdLst>
  <p:notesMasterIdLst>
    <p:notesMasterId r:id="rId21"/>
  </p:notesMasterIdLst>
  <p:sldIdLst>
    <p:sldId id="267" r:id="rId5"/>
    <p:sldId id="261" r:id="rId6"/>
    <p:sldId id="262" r:id="rId7"/>
    <p:sldId id="263" r:id="rId8"/>
    <p:sldId id="264" r:id="rId9"/>
    <p:sldId id="265" r:id="rId10"/>
    <p:sldId id="266" r:id="rId11"/>
    <p:sldId id="257" r:id="rId12"/>
    <p:sldId id="258" r:id="rId13"/>
    <p:sldId id="259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E04BB1-33A3-424E-A7A2-3C6E73245AB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A88EE-569A-4FBE-8EF8-96A72F3EFE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350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88EE-569A-4FBE-8EF8-96A72F3EFE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412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FA40C-620F-437A-BEEC-CAD60EDDC48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media" Target="../media/media4.mp3"/><Relationship Id="rId13" Type="http://schemas.openxmlformats.org/officeDocument/2006/relationships/image" Target="../media/image2.png"/><Relationship Id="rId18" Type="http://schemas.openxmlformats.org/officeDocument/2006/relationships/image" Target="../media/image7.png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audio" Target="../media/audio2.wav"/><Relationship Id="rId17" Type="http://schemas.openxmlformats.org/officeDocument/2006/relationships/image" Target="../media/image6.GIF"/><Relationship Id="rId2" Type="http://schemas.openxmlformats.org/officeDocument/2006/relationships/audio" Target="NULL" TargetMode="External"/><Relationship Id="rId16" Type="http://schemas.openxmlformats.org/officeDocument/2006/relationships/image" Target="../media/image5.GIF"/><Relationship Id="rId20" Type="http://schemas.openxmlformats.org/officeDocument/2006/relationships/image" Target="../media/image9.GIF"/><Relationship Id="rId1" Type="http://schemas.openxmlformats.org/officeDocument/2006/relationships/tags" Target="../tags/tag3.xml"/><Relationship Id="rId6" Type="http://schemas.microsoft.com/office/2007/relationships/media" Target="../media/media3.mp3"/><Relationship Id="rId11" Type="http://schemas.openxmlformats.org/officeDocument/2006/relationships/audio" Target="../media/audio1.wav"/><Relationship Id="rId5" Type="http://schemas.openxmlformats.org/officeDocument/2006/relationships/audio" Target="../media/media2.mp3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8.png"/><Relationship Id="rId4" Type="http://schemas.microsoft.com/office/2007/relationships/media" Target="../media/media2.mp3"/><Relationship Id="rId9" Type="http://schemas.openxmlformats.org/officeDocument/2006/relationships/audio" Target="../media/media4.mp3"/><Relationship Id="rId1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4.png"/><Relationship Id="rId18" Type="http://schemas.openxmlformats.org/officeDocument/2006/relationships/image" Target="../media/image8.png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" Type="http://schemas.openxmlformats.org/officeDocument/2006/relationships/audio" Target="NULL" TargetMode="External"/><Relationship Id="rId16" Type="http://schemas.openxmlformats.org/officeDocument/2006/relationships/image" Target="../media/image6.GIF"/><Relationship Id="rId1" Type="http://schemas.openxmlformats.org/officeDocument/2006/relationships/tags" Target="../tags/tag5.xml"/><Relationship Id="rId6" Type="http://schemas.microsoft.com/office/2007/relationships/media" Target="../media/media3.mp3"/><Relationship Id="rId11" Type="http://schemas.openxmlformats.org/officeDocument/2006/relationships/audio" Target="../media/audio3.wav"/><Relationship Id="rId5" Type="http://schemas.openxmlformats.org/officeDocument/2006/relationships/audio" Target="../media/media2.mp3"/><Relationship Id="rId15" Type="http://schemas.openxmlformats.org/officeDocument/2006/relationships/image" Target="../media/image5.GIF"/><Relationship Id="rId10" Type="http://schemas.openxmlformats.org/officeDocument/2006/relationships/audio" Target="../media/audio1.wav"/><Relationship Id="rId19" Type="http://schemas.openxmlformats.org/officeDocument/2006/relationships/image" Target="../media/image9.GIF"/><Relationship Id="rId4" Type="http://schemas.microsoft.com/office/2007/relationships/media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11.png"/><Relationship Id="rId18" Type="http://schemas.openxmlformats.org/officeDocument/2006/relationships/image" Target="../media/image8.png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" Type="http://schemas.openxmlformats.org/officeDocument/2006/relationships/audio" Target="NULL" TargetMode="External"/><Relationship Id="rId16" Type="http://schemas.openxmlformats.org/officeDocument/2006/relationships/image" Target="../media/image6.GIF"/><Relationship Id="rId1" Type="http://schemas.openxmlformats.org/officeDocument/2006/relationships/tags" Target="../tags/tag6.xml"/><Relationship Id="rId6" Type="http://schemas.microsoft.com/office/2007/relationships/media" Target="../media/media3.mp3"/><Relationship Id="rId11" Type="http://schemas.openxmlformats.org/officeDocument/2006/relationships/audio" Target="../media/audio3.wav"/><Relationship Id="rId5" Type="http://schemas.openxmlformats.org/officeDocument/2006/relationships/audio" Target="../media/media2.mp3"/><Relationship Id="rId15" Type="http://schemas.openxmlformats.org/officeDocument/2006/relationships/image" Target="../media/image5.GIF"/><Relationship Id="rId10" Type="http://schemas.openxmlformats.org/officeDocument/2006/relationships/audio" Target="../media/audio1.wav"/><Relationship Id="rId19" Type="http://schemas.openxmlformats.org/officeDocument/2006/relationships/image" Target="../media/image9.GIF"/><Relationship Id="rId4" Type="http://schemas.microsoft.com/office/2007/relationships/media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" Type="http://schemas.openxmlformats.org/officeDocument/2006/relationships/audio" Target="NULL" TargetMode="External"/><Relationship Id="rId16" Type="http://schemas.openxmlformats.org/officeDocument/2006/relationships/image" Target="../media/image6.GIF"/><Relationship Id="rId1" Type="http://schemas.openxmlformats.org/officeDocument/2006/relationships/tags" Target="../tags/tag7.xml"/><Relationship Id="rId6" Type="http://schemas.microsoft.com/office/2007/relationships/media" Target="../media/media3.mp3"/><Relationship Id="rId11" Type="http://schemas.openxmlformats.org/officeDocument/2006/relationships/audio" Target="../media/audio3.wav"/><Relationship Id="rId5" Type="http://schemas.openxmlformats.org/officeDocument/2006/relationships/audio" Target="../media/media2.mp3"/><Relationship Id="rId15" Type="http://schemas.openxmlformats.org/officeDocument/2006/relationships/image" Target="../media/image5.GIF"/><Relationship Id="rId10" Type="http://schemas.openxmlformats.org/officeDocument/2006/relationships/audio" Target="../media/audio1.wav"/><Relationship Id="rId19" Type="http://schemas.openxmlformats.org/officeDocument/2006/relationships/image" Target="../media/image9.GIF"/><Relationship Id="rId4" Type="http://schemas.microsoft.com/office/2007/relationships/media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14.png"/><Relationship Id="rId18" Type="http://schemas.openxmlformats.org/officeDocument/2006/relationships/image" Target="../media/image8.png"/><Relationship Id="rId3" Type="http://schemas.microsoft.com/office/2007/relationships/media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" Type="http://schemas.openxmlformats.org/officeDocument/2006/relationships/audio" Target="NULL" TargetMode="External"/><Relationship Id="rId16" Type="http://schemas.openxmlformats.org/officeDocument/2006/relationships/image" Target="../media/image6.GIF"/><Relationship Id="rId1" Type="http://schemas.openxmlformats.org/officeDocument/2006/relationships/tags" Target="../tags/tag8.xml"/><Relationship Id="rId6" Type="http://schemas.microsoft.com/office/2007/relationships/media" Target="../media/media3.mp3"/><Relationship Id="rId11" Type="http://schemas.openxmlformats.org/officeDocument/2006/relationships/audio" Target="../media/audio3.wav"/><Relationship Id="rId5" Type="http://schemas.openxmlformats.org/officeDocument/2006/relationships/audio" Target="../media/media2.mp3"/><Relationship Id="rId15" Type="http://schemas.openxmlformats.org/officeDocument/2006/relationships/image" Target="../media/image5.GIF"/><Relationship Id="rId10" Type="http://schemas.openxmlformats.org/officeDocument/2006/relationships/audio" Target="../media/audio1.wav"/><Relationship Id="rId19" Type="http://schemas.openxmlformats.org/officeDocument/2006/relationships/image" Target="../media/image9.GIF"/><Relationship Id="rId4" Type="http://schemas.microsoft.com/office/2007/relationships/media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video" Target="../media/media5.mp4"/><Relationship Id="rId2" Type="http://schemas.microsoft.com/office/2007/relationships/media" Target="../media/media5.mp4"/><Relationship Id="rId1" Type="http://schemas.openxmlformats.org/officeDocument/2006/relationships/tags" Target="../tags/tag10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30" y="0"/>
            <a:ext cx="12091035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0" y="416005"/>
            <a:ext cx="7162800" cy="110553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chào các em!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185" y="1318260"/>
            <a:ext cx="10294620" cy="40081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815" y="1036955"/>
            <a:ext cx="10398760" cy="4512945"/>
          </a:xfrm>
          <a:prstGeom prst="rect">
            <a:avLst/>
          </a:prstGeom>
        </p:spPr>
      </p:pic>
      <p:sp>
        <p:nvSpPr>
          <p:cNvPr id="3" name="Rectangles 2"/>
          <p:cNvSpPr/>
          <p:nvPr/>
        </p:nvSpPr>
        <p:spPr>
          <a:xfrm>
            <a:off x="2142490" y="4054475"/>
            <a:ext cx="739140" cy="739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4" name="Rectangles 3"/>
          <p:cNvSpPr/>
          <p:nvPr/>
        </p:nvSpPr>
        <p:spPr>
          <a:xfrm>
            <a:off x="3793490" y="4054475"/>
            <a:ext cx="739140" cy="739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</a:p>
        </p:txBody>
      </p:sp>
      <p:sp>
        <p:nvSpPr>
          <p:cNvPr id="5" name="Rectangles 4"/>
          <p:cNvSpPr/>
          <p:nvPr/>
        </p:nvSpPr>
        <p:spPr>
          <a:xfrm>
            <a:off x="5468620" y="4054475"/>
            <a:ext cx="739140" cy="739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</a:p>
        </p:txBody>
      </p:sp>
      <p:sp>
        <p:nvSpPr>
          <p:cNvPr id="6" name="Rectangles 5"/>
          <p:cNvSpPr/>
          <p:nvPr/>
        </p:nvSpPr>
        <p:spPr>
          <a:xfrm>
            <a:off x="7097395" y="4054475"/>
            <a:ext cx="739140" cy="739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  4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bldLvl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15" y="1252855"/>
            <a:ext cx="11094085" cy="34023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115695" y="508000"/>
            <a:ext cx="247459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31 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3898900" y="508000"/>
            <a:ext cx="247459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5980430" y="508000"/>
            <a:ext cx="247459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87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26 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61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8455025" y="508000"/>
            <a:ext cx="247459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49 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" grpId="0"/>
      <p:bldP spid="2" grpId="1"/>
      <p:bldP spid="3" grpId="0"/>
      <p:bldP spid="3" grpId="1"/>
      <p:bldP spid="5" grpId="0"/>
      <p:bldP spid="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30" y="883285"/>
            <a:ext cx="10591165" cy="459359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2881630" y="3888740"/>
            <a:ext cx="3455035" cy="69405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5160010" y="3933825"/>
            <a:ext cx="3576320" cy="69405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1900555" y="3964305"/>
            <a:ext cx="4874260" cy="49784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4481195" y="3933825"/>
            <a:ext cx="4949190" cy="66421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080" y="379730"/>
            <a:ext cx="9224645" cy="57372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7855" y="621665"/>
            <a:ext cx="8747760" cy="53130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VT-P\Desktop\NỀN PP\73082290_806002039856818_5426739531237818368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91935" y="2362200"/>
            <a:ext cx="3943985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&#10;&#10;Description automatically generated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356" y="2086118"/>
            <a:ext cx="1085182" cy="2450804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67842" y="2100263"/>
            <a:ext cx="1099830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154099" y="740979"/>
            <a:ext cx="5515524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CHƠI POWERPOINT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271258" y="3574514"/>
            <a:ext cx="528120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normalizeH="0" baseline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TRẠM</a:t>
            </a:r>
            <a:r>
              <a:rPr kumimoji="0" lang="en-US" sz="4800" b="1" i="0" u="none" strike="noStrike" kern="1200" normalizeH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XE BUÝT</a:t>
            </a:r>
            <a:endParaRPr kumimoji="0" lang="en-US" sz="4800" b="1" i="0" u="none" strike="noStrike" kern="1200" normalizeH="0" baseline="0" noProof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3" name="Fail! (sound effec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96730" y="4637594"/>
            <a:ext cx="21579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SẢN PHẨM CỦA TRỢ GIẢNG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00925" y="4896030"/>
            <a:ext cx="19495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 by Vo Van Xin Em</a:t>
            </a:r>
          </a:p>
        </p:txBody>
      </p:sp>
      <p:pic>
        <p:nvPicPr>
          <p:cNvPr id="12" name="Bike_Rides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3028902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644205" y="5555689"/>
            <a:ext cx="15949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PLAY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indefinite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bldLvl="0" animBg="1"/>
      <p:bldP spid="26" grpId="0"/>
      <p:bldP spid="10" grpId="0"/>
      <p:bldP spid="19" grpId="0"/>
      <p:bldP spid="13" grpId="0"/>
      <p:bldP spid="1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41643" y="812776"/>
            <a:ext cx="8390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thích hợp cho </a:t>
            </a:r>
            <a:r>
              <a:rPr lang="en-US" sz="24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kiểm tra bài cũ 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hoặc </a:t>
            </a:r>
            <a:r>
              <a:rPr lang="en-US" sz="24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củng cố bài học.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7702" y="1296102"/>
            <a:ext cx="102781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Nội dung trò chơi : </a:t>
            </a:r>
          </a:p>
          <a:p>
            <a:pPr algn="ctr"/>
            <a:r>
              <a:rPr lang="en-US" sz="2400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 sinh trả lời đúng thì đ</a:t>
            </a:r>
            <a:r>
              <a:rPr lang="vi-VN" sz="2400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2400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ợc lên xe còn không trả lời đúng thì ng</a:t>
            </a:r>
            <a:r>
              <a:rPr lang="vi-VN" sz="2400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2400">
                <a:solidFill>
                  <a:srgbClr val="92D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ợc lại.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1027" y="3476441"/>
            <a:ext cx="6664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vi-VN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ớc 1 : </a:t>
            </a:r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Bấm vào màn hình đ</a:t>
            </a:r>
            <a:r>
              <a:rPr lang="vi-VN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ra đáp án sau khi học sinh trả lời xong.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1028" y="4040680"/>
            <a:ext cx="45592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vi-VN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ớc 2A : </a:t>
            </a:r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Nếu học sinh trả lời đúng thì bấm vào</a:t>
            </a:r>
          </a:p>
        </p:txBody>
      </p:sp>
      <p:sp>
        <p:nvSpPr>
          <p:cNvPr id="9" name="Arrow: Pentagon 8"/>
          <p:cNvSpPr/>
          <p:nvPr/>
        </p:nvSpPr>
        <p:spPr>
          <a:xfrm flipH="1">
            <a:off x="5936798" y="393146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RIGHT</a:t>
            </a:r>
            <a:r>
              <a:rPr lang="en-US" sz="1400" b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/ĐÚNG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60297" y="4040680"/>
            <a:ext cx="2286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 mời học sinh lên xe.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9928" y="2199289"/>
            <a:ext cx="4621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Thao tác ch</a:t>
            </a:r>
            <a:r>
              <a:rPr lang="vi-VN" sz="5400" b="1" cap="none" spc="0"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ơ</a:t>
            </a:r>
            <a:r>
              <a:rPr lang="en-US" sz="5400" b="1" cap="none" spc="0"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i 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51027" y="4758258"/>
            <a:ext cx="43428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vi-VN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ớc 2B : </a:t>
            </a:r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Nếu học sinh trả lời sai thì bấm vào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28942" y="4758258"/>
            <a:ext cx="27357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 sinh không đ</a:t>
            </a:r>
            <a:r>
              <a:rPr lang="vi-VN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ợc lên xe.</a:t>
            </a:r>
          </a:p>
        </p:txBody>
      </p:sp>
      <p:sp>
        <p:nvSpPr>
          <p:cNvPr id="15" name="Arrow: Pentagon 14"/>
          <p:cNvSpPr/>
          <p:nvPr/>
        </p:nvSpPr>
        <p:spPr>
          <a:xfrm>
            <a:off x="5785090" y="4649043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WRONG</a:t>
            </a:r>
            <a:r>
              <a:rPr lang="en-US" sz="1400" b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/SAI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51027" y="5475837"/>
            <a:ext cx="50463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vi-VN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16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ớc 3 : </a:t>
            </a:r>
            <a:r>
              <a:rPr lang="en-US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Bấm vào màn hình để qua câu hỏi tiếp theo.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76912" y="6180069"/>
            <a:ext cx="3098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0742" y="2100263"/>
            <a:ext cx="1099830" cy="2513897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16837" y="2100263"/>
            <a:ext cx="1093545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154099" y="740979"/>
            <a:ext cx="5515524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8 + 3 =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288645" y="3744978"/>
            <a:ext cx="5281205" cy="8299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14" name="Arrow: Pentagon 13"/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WRONG</a:t>
            </a:r>
            <a:r>
              <a:rPr lang="en-US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/SAI</a:t>
            </a:r>
          </a:p>
        </p:txBody>
      </p:sp>
      <p:sp>
        <p:nvSpPr>
          <p:cNvPr id="27" name="Arrow: Pentagon 26"/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en-US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/ĐÚNG</a:t>
            </a:r>
          </a:p>
        </p:txBody>
      </p:sp>
      <p:pic>
        <p:nvPicPr>
          <p:cNvPr id="133" name="Fail! (sound effec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bldLvl="0" animBg="1"/>
      <p:bldP spid="5" grpId="1" bldLvl="0" animBg="1"/>
      <p:bldP spid="5" grpId="2" bldLvl="0" animBg="1"/>
      <p:bldP spid="26" grpId="0"/>
      <p:bldP spid="26" grpId="1"/>
      <p:bldP spid="26" grpId="2"/>
      <p:bldP spid="14" grpId="0" bldLvl="0" animBg="1"/>
      <p:bldP spid="14" grpId="1" bldLvl="0" animBg="1"/>
      <p:bldP spid="27" grpId="0" bldLvl="0" animBg="1"/>
      <p:bldP spid="27" grpId="1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03874" y="2092216"/>
            <a:ext cx="1069366" cy="2491138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03874" y="2092216"/>
            <a:ext cx="1063289" cy="2491138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154099" y="740979"/>
            <a:ext cx="5515524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62 + 4 =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288645" y="3744978"/>
            <a:ext cx="5281205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66</a:t>
            </a:r>
          </a:p>
        </p:txBody>
      </p:sp>
      <p:sp>
        <p:nvSpPr>
          <p:cNvPr id="14" name="Arrow: Pentagon 13"/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WRONG</a:t>
            </a:r>
            <a:r>
              <a:rPr lang="en-US" b="1">
                <a:solidFill>
                  <a:srgbClr val="002060"/>
                </a:solidFill>
              </a:rPr>
              <a:t>/SAI</a:t>
            </a:r>
          </a:p>
        </p:txBody>
      </p:sp>
      <p:sp>
        <p:nvSpPr>
          <p:cNvPr id="27" name="Arrow: Pentagon 26"/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RIGHT</a:t>
            </a:r>
            <a:r>
              <a:rPr lang="en-US" b="1">
                <a:solidFill>
                  <a:srgbClr val="002060"/>
                </a:solidFill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bldLvl="0" animBg="1"/>
      <p:bldP spid="5" grpId="1" bldLvl="0" animBg="1"/>
      <p:bldP spid="5" grpId="2" bldLvl="0" animBg="1"/>
      <p:bldP spid="26" grpId="0"/>
      <p:bldP spid="26" grpId="1"/>
      <p:bldP spid="26" grpId="2"/>
      <p:bldP spid="14" grpId="0" bldLvl="0" animBg="1"/>
      <p:bldP spid="14" grpId="1" bldLvl="0" animBg="1"/>
      <p:bldP spid="27" grpId="0" bldLvl="0" animBg="1"/>
      <p:bldP spid="27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5566" y="2158083"/>
            <a:ext cx="1055883" cy="2384633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5567" y="2144550"/>
            <a:ext cx="1053290" cy="2398166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154099" y="740979"/>
            <a:ext cx="5515524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25 + 5 =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288645" y="3744978"/>
            <a:ext cx="5281205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30</a:t>
            </a:r>
          </a:p>
        </p:txBody>
      </p:sp>
      <p:sp>
        <p:nvSpPr>
          <p:cNvPr id="14" name="Arrow: Pentagon 13"/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WRONG</a:t>
            </a:r>
            <a:r>
              <a:rPr lang="en-US" b="1">
                <a:solidFill>
                  <a:srgbClr val="002060"/>
                </a:solidFill>
              </a:rPr>
              <a:t>/SAI</a:t>
            </a:r>
          </a:p>
        </p:txBody>
      </p:sp>
      <p:sp>
        <p:nvSpPr>
          <p:cNvPr id="27" name="Arrow: Pentagon 26"/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RIGHT</a:t>
            </a:r>
            <a:r>
              <a:rPr lang="en-US" b="1">
                <a:solidFill>
                  <a:srgbClr val="002060"/>
                </a:solidFill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0.15651 0.02638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bldLvl="0" animBg="1"/>
      <p:bldP spid="5" grpId="1" bldLvl="0" animBg="1"/>
      <p:bldP spid="5" grpId="2" bldLvl="0" animBg="1"/>
      <p:bldP spid="26" grpId="0"/>
      <p:bldP spid="26" grpId="1"/>
      <p:bldP spid="26" grpId="2"/>
      <p:bldP spid="14" grpId="0" bldLvl="0" animBg="1"/>
      <p:bldP spid="14" grpId="1" bldLvl="0" animBg="1"/>
      <p:bldP spid="27" grpId="0" bldLvl="0" animBg="1"/>
      <p:bldP spid="27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6396" y="2067225"/>
            <a:ext cx="1156947" cy="2483499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6397" y="2066751"/>
            <a:ext cx="1154105" cy="2484363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/>
          <p:cNvSpPr/>
          <p:nvPr/>
        </p:nvSpPr>
        <p:spPr>
          <a:xfrm>
            <a:off x="4154099" y="740979"/>
            <a:ext cx="5515524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 + 12 =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288645" y="3744978"/>
            <a:ext cx="5281205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14" name="Arrow: Pentagon 13"/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WRONG</a:t>
            </a:r>
            <a:r>
              <a:rPr lang="en-US" b="1">
                <a:solidFill>
                  <a:srgbClr val="002060"/>
                </a:solidFill>
              </a:rPr>
              <a:t>/SAI</a:t>
            </a:r>
          </a:p>
        </p:txBody>
      </p:sp>
      <p:sp>
        <p:nvSpPr>
          <p:cNvPr id="27" name="Arrow: Pentagon 26"/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RIGHT</a:t>
            </a:r>
            <a:r>
              <a:rPr lang="en-US" b="1">
                <a:solidFill>
                  <a:srgbClr val="002060"/>
                </a:solidFill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59259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bldLvl="0" animBg="1"/>
      <p:bldP spid="5" grpId="1" bldLvl="0" animBg="1"/>
      <p:bldP spid="5" grpId="2" bldLvl="0" animBg="1"/>
      <p:bldP spid="26" grpId="0"/>
      <p:bldP spid="26" grpId="1"/>
      <p:bldP spid="26" grpId="2"/>
      <p:bldP spid="14" grpId="0" bldLvl="0" animBg="1"/>
      <p:bldP spid="14" grpId="1" bldLvl="0" animBg="1"/>
      <p:bldP spid="27" grpId="0" bldLvl="0" animBg="1"/>
      <p:bldP spid="27" grpId="1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600"/>
            <a:ext cx="12192000" cy="6400800"/>
            <a:chOff x="0" y="228600"/>
            <a:chExt cx="9144000" cy="6400800"/>
          </a:xfrm>
        </p:grpSpPr>
        <p:pic>
          <p:nvPicPr>
            <p:cNvPr id="2050" name="Picture 2" descr="Kết quả hình ảnh cho cute background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56"/>
            <a:stretch>
              <a:fillRect/>
            </a:stretch>
          </p:blipFill>
          <p:spPr bwMode="auto">
            <a:xfrm>
              <a:off x="0" y="228600"/>
              <a:ext cx="9144000" cy="640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813170" y="3219271"/>
              <a:ext cx="5417344" cy="19380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Phép trừ dạng 39 - 15</a:t>
              </a:r>
            </a:p>
            <a:p>
              <a:pPr algn="ctr"/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(2 tiết)</a:t>
              </a:r>
            </a:p>
          </p:txBody>
        </p:sp>
      </p:grpSp>
    </p:spTree>
    <p:custDataLst>
      <p:tags r:id="rId1"/>
    </p:custDataLst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-18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11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25- Phép trừ dạng 39 - 15 - Trang 138 - 139"/>
  <p:tag name="ISPRING_ULTRA_SCORM_COURSE_ID" val="C5F93764-E81A-42C4-A03D-4924442AC43F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25- Phép trừ dạng 39 - 15 - Trang 138 - 13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AFCF576-A702-492D-ADBD-23A14E4592A3}:25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DA4910D-86B8-403E-A1B6-FF3FD49EC7CE}:25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ED6F39-E723-46B1-8059-5A4433A6CCBE}:26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CDD745C-00A9-4FD6-B67F-05A27C8AA000}:26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DB31DCA-06B1-4648-8AD1-464F85DFC4C9}:27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4227DC-74A7-40ED-A068-4971AC9E4A71}:27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EBC43E-2BC9-4699-8711-47585EF090BC}:27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2AE602-B4CA-43E3-9E15-D084C7BE62B3}:27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720420A-71F8-4D9F-BFC8-7DF195DFF117}:26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72CFFF-1B06-46BE-B884-8AD33EC670E4}:26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79228C-EACD-4442-9F5D-0B92D433E52D}:2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300EB1-EF3C-454A-BFA1-286AC3464DB7}:26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8D9AA5-2C47-4F16-B43F-0DE4DD861A34}:26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8B78B20-3BEF-4FE8-9A0B-3A344246528C}:26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DC84A7E-5202-438F-B59E-4768D59F87FE}:26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DB4735-8D6E-4EFE-9ACB-CBF3D40DE558}:25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Office PowerPoint</Application>
  <PresentationFormat>Widescreen</PresentationFormat>
  <Paragraphs>58</Paragraphs>
  <Slides>16</Slides>
  <Notes>1</Notes>
  <HiddenSlides>0</HiddenSlides>
  <MMClips>17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Tahoma</vt:lpstr>
      <vt:lpstr>Times New Roman</vt:lpstr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T_25- Phép trừ dạng 39 - 15 - Trang 138 - 139</dc:title>
  <dc:creator/>
  <cp:lastModifiedBy>Administrator</cp:lastModifiedBy>
  <cp:revision>4</cp:revision>
  <dcterms:created xsi:type="dcterms:W3CDTF">2020-10-02T08:14:00Z</dcterms:created>
  <dcterms:modified xsi:type="dcterms:W3CDTF">2024-08-01T14:18:13Z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