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9" r:id="rId5"/>
    <p:sldMasterId id="2147483711" r:id="rId6"/>
  </p:sldMasterIdLst>
  <p:notesMasterIdLst>
    <p:notesMasterId r:id="rId33"/>
  </p:notesMasterIdLst>
  <p:sldIdLst>
    <p:sldId id="309" r:id="rId7"/>
    <p:sldId id="325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289" r:id="rId24"/>
    <p:sldId id="304" r:id="rId25"/>
    <p:sldId id="305" r:id="rId26"/>
    <p:sldId id="303" r:id="rId27"/>
    <p:sldId id="301" r:id="rId28"/>
    <p:sldId id="299" r:id="rId29"/>
    <p:sldId id="326" r:id="rId30"/>
    <p:sldId id="327" r:id="rId31"/>
    <p:sldId id="328" r:id="rId32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3">
          <p15:clr>
            <a:srgbClr val="A4A3A4"/>
          </p15:clr>
        </p15:guide>
        <p15:guide id="2" pos="28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3300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3"/>
        <p:guide pos="28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36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9143998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9613558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4673624"/>
            <a:ext cx="9130145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5356592"/>
            <a:ext cx="9157856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4254139"/>
            <a:ext cx="694959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9613558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4673624"/>
            <a:ext cx="9130145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1"/>
            <a:ext cx="9144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5570767"/>
            <a:ext cx="9613558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5316711"/>
            <a:ext cx="9130145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6189784"/>
            <a:ext cx="9155017" cy="668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0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2.wav"/><Relationship Id="rId7" Type="http://schemas.openxmlformats.org/officeDocument/2006/relationships/image" Target="../media/image22.png"/><Relationship Id="rId2" Type="http://schemas.microsoft.com/office/2007/relationships/media" Target="../media/media2.wav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4.xml"/><Relationship Id="rId6" Type="http://schemas.openxmlformats.org/officeDocument/2006/relationships/image" Target="../media/image20.png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5.xml"/><Relationship Id="rId6" Type="http://schemas.openxmlformats.org/officeDocument/2006/relationships/image" Target="../media/image20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6.xml"/><Relationship Id="rId6" Type="http://schemas.openxmlformats.org/officeDocument/2006/relationships/image" Target="../media/image20.png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7.xml"/><Relationship Id="rId6" Type="http://schemas.openxmlformats.org/officeDocument/2006/relationships/image" Target="../media/image20.png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8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25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26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87" y="3698158"/>
            <a:ext cx="5007077" cy="2503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41" y="3622574"/>
            <a:ext cx="776381" cy="1050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10" y="3622574"/>
            <a:ext cx="769159" cy="10508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2" y="2568336"/>
            <a:ext cx="2632265" cy="343241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487598" y="857250"/>
            <a:ext cx="3502565" cy="1551619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/>
              <a:t>Chỉ có một trái không có độc. Ngươi hãy chọn đi</a:t>
            </a:r>
          </a:p>
          <a:p>
            <a:pPr algn="ctr"/>
            <a:r>
              <a:rPr lang="en-US" sz="2700"/>
              <a:t>Choose ! Now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>
            <a:fillRect/>
          </a:stretch>
        </p:blipFill>
        <p:spPr>
          <a:xfrm flipH="1">
            <a:off x="5622622" y="2549627"/>
            <a:ext cx="3491882" cy="344006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054143" y="4861436"/>
            <a:ext cx="2792364" cy="7964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11469" y="400050"/>
            <a:ext cx="457200" cy="457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bldLvl="0" animBg="1"/>
      <p:bldP spid="1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1 + 5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A. 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B. 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solidFill>
                  <a:schemeClr val="bg1">
                    <a:lumMod val="50000"/>
                  </a:schemeClr>
                </a:solidFill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5 - 2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4 - 2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+ 1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2 - 1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755855" y="4308373"/>
            <a:ext cx="7584359" cy="1681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76" y="4007662"/>
            <a:ext cx="1041126" cy="1409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79" y="4007662"/>
            <a:ext cx="1031441" cy="140915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3349" y="1012108"/>
            <a:ext cx="8694174" cy="13716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– 1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349" y="2455733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66968" y="2467051"/>
            <a:ext cx="4070555" cy="96773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90508" y="5472794"/>
            <a:ext cx="4939988" cy="473785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369" y="857250"/>
            <a:ext cx="2793354" cy="2945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2968944" cy="38936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369" y="3218764"/>
            <a:ext cx="3575212" cy="2745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" y="3254987"/>
            <a:ext cx="2247632" cy="2709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71" y="857250"/>
            <a:ext cx="6334958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134620" y="2052955"/>
            <a:ext cx="8874125" cy="246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PHÉP TRỪ TRONG PHẠM VI 6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TIẾT</a:t>
            </a:r>
            <a:r>
              <a:rPr lang="en-US" sz="4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4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.png"/>
          <p:cNvPicPr>
            <a:picLocks noChangeAspect="1"/>
          </p:cNvPicPr>
          <p:nvPr/>
        </p:nvPicPr>
        <p:blipFill>
          <a:blip r:embed="rId3"/>
          <a:srcRect b="25452"/>
          <a:stretch>
            <a:fillRect/>
          </a:stretch>
        </p:blipFill>
        <p:spPr>
          <a:xfrm>
            <a:off x="0" y="0"/>
            <a:ext cx="9144635" cy="6858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183787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/>
        </p:nvGrpSpPr>
        <p:grpSpPr>
          <a:xfrm>
            <a:off x="2339714" y="262361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478544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431731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92218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97037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351476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210774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210097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264896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89257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778664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1800" y="2712318"/>
            <a:ext cx="358840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 ĐỘNG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131152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3309342"/>
            <a:ext cx="1125835" cy="26077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(1).png"/>
          <p:cNvPicPr>
            <a:picLocks noChangeAspect="1"/>
          </p:cNvPicPr>
          <p:nvPr/>
        </p:nvPicPr>
        <p:blipFill>
          <a:blip r:embed="rId4"/>
          <a:srcRect t="67143" b="5429"/>
          <a:stretch>
            <a:fillRect/>
          </a:stretch>
        </p:blipFill>
        <p:spPr>
          <a:xfrm>
            <a:off x="965200" y="1266825"/>
            <a:ext cx="7213600" cy="289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70635" y="4162425"/>
            <a:ext cx="23342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 -  4 =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21655" y="4162425"/>
            <a:ext cx="24142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-  3 = 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4 CloudBook(2).png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44015"/>
            <a:ext cx="8001000" cy="3570288"/>
          </a:xfrm>
          <a:prstGeom prst="rect">
            <a:avLst/>
          </a:prstGeom>
          <a:blipFill rotWithShape="1">
            <a:blip r:embed="rId5"/>
            <a:tile tx="0" ty="0" sx="100000" sy="100000" flip="none" algn="tl"/>
          </a:blipFill>
          <a:ln w="9525">
            <a:noFill/>
          </a:ln>
        </p:spPr>
      </p:pic>
      <p:sp>
        <p:nvSpPr>
          <p:cNvPr id="28" name="TextBox 27"/>
          <p:cNvSpPr txBox="1"/>
          <p:nvPr/>
        </p:nvSpPr>
        <p:spPr>
          <a:xfrm>
            <a:off x="2514600" y="311912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14600" y="436689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96200" y="311912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0" y="4366895"/>
            <a:ext cx="381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:\Users\Admin\Downloads\Screenshot_2020-08-14 CloudBook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219200"/>
            <a:ext cx="7010400" cy="266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286000" y="2007235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2590800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3087688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2683" y="2058988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53000" y="2590800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53000" y="3048000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67600" y="2058988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67600" y="2590800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67600" y="3074988"/>
            <a:ext cx="91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  <p:bldP spid="21" grpId="0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8600"/>
            <a:ext cx="7467600" cy="478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2286000" y="2057400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7800" y="2054225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3       1      2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4002088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2       1      1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3998913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1      1       0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047" y="1520189"/>
            <a:ext cx="2143125" cy="2143125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236888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  <a:endParaRPr lang="en-US" sz="49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1853945" y="10058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chơi</a:t>
            </a:r>
            <a:endParaRPr lang="en-US" sz="4950"/>
          </a:p>
        </p:txBody>
      </p:sp>
      <p:sp>
        <p:nvSpPr>
          <p:cNvPr id="10" name="Hexagon 9"/>
          <p:cNvSpPr/>
          <p:nvPr/>
        </p:nvSpPr>
        <p:spPr>
          <a:xfrm>
            <a:off x="5088061" y="27774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cố</a:t>
            </a:r>
          </a:p>
        </p:txBody>
      </p:sp>
      <p:sp>
        <p:nvSpPr>
          <p:cNvPr id="13" name="Hexagon 12"/>
          <p:cNvSpPr/>
          <p:nvPr/>
        </p:nvSpPr>
        <p:spPr>
          <a:xfrm>
            <a:off x="3471003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củng</a:t>
            </a:r>
            <a:endParaRPr lang="en-US" sz="48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964" y="3434717"/>
            <a:ext cx="1987529" cy="1996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 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- 6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4 -2 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4312" cy="2711533"/>
            <a:chOff x="2907223" y="2224071"/>
            <a:chExt cx="3083822" cy="2710963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</a:t>
              </a:r>
              <a:r>
                <a:rPr sz="5400" dirty="0"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3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59525"/>
            <a:chOff x="7539037" y="690525"/>
            <a:chExt cx="1604963" cy="1460112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6 - 3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3</a:t>
              </a:r>
              <a:r>
                <a:rPr sz="2800" dirty="0">
                  <a:latin typeface="Arial" panose="020B0604020202020204" pitchFamily="34" charset="0"/>
                </a:rPr>
                <a:t> </a:t>
              </a:r>
              <a:r>
                <a:rPr lang="en-US" sz="2800" dirty="0">
                  <a:latin typeface="Arial" panose="020B0604020202020204" pitchFamily="34" charset="0"/>
                </a:rPr>
                <a:t>- 2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2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67316" y="400050"/>
            <a:ext cx="457200" cy="457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536" y="1376615"/>
            <a:ext cx="4178105" cy="41781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">
        <p14:flash/>
      </p:transition>
    </mc:Choice>
    <mc:Fallback xmlns="">
      <p:transition spd="slow" advClick="0" advTm="1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5204872" y="879940"/>
            <a:ext cx="4883369" cy="488336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536" y="1376615"/>
            <a:ext cx="4178105" cy="41781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961" y="3042258"/>
            <a:ext cx="354330" cy="3945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5204872" y="879940"/>
            <a:ext cx="4883369" cy="488336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8097" y="1811567"/>
            <a:ext cx="2600295" cy="3139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>
            <a:fillRect/>
          </a:stretch>
        </p:blipFill>
        <p:spPr>
          <a:xfrm>
            <a:off x="3144128" y="3674306"/>
            <a:ext cx="1603718" cy="146655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33345" y="1537247"/>
            <a:ext cx="5079799" cy="6132929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783080" y="1574702"/>
            <a:ext cx="3049172" cy="1740877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/>
              <a:t>Bạch Tuyết </a:t>
            </a:r>
          </a:p>
          <a:p>
            <a:pPr algn="ctr"/>
            <a:r>
              <a:rPr lang="en-US" sz="2700"/>
              <a:t>Ngươi sẽ chết chắc</a:t>
            </a:r>
          </a:p>
          <a:p>
            <a:pPr algn="ctr"/>
            <a:r>
              <a:rPr lang="en-US" sz="2700"/>
              <a:t>Snow White</a:t>
            </a:r>
          </a:p>
          <a:p>
            <a:pPr algn="ctr"/>
            <a:r>
              <a:rPr lang="en-US" sz="2700"/>
              <a:t>You will die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">
        <p14:flash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" y="1063046"/>
            <a:ext cx="3786649" cy="493770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4141439" y="1063046"/>
            <a:ext cx="3049172" cy="1740877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/>
              <a:t>Gọi Bạch Tuyết vào đây cho ta</a:t>
            </a:r>
          </a:p>
          <a:p>
            <a:pPr algn="ctr"/>
            <a:r>
              <a:rPr lang="en-US" sz="2700"/>
              <a:t>Call her on here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5. PHEP TRU TRONG PV6 - 2T"/>
  <p:tag name="ISPRING_ULTRA_SCORM_COURSE_ID" val="C0F469B9-13BC-4930-AF30-9624D73A9F4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5. PHEP TRU TRONG PV6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57342D-B248-42E0-9371-700D7301F658}:3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7DD3B0-1BAD-4CFD-AE3F-943364BB36E6}:31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DBB718-0275-4F2C-B69A-9CB5C62E3A1F}:31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FE4747-2F5F-455E-8E84-44508F7EAA04}:3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831A7F-C074-4314-93AF-14247C5FF06B}:3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DAB207-4E39-4000-942B-8344302AD8A5}:3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C11CD5-13A1-4985-8AC1-2644B293BF5D}:32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ECF6DC-B4A8-4F19-AD1F-2FD0ADB877A5}:32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03C44A-CFFF-4013-8EC1-C04BC956786C}:32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27EA1-570D-4080-A772-53542562081E}:2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9F3B44-6648-4AA5-A392-B2EFAEB3818D}:30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1DB6C6-4391-461D-A974-995E3EFC9D70}:30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B8DE0A-CD17-494C-8654-76DBEDECD4D7}:30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3B4413-3B78-4E3D-9E31-31FCD29B1971}:30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48990C-BA84-4422-82A2-4D9F6604E1F7}:30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387A4E-ACC6-461E-BB89-0ECAC1C07794}:29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387313-6FE6-4CBD-A7B9-F409DB2C81E2}:32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FF28EA-76F1-49B1-9E47-163A2B3C9670}:32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50849A-9F5A-438E-AFD6-D5F3B8683182}:3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1BB036-C3FA-41DE-94CA-BC2E8F30BAB9}:3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64BACD-4373-49CC-800E-1E175B6C3866}:3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C519BF-2644-4AE1-B1A6-7A435DEC9FAD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62661B-C538-442B-B6A5-089B1B281747}:3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16083A-C81B-4B9A-AD73-A956BFD94F93}:31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9D9036-3FAB-4F76-94CC-225885ED4C27}:31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056D63-31FE-4EB2-9DA6-ADDD7C7130E6}:315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248</Words>
  <Application>Microsoft Office PowerPoint</Application>
  <PresentationFormat>On-screen Show (4:3)</PresentationFormat>
  <Paragraphs>72</Paragraphs>
  <Slides>26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Arial-Rounded</vt:lpstr>
      <vt:lpstr>Calibri</vt:lpstr>
      <vt:lpstr>Calibri Light</vt:lpstr>
      <vt:lpstr>Cambria</vt:lpstr>
      <vt:lpstr>DFPOP1-W9</vt:lpstr>
      <vt:lpstr>Times New Roman</vt:lpstr>
      <vt:lpstr>1_Default Design</vt:lpstr>
      <vt:lpstr>1_Office Theme</vt:lpstr>
      <vt:lpstr>2_Office Theme</vt:lpstr>
      <vt:lpstr>1_Office 主题</vt:lpstr>
      <vt:lpstr>3_Office Theme</vt:lpstr>
      <vt:lpstr>ind_0438_slide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T_25. PHEP TRU TRONG PV6 - 2T</dc:title>
  <dc:creator>sir</dc:creator>
  <cp:lastModifiedBy>Administrator</cp:lastModifiedBy>
  <cp:revision>167</cp:revision>
  <dcterms:created xsi:type="dcterms:W3CDTF">2002-01-01T10:07:35Z</dcterms:created>
  <dcterms:modified xsi:type="dcterms:W3CDTF">2024-07-30T14:16:18Z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