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6"/>
  </p:notesMasterIdLst>
  <p:sldIdLst>
    <p:sldId id="269" r:id="rId5"/>
    <p:sldId id="258" r:id="rId6"/>
    <p:sldId id="259" r:id="rId7"/>
    <p:sldId id="261" r:id="rId8"/>
    <p:sldId id="257" r:id="rId9"/>
    <p:sldId id="263" r:id="rId10"/>
    <p:sldId id="264" r:id="rId11"/>
    <p:sldId id="266" r:id="rId12"/>
    <p:sldId id="265" r:id="rId13"/>
    <p:sldId id="267" r:id="rId14"/>
    <p:sldId id="268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EAAE5-7D88-49A4-B090-71D49F59A95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45015-5160-406C-990F-BD5BAD6C3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67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045015-5160-406C-990F-BD5BAD6C38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18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F4DEF-6A8D-4985-9BF4-40FA395CBAD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p3"/><Relationship Id="rId7" Type="http://schemas.microsoft.com/office/2007/relationships/hdphoto" Target="../media/hdphoto1.wdp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2.xml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7.GIF"/><Relationship Id="rId11" Type="http://schemas.microsoft.com/office/2007/relationships/hdphoto" Target="../media/hdphoto2.wdp"/><Relationship Id="rId5" Type="http://schemas.openxmlformats.org/officeDocument/2006/relationships/audio" Target="../media/audio3.wav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7.GIF"/><Relationship Id="rId11" Type="http://schemas.microsoft.com/office/2007/relationships/hdphoto" Target="../media/hdphoto2.wdp"/><Relationship Id="rId5" Type="http://schemas.openxmlformats.org/officeDocument/2006/relationships/audio" Target="../media/audio3.wav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 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395" y="635"/>
            <a:ext cx="8347710" cy="53066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350" y="5446395"/>
            <a:ext cx="6560820" cy="14116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73082290_806002039856818_5426739531237818368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91935" y="2362200"/>
            <a:ext cx="394398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Dặn</a:t>
            </a:r>
            <a:r>
              <a:rPr lang="en-US" sz="96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dò</a:t>
            </a:r>
            <a:endParaRPr lang="en-US" sz="96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1524000" y="334297"/>
            <a:ext cx="4673600" cy="2525019"/>
          </a:xfrm>
          <a:prstGeom prst="cloudCallout">
            <a:avLst>
              <a:gd name="adj1" fmla="val 55270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Ngộ Không thật</a:t>
            </a:r>
          </a:p>
          <a:p>
            <a:r>
              <a:rPr lang="en-US" sz="32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Ngộ Không giả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3" name="Tay-Du-Ky-Main-Theme-Hoa-Ta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00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41462" y="1596805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5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8176" y="908296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A. 17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B. 16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994" y="333667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48 - 31 =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99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99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538176" y="908296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A. 34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B. 36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994" y="333667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45 - 11 =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99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99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206916" y="3219271"/>
              <a:ext cx="2629853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 err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Luyện tập</a:t>
              </a:r>
              <a:endParaRPr lang="en-US" sz="6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100" y="1435100"/>
            <a:ext cx="9551035" cy="3398520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3484880" y="2319655"/>
            <a:ext cx="679450" cy="558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sp>
        <p:nvSpPr>
          <p:cNvPr id="4" name="Rectangles 3"/>
          <p:cNvSpPr/>
          <p:nvPr/>
        </p:nvSpPr>
        <p:spPr>
          <a:xfrm>
            <a:off x="3484880" y="3035300"/>
            <a:ext cx="679450" cy="558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72</a:t>
            </a:r>
          </a:p>
        </p:txBody>
      </p:sp>
      <p:sp>
        <p:nvSpPr>
          <p:cNvPr id="5" name="Rectangles 4"/>
          <p:cNvSpPr/>
          <p:nvPr/>
        </p:nvSpPr>
        <p:spPr>
          <a:xfrm>
            <a:off x="5377815" y="2419985"/>
            <a:ext cx="679450" cy="615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6" name="Rectangles 5"/>
          <p:cNvSpPr/>
          <p:nvPr/>
        </p:nvSpPr>
        <p:spPr>
          <a:xfrm>
            <a:off x="5377815" y="3035300"/>
            <a:ext cx="67945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54</a:t>
            </a:r>
          </a:p>
        </p:txBody>
      </p:sp>
      <p:sp>
        <p:nvSpPr>
          <p:cNvPr id="7" name="Rectangles 6"/>
          <p:cNvSpPr/>
          <p:nvPr/>
        </p:nvSpPr>
        <p:spPr>
          <a:xfrm>
            <a:off x="7172960" y="2419985"/>
            <a:ext cx="679450" cy="558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8" name="Rectangles 7"/>
          <p:cNvSpPr/>
          <p:nvPr/>
        </p:nvSpPr>
        <p:spPr>
          <a:xfrm>
            <a:off x="7172960" y="3126105"/>
            <a:ext cx="679450" cy="558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85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635" y="471170"/>
            <a:ext cx="8785225" cy="6261735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5205095" y="2304415"/>
            <a:ext cx="1327785" cy="236855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H="1">
            <a:off x="6080760" y="2787015"/>
            <a:ext cx="255905" cy="292735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345" y="1059815"/>
            <a:ext cx="11072495" cy="4390390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3771900" y="3255010"/>
            <a:ext cx="618490" cy="784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50</a:t>
            </a:r>
          </a:p>
        </p:txBody>
      </p:sp>
      <p:sp>
        <p:nvSpPr>
          <p:cNvPr id="4" name="Rectangles 3"/>
          <p:cNvSpPr/>
          <p:nvPr/>
        </p:nvSpPr>
        <p:spPr>
          <a:xfrm>
            <a:off x="5060315" y="4039235"/>
            <a:ext cx="618490" cy="784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30</a:t>
            </a:r>
          </a:p>
        </p:txBody>
      </p:sp>
      <p:sp>
        <p:nvSpPr>
          <p:cNvPr id="5" name="Rectangles 4"/>
          <p:cNvSpPr/>
          <p:nvPr/>
        </p:nvSpPr>
        <p:spPr>
          <a:xfrm>
            <a:off x="8908415" y="3352165"/>
            <a:ext cx="618490" cy="784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30</a:t>
            </a:r>
          </a:p>
        </p:txBody>
      </p:sp>
      <p:sp>
        <p:nvSpPr>
          <p:cNvPr id="6" name="Rectangles 5"/>
          <p:cNvSpPr/>
          <p:nvPr/>
        </p:nvSpPr>
        <p:spPr>
          <a:xfrm>
            <a:off x="10205720" y="4039235"/>
            <a:ext cx="648335" cy="784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60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895" y="944245"/>
            <a:ext cx="10514330" cy="4259580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5250815" y="1806575"/>
            <a:ext cx="844550" cy="8597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10</a:t>
            </a:r>
          </a:p>
        </p:txBody>
      </p:sp>
      <p:sp>
        <p:nvSpPr>
          <p:cNvPr id="4" name="Rectangles 3"/>
          <p:cNvSpPr/>
          <p:nvPr/>
        </p:nvSpPr>
        <p:spPr>
          <a:xfrm>
            <a:off x="4638040" y="3094990"/>
            <a:ext cx="844550" cy="8597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5" name="Rectangles 4"/>
          <p:cNvSpPr/>
          <p:nvPr/>
        </p:nvSpPr>
        <p:spPr>
          <a:xfrm>
            <a:off x="5250815" y="4045585"/>
            <a:ext cx="844550" cy="8597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30</a:t>
            </a:r>
          </a:p>
        </p:txBody>
      </p:sp>
      <p:sp>
        <p:nvSpPr>
          <p:cNvPr id="6" name="Rectangles 5"/>
          <p:cNvSpPr/>
          <p:nvPr/>
        </p:nvSpPr>
        <p:spPr>
          <a:xfrm>
            <a:off x="10085705" y="1903730"/>
            <a:ext cx="844550" cy="8597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40</a:t>
            </a:r>
          </a:p>
        </p:txBody>
      </p:sp>
      <p:sp>
        <p:nvSpPr>
          <p:cNvPr id="7" name="Rectangles 6"/>
          <p:cNvSpPr/>
          <p:nvPr/>
        </p:nvSpPr>
        <p:spPr>
          <a:xfrm>
            <a:off x="9723120" y="2954020"/>
            <a:ext cx="844550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</a:t>
            </a:r>
          </a:p>
        </p:txBody>
      </p:sp>
      <p:sp>
        <p:nvSpPr>
          <p:cNvPr id="8" name="Rectangles 7"/>
          <p:cNvSpPr/>
          <p:nvPr/>
        </p:nvSpPr>
        <p:spPr>
          <a:xfrm>
            <a:off x="10221595" y="3954780"/>
            <a:ext cx="844550" cy="8597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7-Luyện tập - T144 - 145"/>
  <p:tag name="ISPRING_ULTRA_SCORM_COURSE_ID" val="AB2DAEAD-9C70-4B5B-99A3-3BBD50B3F93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7-Luyện tập - T144 - 14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AD0055-D87B-4AAF-9851-55AF934CD5EB}:26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EC0C2E-A1EF-46C6-8CD2-838632C9304A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8EC22A-55A5-4E55-8D96-1E4CF4CEB019}:2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3A48A9-ACFB-42BE-A5B4-5DA315833E97}:2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8CD8A0-3F0F-4757-A17A-89A697483025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7865E2-7569-46E5-8BE7-163C30BD91C8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2D7BAF-1050-4DCB-9293-EB0FC220D84E}:2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57548A-C861-4540-BFC8-D2A6D6789FED}:25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5E2749-B448-40D4-B845-94E0A0DE44B4}:2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E5BB15-8A2A-4A4C-A9EE-66145542E00E}:2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5F380C-424F-42EA-94B0-95D348920B59}:26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Office PowerPoint</Application>
  <PresentationFormat>Widescreen</PresentationFormat>
  <Paragraphs>30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1_Office Theme</vt:lpstr>
      <vt:lpstr>2_Office Theme</vt:lpstr>
      <vt:lpstr>3_Office Theme</vt:lpstr>
      <vt:lpstr>4_Office Theme</vt:lpstr>
      <vt:lpstr>CHÀO MỪNG CÁC CON ĐẾN VỚI TIẾT TOÁN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T_27-Luyện tập - T144 - 145</dc:title>
  <dc:creator/>
  <cp:lastModifiedBy>Administrator</cp:lastModifiedBy>
  <cp:revision>3</cp:revision>
  <dcterms:created xsi:type="dcterms:W3CDTF">2020-10-02T04:45:38Z</dcterms:created>
  <dcterms:modified xsi:type="dcterms:W3CDTF">2024-08-01T14:19:53Z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