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2" r:id="rId3"/>
    <p:sldMasterId id="2147483684" r:id="rId4"/>
  </p:sldMasterIdLst>
  <p:notesMasterIdLst>
    <p:notesMasterId r:id="rId13"/>
  </p:notesMasterIdLst>
  <p:sldIdLst>
    <p:sldId id="258" r:id="rId5"/>
    <p:sldId id="257" r:id="rId6"/>
    <p:sldId id="259" r:id="rId7"/>
    <p:sldId id="260" r:id="rId8"/>
    <p:sldId id="261" r:id="rId9"/>
    <p:sldId id="262" r:id="rId10"/>
    <p:sldId id="263" r:id="rId11"/>
    <p:sldId id="264" r:id="rId12"/>
  </p:sldIdLst>
  <p:sldSz cx="12192000" cy="6858000"/>
  <p:notesSz cx="6858000" cy="9144000"/>
  <p:custDataLst>
    <p:tags r:id="rId1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2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F91853-C4DA-48B1-B2FB-057A8E060549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C7E0BA-01B6-40E8-B7C2-68BED82C30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13976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C7E0BA-01B6-40E8-B7C2-68BED82C30F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18935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5" y="273051"/>
            <a:ext cx="6815667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1"/>
            <a:ext cx="401108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rtlCol="0" anchor="t" anchorCtr="0" compatLnSpc="1">
            <a:normAutofit/>
          </a:bodyPr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8/1/2024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anose="020206030504050203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smtClean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anose="02020603050405020304" charset="0"/>
                <a:ea typeface="+mn-ea"/>
                <a:cs typeface="+mn-cs"/>
              </a:rPr>
              <a:t>Nguyễn Thị Thủy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898989"/>
                </a:solidFill>
              </a:defRPr>
            </a:lvl1pPr>
          </a:lstStyle>
          <a:p>
            <a:pPr lvl="0">
              <a:buNone/>
            </a:pPr>
            <a:fld id="{9A0DB2DC-4C9A-4742-B13C-FB6460FD3503}" type="slidenum">
              <a:rPr lang="en-US" dirty="0">
                <a:latin typeface="Times New Roman" panose="02020603050405020304" charset="0"/>
              </a:rPr>
              <a:t>‹#›</a:t>
            </a:fld>
            <a:endParaRPr lang="en-US" dirty="0">
              <a:latin typeface="Times New Roman" panose="020206030504050203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rtl="0" fontAlgn="base"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charset="0"/>
        </a:defRPr>
      </a:lvl9pPr>
    </p:titleStyle>
    <p:bodyStyle>
      <a:lvl1pPr marL="257175" indent="-25717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3995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rtl="0" fontAlgn="base">
        <a:spcBef>
          <a:spcPct val="15000"/>
        </a:spcBef>
        <a:spcAft>
          <a:spcPct val="0"/>
        </a:spcAft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15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DE358C-542B-4255-B60C-0E2F8C9AECB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8/1/2024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899B4-9221-4841-90F6-66639D7C921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4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9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29.xml"/><Relationship Id="rId1" Type="http://schemas.openxmlformats.org/officeDocument/2006/relationships/tags" Target="../tags/tag8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35.xml"/><Relationship Id="rId1" Type="http://schemas.openxmlformats.org/officeDocument/2006/relationships/tags" Target="../tags/tag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2717073"/>
            <a:ext cx="7381060" cy="1445623"/>
          </a:xfrm>
        </p:spPr>
        <p:txBody>
          <a:bodyPr>
            <a:normAutofit/>
          </a:bodyPr>
          <a:lstStyle/>
          <a:p>
            <a:r>
              <a:rPr lang="en-US" sz="44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CHÀO MỪNG CÁC CON ĐẾN VỚI TIẾT TOÁN </a:t>
            </a:r>
          </a:p>
        </p:txBody>
      </p:sp>
    </p:spTree>
    <p:custDataLst>
      <p:tags r:id="rId1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228600"/>
            <a:ext cx="12192000" cy="6400800"/>
            <a:chOff x="0" y="228600"/>
            <a:chExt cx="9144000" cy="6400800"/>
          </a:xfrm>
        </p:grpSpPr>
        <p:pic>
          <p:nvPicPr>
            <p:cNvPr id="2050" name="Picture 2" descr="Kết quả hình ảnh cho cute background"/>
            <p:cNvPicPr>
              <a:picLocks noChangeAspect="1" noChangeArrowheads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0256"/>
            <a:stretch>
              <a:fillRect/>
            </a:stretch>
          </p:blipFill>
          <p:spPr bwMode="auto">
            <a:xfrm>
              <a:off x="0" y="228600"/>
              <a:ext cx="9144000" cy="6400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2389197" y="3219271"/>
              <a:ext cx="4265295" cy="10147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0" b="1" dirty="0" err="1">
                  <a:solidFill>
                    <a:srgbClr val="FF0000"/>
                  </a:solidFill>
                  <a:latin typeface="Times New Roman" panose="02020603050405020304" charset="0"/>
                  <a:cs typeface="Times New Roman" panose="02020603050405020304" charset="0"/>
                </a:rPr>
                <a:t>Luyện tập chung</a:t>
              </a:r>
              <a:endParaRPr lang="en-US" sz="60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endParaRPr>
            </a:p>
          </p:txBody>
        </p:sp>
      </p:grp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5"/>
          <p:cNvSpPr txBox="1"/>
          <p:nvPr/>
        </p:nvSpPr>
        <p:spPr>
          <a:xfrm>
            <a:off x="4486275" y="888206"/>
            <a:ext cx="3626644" cy="112966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700" b="1" dirty="0">
                <a:solidFill>
                  <a:srgbClr val="CC6600"/>
                </a:solidFill>
                <a:latin typeface="Times New Roman" panose="02020603050405020304" charset="0"/>
                <a:cs typeface="Times New Roman" panose="02020603050405020304" charset="0"/>
              </a:rPr>
              <a:t>Trò chơi “Hái táo”</a:t>
            </a:r>
          </a:p>
          <a:p>
            <a:pPr algn="ctr">
              <a:spcBef>
                <a:spcPct val="50000"/>
              </a:spcBef>
            </a:pPr>
            <a:endParaRPr lang="en-US" altLang="en-US" sz="2700" b="1" dirty="0">
              <a:solidFill>
                <a:srgbClr val="CC6600"/>
              </a:solidFill>
              <a:latin typeface="Times New Roman" panose="02020603050405020304" charset="0"/>
              <a:ea typeface="Times New Roman" panose="02020603050405020304" charset="0"/>
            </a:endParaRPr>
          </a:p>
        </p:txBody>
      </p:sp>
      <p:pic>
        <p:nvPicPr>
          <p:cNvPr id="4099" name="Picture 4" descr="HÃ¬nh áº£nh cÃ³ liÃªn quan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3866" y="1314450"/>
            <a:ext cx="3838575" cy="4686300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3" name="Group 4"/>
          <p:cNvGrpSpPr/>
          <p:nvPr/>
        </p:nvGrpSpPr>
        <p:grpSpPr>
          <a:xfrm>
            <a:off x="3034904" y="1568054"/>
            <a:ext cx="1138238" cy="1017984"/>
            <a:chOff x="1190174" y="1185469"/>
            <a:chExt cx="1400626" cy="1357183"/>
          </a:xfrm>
        </p:grpSpPr>
        <p:pic>
          <p:nvPicPr>
            <p:cNvPr id="412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2" name="TextBox 1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 dirty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1</a:t>
              </a:r>
              <a:endParaRPr kumimoji="0" lang="vi-VN" sz="4050" b="1" kern="1200" cap="none" spc="0" normalizeH="0" baseline="0" noProof="0" dirty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6752035" y="1325166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32 + 12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pic>
        <p:nvPicPr>
          <p:cNvPr id="4102" name="Picture 10" descr="HÃ¬nh áº£nh cÃ³ liÃªn quan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94585" y="5429250"/>
            <a:ext cx="5712619" cy="692944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8324850" y="1325166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44</a:t>
            </a:r>
          </a:p>
        </p:txBody>
      </p:sp>
      <p:grpSp>
        <p:nvGrpSpPr>
          <p:cNvPr id="4" name="Group 31"/>
          <p:cNvGrpSpPr/>
          <p:nvPr/>
        </p:nvGrpSpPr>
        <p:grpSpPr>
          <a:xfrm>
            <a:off x="4339829" y="1749029"/>
            <a:ext cx="1137047" cy="1017984"/>
            <a:chOff x="1190174" y="1185469"/>
            <a:chExt cx="1400626" cy="1357183"/>
          </a:xfrm>
        </p:grpSpPr>
        <p:pic>
          <p:nvPicPr>
            <p:cNvPr id="4127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4" name="TextBox 33"/>
            <p:cNvSpPr txBox="1"/>
            <p:nvPr/>
          </p:nvSpPr>
          <p:spPr>
            <a:xfrm>
              <a:off x="1751891" y="1515638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2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35" name="TextBox 34"/>
          <p:cNvSpPr txBox="1"/>
          <p:nvPr/>
        </p:nvSpPr>
        <p:spPr>
          <a:xfrm>
            <a:off x="6580585" y="1901429"/>
            <a:ext cx="2487215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  43 + 20 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324850" y="1901190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63</a:t>
            </a:r>
          </a:p>
        </p:txBody>
      </p:sp>
      <p:grpSp>
        <p:nvGrpSpPr>
          <p:cNvPr id="5" name="Group 36"/>
          <p:cNvGrpSpPr/>
          <p:nvPr/>
        </p:nvGrpSpPr>
        <p:grpSpPr>
          <a:xfrm>
            <a:off x="4993481" y="2976563"/>
            <a:ext cx="1137047" cy="1017985"/>
            <a:chOff x="1190174" y="1185469"/>
            <a:chExt cx="1400626" cy="1357183"/>
          </a:xfrm>
        </p:grpSpPr>
        <p:pic>
          <p:nvPicPr>
            <p:cNvPr id="4125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39" name="TextBox 38"/>
            <p:cNvSpPr txBox="1"/>
            <p:nvPr/>
          </p:nvSpPr>
          <p:spPr>
            <a:xfrm>
              <a:off x="1751891" y="1515637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3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6743700" y="2480072"/>
            <a:ext cx="238125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54 + 26 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324850" y="2508012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80</a:t>
            </a:r>
          </a:p>
        </p:txBody>
      </p:sp>
      <p:grpSp>
        <p:nvGrpSpPr>
          <p:cNvPr id="7" name="Group 41"/>
          <p:cNvGrpSpPr/>
          <p:nvPr/>
        </p:nvGrpSpPr>
        <p:grpSpPr>
          <a:xfrm>
            <a:off x="3658791" y="2767013"/>
            <a:ext cx="1137047" cy="1017985"/>
            <a:chOff x="1190174" y="1185469"/>
            <a:chExt cx="1400626" cy="1357183"/>
          </a:xfrm>
        </p:grpSpPr>
        <p:pic>
          <p:nvPicPr>
            <p:cNvPr id="4123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4" name="TextBox 43"/>
            <p:cNvSpPr txBox="1"/>
            <p:nvPr/>
          </p:nvSpPr>
          <p:spPr>
            <a:xfrm>
              <a:off x="1751891" y="1515637"/>
              <a:ext cx="610116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4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45" name="TextBox 44"/>
          <p:cNvSpPr txBox="1"/>
          <p:nvPr/>
        </p:nvSpPr>
        <p:spPr>
          <a:xfrm>
            <a:off x="6781800" y="3033713"/>
            <a:ext cx="244078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67 - 45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266430" y="3036411"/>
            <a:ext cx="801291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22</a:t>
            </a:r>
          </a:p>
        </p:txBody>
      </p:sp>
      <p:grpSp>
        <p:nvGrpSpPr>
          <p:cNvPr id="8" name="Group 46"/>
          <p:cNvGrpSpPr/>
          <p:nvPr/>
        </p:nvGrpSpPr>
        <p:grpSpPr>
          <a:xfrm>
            <a:off x="2381250" y="2525316"/>
            <a:ext cx="1138238" cy="1017984"/>
            <a:chOff x="1190174" y="1185469"/>
            <a:chExt cx="1400626" cy="1357183"/>
          </a:xfrm>
        </p:grpSpPr>
        <p:pic>
          <p:nvPicPr>
            <p:cNvPr id="4121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1752769" y="1515638"/>
              <a:ext cx="609477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5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50" name="TextBox 49"/>
          <p:cNvSpPr txBox="1"/>
          <p:nvPr/>
        </p:nvSpPr>
        <p:spPr>
          <a:xfrm>
            <a:off x="6736556" y="3599260"/>
            <a:ext cx="2331244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 56 - 22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324850" y="3599021"/>
            <a:ext cx="80010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34</a:t>
            </a:r>
          </a:p>
        </p:txBody>
      </p:sp>
      <p:grpSp>
        <p:nvGrpSpPr>
          <p:cNvPr id="9" name="Group 51"/>
          <p:cNvGrpSpPr/>
          <p:nvPr/>
        </p:nvGrpSpPr>
        <p:grpSpPr>
          <a:xfrm>
            <a:off x="2764631" y="3782616"/>
            <a:ext cx="1137047" cy="1017984"/>
            <a:chOff x="1190174" y="1185469"/>
            <a:chExt cx="1400626" cy="1357183"/>
          </a:xfrm>
        </p:grpSpPr>
        <p:pic>
          <p:nvPicPr>
            <p:cNvPr id="4119" name="Picture 6" descr="Káº¿t quáº£ hÃ¬nh áº£nh cho váº½ quáº£ tÃ¡o"/>
            <p:cNvPicPr>
              <a:picLocks noChangeAspect="1"/>
            </p:cNvPicPr>
            <p:nvPr/>
          </p:nvPicPr>
          <p:blipFill>
            <a:blip r:embed="rId4">
              <a:clrChange>
                <a:clrFrom>
                  <a:srgbClr val="F6F6F6"/>
                </a:clrFrom>
                <a:clrTo>
                  <a:srgbClr val="F6F6F6">
                    <a:alpha val="0"/>
                  </a:srgbClr>
                </a:clrTo>
              </a:clrChange>
            </a:blip>
            <a:srcRect t="739"/>
            <a:stretch>
              <a:fillRect/>
            </a:stretch>
          </p:blipFill>
          <p:spPr>
            <a:xfrm>
              <a:off x="1190174" y="1185469"/>
              <a:ext cx="1400626" cy="1357183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54" name="TextBox 53"/>
            <p:cNvSpPr txBox="1"/>
            <p:nvPr/>
          </p:nvSpPr>
          <p:spPr>
            <a:xfrm>
              <a:off x="1751891" y="1515638"/>
              <a:ext cx="610115" cy="952409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R="0" defTabSz="914400">
                <a:buClrTx/>
                <a:buSzTx/>
                <a:buFontTx/>
                <a:defRPr/>
              </a:pPr>
              <a:r>
                <a:rPr kumimoji="0" lang="en-US" sz="4050" b="1" kern="1200" cap="none" spc="0" normalizeH="0" baseline="0" noProof="0">
                  <a:solidFill>
                    <a:schemeClr val="accent3"/>
                  </a:solidFill>
                  <a:latin typeface="Times New Roman" panose="02020603050405020304" charset="0"/>
                  <a:ea typeface="+mn-ea"/>
                  <a:cs typeface="Times New Roman" panose="02020603050405020304" charset="0"/>
                </a:rPr>
                <a:t>6</a:t>
              </a:r>
              <a:endParaRPr kumimoji="0" lang="vi-VN" sz="4050" b="1" kern="1200" cap="none" spc="0" normalizeH="0" baseline="0" noProof="0">
                <a:solidFill>
                  <a:schemeClr val="accent3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6860381" y="4100513"/>
            <a:ext cx="2207419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en-US" sz="2700" b="1" dirty="0">
                <a:latin typeface="Times New Roman" panose="02020603050405020304" charset="0"/>
                <a:cs typeface="Times New Roman" panose="02020603050405020304" charset="0"/>
              </a:rPr>
              <a:t>78 - 67 =</a:t>
            </a:r>
            <a:endParaRPr lang="vi-VN" altLang="en-US" sz="2700" b="1" dirty="0">
              <a:latin typeface="Times New Roman" panose="02020603050405020304" charset="0"/>
              <a:ea typeface="Times New Roman" panose="02020603050405020304" charset="0"/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8324930" y="4100513"/>
            <a:ext cx="801290" cy="50673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en-US" altLang="vi-VN" sz="2700" b="1" dirty="0">
                <a:solidFill>
                  <a:srgbClr val="FF0000"/>
                </a:solidFill>
                <a:latin typeface="Times New Roman" panose="02020603050405020304" charset="0"/>
                <a:ea typeface="Times New Roman" panose="02020603050405020304" charset="0"/>
              </a:rPr>
              <a:t>11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25 -0.0926 L 0.15209 0.5851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823 -0.13889 L 0.22657 0.53889 " pathEditMode="relative" rAng="0" ptsTypes="AA">
                                      <p:cBhvr>
                                        <p:cTn id="6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31355 -0.36644 L 0.47188 0.31134 " pathEditMode="relative" rAng="0" ptsTypes="AA">
                                      <p:cBhvr>
                                        <p:cTn id="8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489 -0.3257 L 0.19323 0.35208 " pathEditMode="relative" rAng="0" ptsTypes="AA">
                                      <p:cBhvr>
                                        <p:cTn id="1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0" fill="hold">
                      <p:stCondLst>
                        <p:cond delay="0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5677 -0.26759 L 0.61511 0.41018 " pathEditMode="relative" rAng="0" ptsTypes="AA">
                                      <p:cBhvr>
                                        <p:cTn id="13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3" fill="hold">
                      <p:stCondLst>
                        <p:cond delay="0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0521 -0.52315 L 0.66355 0.15463 " pathEditMode="relative" rAng="0" ptsTypes="AA">
                                      <p:cBhvr>
                                        <p:cTn id="1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00" y="33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4" grpId="0"/>
      <p:bldP spid="14" grpId="1"/>
      <p:bldP spid="6" grpId="0"/>
      <p:bldP spid="6" grpId="1"/>
      <p:bldP spid="35" grpId="0"/>
      <p:bldP spid="35" grpId="1"/>
      <p:bldP spid="36" grpId="0"/>
      <p:bldP spid="36" grpId="1"/>
      <p:bldP spid="40" grpId="0"/>
      <p:bldP spid="40" grpId="1"/>
      <p:bldP spid="41" grpId="0"/>
      <p:bldP spid="41" grpId="1"/>
      <p:bldP spid="45" grpId="0"/>
      <p:bldP spid="45" grpId="1"/>
      <p:bldP spid="46" grpId="0"/>
      <p:bldP spid="46" grpId="1"/>
      <p:bldP spid="50" grpId="0"/>
      <p:bldP spid="50" grpId="1"/>
      <p:bldP spid="51" grpId="0"/>
      <p:bldP spid="51" grpId="1"/>
      <p:bldP spid="55" grpId="0"/>
      <p:bldP spid="55" grpId="1"/>
      <p:bldP spid="56" grpId="0"/>
      <p:bldP spid="5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9340" y="727710"/>
            <a:ext cx="9963785" cy="492506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535940" y="55181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37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42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79</a:t>
            </a:r>
          </a:p>
        </p:txBody>
      </p:sp>
      <p:sp>
        <p:nvSpPr>
          <p:cNvPr id="4" name="Text Box 3"/>
          <p:cNvSpPr txBox="1"/>
          <p:nvPr/>
        </p:nvSpPr>
        <p:spPr>
          <a:xfrm>
            <a:off x="3032760" y="55181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67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  5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62</a:t>
            </a:r>
          </a:p>
        </p:txBody>
      </p:sp>
      <p:sp>
        <p:nvSpPr>
          <p:cNvPr id="5" name="Text Box 4"/>
          <p:cNvSpPr txBox="1"/>
          <p:nvPr/>
        </p:nvSpPr>
        <p:spPr>
          <a:xfrm>
            <a:off x="5179060" y="55181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31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  8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39</a:t>
            </a:r>
          </a:p>
        </p:txBody>
      </p:sp>
      <p:sp>
        <p:nvSpPr>
          <p:cNvPr id="6" name="Text Box 5"/>
          <p:cNvSpPr txBox="1"/>
          <p:nvPr/>
        </p:nvSpPr>
        <p:spPr>
          <a:xfrm>
            <a:off x="7012305" y="55181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21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73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94</a:t>
            </a:r>
          </a:p>
        </p:txBody>
      </p:sp>
      <p:sp>
        <p:nvSpPr>
          <p:cNvPr id="7" name="Text Box 6"/>
          <p:cNvSpPr txBox="1"/>
          <p:nvPr/>
        </p:nvSpPr>
        <p:spPr>
          <a:xfrm>
            <a:off x="9471660" y="693420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50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24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74</a:t>
            </a:r>
          </a:p>
        </p:txBody>
      </p:sp>
      <p:sp>
        <p:nvSpPr>
          <p:cNvPr id="8" name="Text Box 7"/>
          <p:cNvSpPr txBox="1"/>
          <p:nvPr/>
        </p:nvSpPr>
        <p:spPr>
          <a:xfrm>
            <a:off x="535940" y="398716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95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60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35</a:t>
            </a:r>
          </a:p>
        </p:txBody>
      </p:sp>
      <p:sp>
        <p:nvSpPr>
          <p:cNvPr id="9" name="Text Box 8"/>
          <p:cNvSpPr txBox="1"/>
          <p:nvPr/>
        </p:nvSpPr>
        <p:spPr>
          <a:xfrm>
            <a:off x="2600960" y="398716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57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16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41</a:t>
            </a:r>
          </a:p>
        </p:txBody>
      </p:sp>
      <p:sp>
        <p:nvSpPr>
          <p:cNvPr id="10" name="Text Box 9"/>
          <p:cNvSpPr txBox="1"/>
          <p:nvPr/>
        </p:nvSpPr>
        <p:spPr>
          <a:xfrm>
            <a:off x="4866005" y="398716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43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44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87</a:t>
            </a:r>
          </a:p>
        </p:txBody>
      </p:sp>
      <p:sp>
        <p:nvSpPr>
          <p:cNvPr id="11" name="Text Box 10"/>
          <p:cNvSpPr txBox="1"/>
          <p:nvPr/>
        </p:nvSpPr>
        <p:spPr>
          <a:xfrm>
            <a:off x="7101840" y="3987165"/>
            <a:ext cx="1833245" cy="25533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75</a:t>
            </a:r>
          </a:p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72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－</a:t>
            </a:r>
          </a:p>
          <a:p>
            <a:r>
              <a:rPr lang="en-US" sz="4000">
                <a:latin typeface="Times New Roman" panose="02020603050405020304" charset="0"/>
                <a:ea typeface="SimSun" panose="02010600030101010101" pitchFamily="2" charset="-122"/>
                <a:cs typeface="Times New Roman" panose="02020603050405020304" charset="0"/>
              </a:rPr>
              <a:t>  3</a:t>
            </a:r>
          </a:p>
        </p:txBody>
      </p:sp>
      <p:sp>
        <p:nvSpPr>
          <p:cNvPr id="12" name="Text Box 11"/>
          <p:cNvSpPr txBox="1"/>
          <p:nvPr/>
        </p:nvSpPr>
        <p:spPr>
          <a:xfrm>
            <a:off x="178435" y="894715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3" name="Text Box 12"/>
          <p:cNvSpPr txBox="1"/>
          <p:nvPr/>
        </p:nvSpPr>
        <p:spPr>
          <a:xfrm>
            <a:off x="4866005" y="991870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4" name="Text Box 13"/>
          <p:cNvSpPr txBox="1"/>
          <p:nvPr/>
        </p:nvSpPr>
        <p:spPr>
          <a:xfrm>
            <a:off x="6670040" y="991870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5" name="Text Box 14"/>
          <p:cNvSpPr txBox="1"/>
          <p:nvPr/>
        </p:nvSpPr>
        <p:spPr>
          <a:xfrm>
            <a:off x="9173845" y="991870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6" name="Text Box 15"/>
          <p:cNvSpPr txBox="1"/>
          <p:nvPr/>
        </p:nvSpPr>
        <p:spPr>
          <a:xfrm>
            <a:off x="4434205" y="4345305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+</a:t>
            </a:r>
          </a:p>
        </p:txBody>
      </p:sp>
      <p:sp>
        <p:nvSpPr>
          <p:cNvPr id="17" name="Text Box 16"/>
          <p:cNvSpPr txBox="1"/>
          <p:nvPr/>
        </p:nvSpPr>
        <p:spPr>
          <a:xfrm>
            <a:off x="2753360" y="1140460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18" name="Text Box 17"/>
          <p:cNvSpPr txBox="1"/>
          <p:nvPr/>
        </p:nvSpPr>
        <p:spPr>
          <a:xfrm>
            <a:off x="178435" y="4345305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19" name="Text Box 18"/>
          <p:cNvSpPr txBox="1"/>
          <p:nvPr/>
        </p:nvSpPr>
        <p:spPr>
          <a:xfrm>
            <a:off x="2169160" y="4345305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  <p:sp>
        <p:nvSpPr>
          <p:cNvPr id="20" name="Text Box 19"/>
          <p:cNvSpPr txBox="1"/>
          <p:nvPr/>
        </p:nvSpPr>
        <p:spPr>
          <a:xfrm>
            <a:off x="6814820" y="4345305"/>
            <a:ext cx="43180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latin typeface="Times New Roman" panose="02020603050405020304" charset="0"/>
                <a:cs typeface="Times New Roman" panose="02020603050405020304" charset="0"/>
              </a:rPr>
              <a:t>-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8515" y="1381760"/>
            <a:ext cx="8452485" cy="321945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84960" y="1381760"/>
            <a:ext cx="9156700" cy="342328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0280" y="0"/>
            <a:ext cx="7712075" cy="546481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59505" y="5464810"/>
            <a:ext cx="4857750" cy="126174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2" descr="C:\Users\VT-P\Desktop\NỀN PP\73082290_806002039856818_5426739531237818368_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33190" y="2362200"/>
            <a:ext cx="9261475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Cùng cố - Dặn</a:t>
            </a:r>
            <a:r>
              <a:rPr lang="en-US" sz="9600" b="1" dirty="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sz="9600" b="1" dirty="0" err="1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</a:rPr>
              <a:t>dò</a:t>
            </a:r>
            <a:endParaRPr lang="en-US" sz="9600" b="1" dirty="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28- Luyện tập chung - T146 - 147"/>
  <p:tag name="ISPRING_ULTRA_SCORM_COURSE_ID" val="D3DDAD41-863B-469B-A472-AE49BA81838D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28- Luyện tập chung - T146 - 147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1E4C4EB-23F9-42C8-9FD7-7D53878164BD}:25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CADA6E3-F9F3-4C58-914F-120181DC944C}:25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F6D73BC-8B05-47D2-8F8D-9217941A1909}:25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B68145A-9619-4B21-9DE9-6B95049357A9}:26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A44B662-F9DF-43FD-8211-19081E54B5C9}:26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32429D7-9507-4F03-AC93-F28AF9695F76}:262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A3F0308-5CEA-4356-BF2B-9A34B85C0661}:26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4EECEF1-0CFF-4D3C-B2BA-C7E7172F6FB0}:264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Widescreen</PresentationFormat>
  <Paragraphs>68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1_Office Theme</vt:lpstr>
      <vt:lpstr>2_Office Theme</vt:lpstr>
      <vt:lpstr>3_Office Theme</vt:lpstr>
      <vt:lpstr>4_Office Theme</vt:lpstr>
      <vt:lpstr>CHÀO MỪNG CÁC CON ĐẾN VỚI TIẾT TOÁN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T_28- Luyện tập chung - T146 - 147</dc:title>
  <dc:creator/>
  <cp:lastModifiedBy>Administrator</cp:lastModifiedBy>
  <cp:revision>4</cp:revision>
  <dcterms:created xsi:type="dcterms:W3CDTF">2020-10-02T04:26:00Z</dcterms:created>
  <dcterms:modified xsi:type="dcterms:W3CDTF">2024-08-01T14:20:37Z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