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0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51E45-F204-4034-BB73-45CB2C8AAEF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49D78-52CC-48EB-835C-B94A8B1DEA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12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49D78-52CC-48EB-835C-B94A8B1DEA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74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680291" y="3219271"/>
              <a:ext cx="5683091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Các ngày lễ trong tuần</a:t>
              </a:r>
              <a:endParaRPr lang="en-US" sz="6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335" y="319405"/>
            <a:ext cx="7473950" cy="62179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15" y="457200"/>
            <a:ext cx="11469370" cy="3903345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1548765" y="4680585"/>
            <a:ext cx="8465820" cy="169926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Các ngày trong tuần: Thứ 2, thứ 3, thứ 4, thứ 5, thứ 6, thứ 7, chủ nhất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16295" y="1684655"/>
            <a:ext cx="1922780" cy="536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Thứ sáu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16295" y="2332990"/>
            <a:ext cx="1922780" cy="536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Thứ tư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030" y="519430"/>
            <a:ext cx="9934575" cy="581850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318885" y="4084955"/>
            <a:ext cx="1907540" cy="528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Thứ sáu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318885" y="4732020"/>
            <a:ext cx="1907540" cy="567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Thứ ba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31280" y="5299075"/>
            <a:ext cx="1907540" cy="478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Thứ năm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31280" y="5770880"/>
            <a:ext cx="1907540" cy="567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Thứ bảy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ch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79905" y="515620"/>
            <a:ext cx="9324975" cy="1704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charset="0"/>
                <a:cs typeface="Times New Roman" panose="02020603050405020304" charset="0"/>
              </a:rPr>
              <a:t>Ngày mai, mẹ sẽ cho Tân đi công viên. Hỏi hôm nay la thứ mấy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5280660" y="2975610"/>
            <a:ext cx="2519680" cy="191643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Thứ bảy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73082290_806002039856818_542673953123781836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91935" y="2362200"/>
            <a:ext cx="394398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Dặn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9- Các ngày lễ trong tuần"/>
  <p:tag name="ISPRING_ULTRA_SCORM_COURSE_ID" val="BA96C37A-C73F-4F06-8D57-39E15937A97F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9- Các ngày lễ trong tuầ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62EA74-D0DD-4F93-935F-D5BBE0A1ABFB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E6BE38-CCB9-474B-8EC5-B90CFA2421DD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89FEE4-B59D-43F6-A60F-53C847C54C5B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EC2CF5-7BA7-413B-9BDF-8662986355A5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785A90-098E-429E-9DAD-0B2E61D6A3C1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87A984-4D16-4255-8489-B48976BCD974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750508-B6D3-4997-93FC-F7262EA0F811}:263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Widescreen</PresentationFormat>
  <Paragraphs>12</Paragraphs>
  <Slides>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T_29- Các ngày lễ trong tuần</dc:title>
  <dc:creator/>
  <cp:lastModifiedBy>Administrator</cp:lastModifiedBy>
  <cp:revision>3</cp:revision>
  <dcterms:created xsi:type="dcterms:W3CDTF">2020-10-02T04:13:31Z</dcterms:created>
  <dcterms:modified xsi:type="dcterms:W3CDTF">2024-08-01T14:21:36Z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