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4"/>
  </p:notesMasterIdLst>
  <p:sldIdLst>
    <p:sldId id="311" r:id="rId5"/>
    <p:sldId id="313" r:id="rId6"/>
    <p:sldId id="312" r:id="rId7"/>
    <p:sldId id="306" r:id="rId8"/>
    <p:sldId id="307" r:id="rId9"/>
    <p:sldId id="301" r:id="rId10"/>
    <p:sldId id="287" r:id="rId11"/>
    <p:sldId id="305" r:id="rId12"/>
    <p:sldId id="314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7C136-8903-495B-82B2-D878F0CD82B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02094-07EB-4C06-AB75-C6B56124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55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02094-07EB-4C06-AB75-C6B56124BA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3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 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-3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6 - 6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4312" cy="2711533"/>
            <a:chOff x="2907223" y="2224071"/>
            <a:chExt cx="3083822" cy="2710963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5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59525"/>
            <a:chOff x="7539037" y="690525"/>
            <a:chExt cx="1604963" cy="1460112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6 - 2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6 -1 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62100" y="1922780"/>
            <a:ext cx="6494145" cy="251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PHÉP TRỪ TRONG PHẠM VI 10</a:t>
            </a:r>
            <a:endParaRPr sz="45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TIẾT </a:t>
            </a:r>
            <a:endParaRPr lang="en-US" sz="4500" b="1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Screenshot_2020-08-15 CloudBook.png"/>
          <p:cNvPicPr>
            <a:picLocks noChangeAspect="1"/>
          </p:cNvPicPr>
          <p:nvPr/>
        </p:nvPicPr>
        <p:blipFill>
          <a:blip r:embed="rId3"/>
          <a:srcRect b="22906"/>
          <a:stretch>
            <a:fillRect/>
          </a:stretch>
        </p:blipFill>
        <p:spPr>
          <a:xfrm>
            <a:off x="0" y="0"/>
            <a:ext cx="9144000" cy="68586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Screenshot_2020-08-15 CloudBook(1).png"/>
          <p:cNvPicPr>
            <a:picLocks noChangeAspect="1"/>
          </p:cNvPicPr>
          <p:nvPr/>
        </p:nvPicPr>
        <p:blipFill>
          <a:blip r:embed="rId4">
            <a:lum bright="20001"/>
          </a:blip>
          <a:srcRect l="7123" t="72800" r="65453" b="23758"/>
          <a:stretch>
            <a:fillRect/>
          </a:stretch>
        </p:blipFill>
        <p:spPr>
          <a:xfrm>
            <a:off x="533400" y="1676400"/>
            <a:ext cx="3048000" cy="474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2" descr="C:\Users\Admin\Downloads\Screenshot_2020-08-15 CloudBook(1).png"/>
          <p:cNvPicPr>
            <a:picLocks noChangeAspect="1"/>
          </p:cNvPicPr>
          <p:nvPr/>
        </p:nvPicPr>
        <p:blipFill>
          <a:blip r:embed="rId4">
            <a:lum bright="20001"/>
          </a:blip>
          <a:srcRect l="56410" t="72862" r="15923" b="23656"/>
          <a:stretch>
            <a:fillRect/>
          </a:stretch>
        </p:blipFill>
        <p:spPr>
          <a:xfrm>
            <a:off x="4800600" y="1676400"/>
            <a:ext cx="28956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3" descr="C:\Users\Admin\Downloads\Screenshot_2020-08-15 CloudBook(1).png"/>
          <p:cNvPicPr>
            <a:picLocks noChangeAspect="1"/>
          </p:cNvPicPr>
          <p:nvPr/>
        </p:nvPicPr>
        <p:blipFill>
          <a:blip r:embed="rId4">
            <a:lum bright="20001"/>
          </a:blip>
          <a:srcRect l="56483" t="85612" r="8195" b="10832"/>
          <a:stretch>
            <a:fillRect/>
          </a:stretch>
        </p:blipFill>
        <p:spPr>
          <a:xfrm>
            <a:off x="4876800" y="3429000"/>
            <a:ext cx="32004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2" descr="C:\Users\Admin\Downloads\Screenshot_2020-08-15 CloudBook(1).png"/>
          <p:cNvPicPr>
            <a:picLocks noChangeAspect="1"/>
          </p:cNvPicPr>
          <p:nvPr/>
        </p:nvPicPr>
        <p:blipFill>
          <a:blip r:embed="rId4">
            <a:lum bright="20001"/>
          </a:blip>
          <a:srcRect l="7220" t="85405" r="61414" b="10780"/>
          <a:stretch>
            <a:fillRect/>
          </a:stretch>
        </p:blipFill>
        <p:spPr>
          <a:xfrm>
            <a:off x="533400" y="3429000"/>
            <a:ext cx="3505200" cy="528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14400" y="22860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   -   1   =  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41148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8   -   1   =  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22098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   -   2   =  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0200" y="41148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9   -   6   =   3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Users\Admin\Downloads\Screenshot_2020-08-15 CloudBook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62000"/>
            <a:ext cx="8032750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743200" y="24384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3886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239712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38814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:\Users\Admin\Downloads\Screenshot_2020-08-15 CloudBook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295400"/>
            <a:ext cx="7696200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286000" y="24034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29368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33940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24034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0" y="28956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0" y="3392488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0" y="23622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0" y="28956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0" y="34385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5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57200"/>
            <a:ext cx="7162800" cy="560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29000" y="53340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9    -     7     2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9. PHEP TRU TPV 10 - 2T"/>
  <p:tag name="ISPRING_ULTRA_SCORM_COURSE_ID" val="A394D7D0-BD1F-44C4-882A-370E69A1A88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9. PHEP TRU TPV 10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BB823B-559B-447C-8050-753021749726}:3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429BC7-D065-4965-8795-39217A375E9B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7D15D9-2783-44E1-A494-54455734AF7C}:3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B994EF-AFA8-4B3B-AB2A-225556B8468C}:3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C99C72-F821-4DB3-8362-6D0F80732D2C}:30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D81BD2-22AE-4AAD-9A13-6500A4248E8E}:3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991436-3198-4CB4-BD3F-2221042EE48A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78B6B0-3C06-4ABC-B5D4-47D513AD270B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0F7603-8519-45A0-95DC-EBB7BB13A330}:305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32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ind_0438_slide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T_29. PHEP TRU TPV 10 - 2T</dc:title>
  <dc:creator>sir</dc:creator>
  <cp:lastModifiedBy>Administrator</cp:lastModifiedBy>
  <cp:revision>160</cp:revision>
  <dcterms:created xsi:type="dcterms:W3CDTF">2002-01-01T10:07:35Z</dcterms:created>
  <dcterms:modified xsi:type="dcterms:W3CDTF">2024-07-30T14:18:14Z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