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4.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3" r:id="rId2"/>
    <p:sldMasterId id="2147483668" r:id="rId3"/>
    <p:sldMasterId id="2147483695" r:id="rId4"/>
    <p:sldMasterId id="2147483702" r:id="rId5"/>
  </p:sldMasterIdLst>
  <p:notesMasterIdLst>
    <p:notesMasterId r:id="rId34"/>
  </p:notesMasterIdLst>
  <p:sldIdLst>
    <p:sldId id="8333" r:id="rId6"/>
    <p:sldId id="8356" r:id="rId7"/>
    <p:sldId id="8339" r:id="rId8"/>
    <p:sldId id="257" r:id="rId9"/>
    <p:sldId id="8363" r:id="rId10"/>
    <p:sldId id="8341" r:id="rId11"/>
    <p:sldId id="8347" r:id="rId12"/>
    <p:sldId id="8348" r:id="rId13"/>
    <p:sldId id="8349" r:id="rId14"/>
    <p:sldId id="8350" r:id="rId15"/>
    <p:sldId id="8357" r:id="rId16"/>
    <p:sldId id="8358" r:id="rId17"/>
    <p:sldId id="518" r:id="rId18"/>
    <p:sldId id="519" r:id="rId19"/>
    <p:sldId id="521" r:id="rId20"/>
    <p:sldId id="513" r:id="rId21"/>
    <p:sldId id="8342" r:id="rId22"/>
    <p:sldId id="8344" r:id="rId23"/>
    <p:sldId id="8353" r:id="rId24"/>
    <p:sldId id="8345" r:id="rId25"/>
    <p:sldId id="325" r:id="rId26"/>
    <p:sldId id="503" r:id="rId27"/>
    <p:sldId id="8359" r:id="rId28"/>
    <p:sldId id="8360" r:id="rId29"/>
    <p:sldId id="8361" r:id="rId30"/>
    <p:sldId id="8362" r:id="rId31"/>
    <p:sldId id="8338" r:id="rId32"/>
    <p:sldId id="508"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FF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708"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slideMaster" Target="slideMasters/slideMaster3.xml"/><Relationship Id="rId21" Type="http://schemas.openxmlformats.org/officeDocument/2006/relationships/slide" Target="slides/slide16.xml"/><Relationship Id="rId34"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A79F419-96E5-466F-BD31-CF9421BA35EE}" type="datetimeFigureOut">
              <a:rPr lang="en-US" smtClean="0"/>
              <a:t>9/22/2023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6EE9940-2EDB-4F0E-BEF4-5E58C02C4902}" type="slidenum">
              <a:rPr lang="en-US" smtClean="0"/>
              <a:t>‹#›</a:t>
            </a:fld>
            <a:endParaRPr lang="en-US"/>
          </a:p>
        </p:txBody>
      </p:sp>
    </p:spTree>
    <p:extLst>
      <p:ext uri="{BB962C8B-B14F-4D97-AF65-F5344CB8AC3E}">
        <p14:creationId xmlns:p14="http://schemas.microsoft.com/office/powerpoint/2010/main" val="12792107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E701C2B-EAF0-433A-B676-52109790993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7841694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418F03C3-53C1-4F10-8DAF-D1F318E96C6E}"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Tree>
    <p:extLst>
      <p:ext uri="{BB962C8B-B14F-4D97-AF65-F5344CB8AC3E}">
        <p14:creationId xmlns:p14="http://schemas.microsoft.com/office/powerpoint/2010/main" val="25118610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E701C2B-EAF0-433A-B676-52109790993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2548144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2241620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E701C2B-EAF0-433A-B676-52109790993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4823593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E701C2B-EAF0-433A-B676-52109790993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339133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0268996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1345314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4018486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3659D5-1263-49DE-97F1-D16BDA4D4DF4}"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0482960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E701C2B-EAF0-433A-B676-52109790993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9729328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418F03C3-53C1-4F10-8DAF-D1F318E96C6E}"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Tree>
    <p:extLst>
      <p:ext uri="{BB962C8B-B14F-4D97-AF65-F5344CB8AC3E}">
        <p14:creationId xmlns:p14="http://schemas.microsoft.com/office/powerpoint/2010/main" val="98762901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png"/><Relationship Id="rId3" Type="http://schemas.openxmlformats.org/officeDocument/2006/relationships/image" Target="../media/image14.png"/><Relationship Id="rId7" Type="http://schemas.openxmlformats.org/officeDocument/2006/relationships/image" Target="../media/image18.png"/><Relationship Id="rId12" Type="http://schemas.openxmlformats.org/officeDocument/2006/relationships/image" Target="../media/image23.png"/><Relationship Id="rId2" Type="http://schemas.openxmlformats.org/officeDocument/2006/relationships/image" Target="../media/image13.png"/><Relationship Id="rId1" Type="http://schemas.openxmlformats.org/officeDocument/2006/relationships/slideMaster" Target="../slideMasters/slideMaster4.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 Id="rId14" Type="http://schemas.openxmlformats.org/officeDocument/2006/relationships/image" Target="../media/image2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5.png"/><Relationship Id="rId3" Type="http://schemas.openxmlformats.org/officeDocument/2006/relationships/image" Target="../media/image14.png"/><Relationship Id="rId7" Type="http://schemas.openxmlformats.org/officeDocument/2006/relationships/image" Target="../media/image19.png"/><Relationship Id="rId12" Type="http://schemas.openxmlformats.org/officeDocument/2006/relationships/image" Target="../media/image24.png"/><Relationship Id="rId2" Type="http://schemas.openxmlformats.org/officeDocument/2006/relationships/image" Target="../media/image13.png"/><Relationship Id="rId1" Type="http://schemas.openxmlformats.org/officeDocument/2006/relationships/slideMaster" Target="../slideMasters/slideMaster4.xml"/><Relationship Id="rId6" Type="http://schemas.openxmlformats.org/officeDocument/2006/relationships/image" Target="../media/image18.png"/><Relationship Id="rId11" Type="http://schemas.openxmlformats.org/officeDocument/2006/relationships/image" Target="../media/image23.png"/><Relationship Id="rId5" Type="http://schemas.openxmlformats.org/officeDocument/2006/relationships/image" Target="../media/image16.png"/><Relationship Id="rId10" Type="http://schemas.openxmlformats.org/officeDocument/2006/relationships/image" Target="../media/image22.png"/><Relationship Id="rId4" Type="http://schemas.openxmlformats.org/officeDocument/2006/relationships/image" Target="../media/image15.png"/><Relationship Id="rId9" Type="http://schemas.openxmlformats.org/officeDocument/2006/relationships/image" Target="../media/image21.png"/><Relationship Id="rId14" Type="http://schemas.openxmlformats.org/officeDocument/2006/relationships/image" Target="../media/image17.png"/></Relationships>
</file>

<file path=ppt/slideLayouts/_rels/slideLayout21.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37.png"/><Relationship Id="rId18" Type="http://schemas.openxmlformats.org/officeDocument/2006/relationships/image" Target="../media/image41.png"/><Relationship Id="rId3" Type="http://schemas.openxmlformats.org/officeDocument/2006/relationships/image" Target="../media/image27.png"/><Relationship Id="rId7" Type="http://schemas.openxmlformats.org/officeDocument/2006/relationships/image" Target="../media/image31.png"/><Relationship Id="rId12" Type="http://schemas.openxmlformats.org/officeDocument/2006/relationships/image" Target="../media/image36.png"/><Relationship Id="rId17" Type="http://schemas.microsoft.com/office/2007/relationships/hdphoto" Target="../media/hdphoto1.wdp"/><Relationship Id="rId2" Type="http://schemas.openxmlformats.org/officeDocument/2006/relationships/image" Target="../media/image26.png"/><Relationship Id="rId16" Type="http://schemas.openxmlformats.org/officeDocument/2006/relationships/image" Target="../media/image40.png"/><Relationship Id="rId20" Type="http://schemas.openxmlformats.org/officeDocument/2006/relationships/image" Target="../media/image42.png"/><Relationship Id="rId1" Type="http://schemas.openxmlformats.org/officeDocument/2006/relationships/slideMaster" Target="../slideMasters/slideMaster4.xml"/><Relationship Id="rId6" Type="http://schemas.openxmlformats.org/officeDocument/2006/relationships/image" Target="../media/image30.png"/><Relationship Id="rId11" Type="http://schemas.openxmlformats.org/officeDocument/2006/relationships/image" Target="../media/image35.png"/><Relationship Id="rId5" Type="http://schemas.openxmlformats.org/officeDocument/2006/relationships/image" Target="../media/image29.png"/><Relationship Id="rId15" Type="http://schemas.openxmlformats.org/officeDocument/2006/relationships/image" Target="../media/image39.png"/><Relationship Id="rId10" Type="http://schemas.openxmlformats.org/officeDocument/2006/relationships/image" Target="../media/image34.png"/><Relationship Id="rId19" Type="http://schemas.microsoft.com/office/2007/relationships/hdphoto" Target="../media/hdphoto2.wdp"/><Relationship Id="rId4" Type="http://schemas.openxmlformats.org/officeDocument/2006/relationships/image" Target="../media/image28.png"/><Relationship Id="rId9" Type="http://schemas.openxmlformats.org/officeDocument/2006/relationships/image" Target="../media/image33.png"/><Relationship Id="rId14" Type="http://schemas.openxmlformats.org/officeDocument/2006/relationships/image" Target="../media/image38.png"/></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7.png"/><Relationship Id="rId7" Type="http://schemas.openxmlformats.org/officeDocument/2006/relationships/image" Target="../media/image29.png"/><Relationship Id="rId12" Type="http://schemas.openxmlformats.org/officeDocument/2006/relationships/image" Target="../media/image36.png"/><Relationship Id="rId2" Type="http://schemas.openxmlformats.org/officeDocument/2006/relationships/image" Target="../media/image26.png"/><Relationship Id="rId1" Type="http://schemas.openxmlformats.org/officeDocument/2006/relationships/slideMaster" Target="../slideMasters/slideMaster4.xml"/><Relationship Id="rId6" Type="http://schemas.openxmlformats.org/officeDocument/2006/relationships/image" Target="../media/image34.png"/><Relationship Id="rId11" Type="http://schemas.openxmlformats.org/officeDocument/2006/relationships/image" Target="../media/image28.png"/><Relationship Id="rId5" Type="http://schemas.openxmlformats.org/officeDocument/2006/relationships/image" Target="../media/image33.png"/><Relationship Id="rId10" Type="http://schemas.openxmlformats.org/officeDocument/2006/relationships/image" Target="../media/image35.png"/><Relationship Id="rId4" Type="http://schemas.openxmlformats.org/officeDocument/2006/relationships/image" Target="../media/image32.png"/><Relationship Id="rId9" Type="http://schemas.openxmlformats.org/officeDocument/2006/relationships/image" Target="../media/image31.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pic>
        <p:nvPicPr>
          <p:cNvPr id="2" name="图片 16">
            <a:extLst>
              <a:ext uri="{FF2B5EF4-FFF2-40B4-BE49-F238E27FC236}">
                <a16:creationId xmlns:a16="http://schemas.microsoft.com/office/drawing/2014/main" id="{AD5548F6-7373-0C8F-C6F8-8524D6EA0585}"/>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l="9180" t="42223" r="9317" b="44628"/>
          <a:stretch/>
        </p:blipFill>
        <p:spPr>
          <a:xfrm>
            <a:off x="3615330" y="431680"/>
            <a:ext cx="4961337" cy="901700"/>
          </a:xfrm>
          <a:prstGeom prst="rect">
            <a:avLst/>
          </a:prstGeom>
        </p:spPr>
      </p:pic>
    </p:spTree>
    <p:extLst>
      <p:ext uri="{BB962C8B-B14F-4D97-AF65-F5344CB8AC3E}">
        <p14:creationId xmlns:p14="http://schemas.microsoft.com/office/powerpoint/2010/main" val="26271152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C069EE-6CFB-418B-B10F-87BA3B421A7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9E6D34A7-B438-432D-B8B5-8F15247094B9}"/>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2D0CAAD-9582-4927-8AD1-0FA1AF65949E}"/>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C6CAEB-3F90-4681-BE74-BE50CBC45C12}"/>
              </a:ext>
            </a:extLst>
          </p:cNvPr>
          <p:cNvSpPr>
            <a:spLocks noGrp="1"/>
          </p:cNvSpPr>
          <p:nvPr>
            <p:ph type="dt" sz="half" idx="10"/>
          </p:nvPr>
        </p:nvSpPr>
        <p:spPr>
          <a:xfrm>
            <a:off x="838200" y="6356350"/>
            <a:ext cx="2743200" cy="365125"/>
          </a:xfrm>
          <a:prstGeom prst="rect">
            <a:avLst/>
          </a:prstGeom>
        </p:spPr>
        <p:txBody>
          <a:bodyPr/>
          <a:lstStyle/>
          <a:p>
            <a:fld id="{4C7C60CF-5E31-4BA3-AFCB-24C11D0CB2DF}" type="datetimeFigureOut">
              <a:rPr lang="en-US" smtClean="0"/>
              <a:t>9/22/2023</a:t>
            </a:fld>
            <a:endParaRPr lang="en-US"/>
          </a:p>
        </p:txBody>
      </p:sp>
      <p:sp>
        <p:nvSpPr>
          <p:cNvPr id="6" name="Footer Placeholder 5">
            <a:extLst>
              <a:ext uri="{FF2B5EF4-FFF2-40B4-BE49-F238E27FC236}">
                <a16:creationId xmlns:a16="http://schemas.microsoft.com/office/drawing/2014/main" id="{AFC9C67B-6864-4860-B676-2653E774546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BA55B1BA-A837-40D4-80A2-A94F546D5320}"/>
              </a:ext>
            </a:extLst>
          </p:cNvPr>
          <p:cNvSpPr>
            <a:spLocks noGrp="1"/>
          </p:cNvSpPr>
          <p:nvPr>
            <p:ph type="sldNum" sz="quarter" idx="12"/>
          </p:nvPr>
        </p:nvSpPr>
        <p:spPr>
          <a:xfrm>
            <a:off x="8610600" y="6356350"/>
            <a:ext cx="2743200" cy="365125"/>
          </a:xfrm>
          <a:prstGeom prst="rect">
            <a:avLst/>
          </a:prstGeom>
        </p:spPr>
        <p:txBody>
          <a:bodyPr/>
          <a:lstStyle/>
          <a:p>
            <a:fld id="{E6961E70-7209-40C6-8D15-0055700FC07D}" type="slidenum">
              <a:rPr lang="en-US" smtClean="0"/>
              <a:t>‹#›</a:t>
            </a:fld>
            <a:endParaRPr lang="en-US"/>
          </a:p>
        </p:txBody>
      </p:sp>
    </p:spTree>
    <p:extLst>
      <p:ext uri="{BB962C8B-B14F-4D97-AF65-F5344CB8AC3E}">
        <p14:creationId xmlns:p14="http://schemas.microsoft.com/office/powerpoint/2010/main" val="33804216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D1B84B-3D05-4767-91C2-48D27DF0C1A5}"/>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AEE34E1D-A30C-4C0F-9D37-7D35CDAF296F}"/>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FF4F164-E445-4059-BF16-038B7F6AC680}"/>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5DED86E-A9C9-4C45-BA3E-CF43DCC75812}"/>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BC77EB3-C5B5-4E57-87F7-A569BD1F6914}"/>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4F19445-4E72-4371-A8C6-22DCAE787EEE}"/>
              </a:ext>
            </a:extLst>
          </p:cNvPr>
          <p:cNvSpPr>
            <a:spLocks noGrp="1"/>
          </p:cNvSpPr>
          <p:nvPr>
            <p:ph type="dt" sz="half" idx="10"/>
          </p:nvPr>
        </p:nvSpPr>
        <p:spPr>
          <a:xfrm>
            <a:off x="838200" y="6356350"/>
            <a:ext cx="2743200" cy="365125"/>
          </a:xfrm>
          <a:prstGeom prst="rect">
            <a:avLst/>
          </a:prstGeom>
        </p:spPr>
        <p:txBody>
          <a:bodyPr/>
          <a:lstStyle/>
          <a:p>
            <a:fld id="{4C7C60CF-5E31-4BA3-AFCB-24C11D0CB2DF}" type="datetimeFigureOut">
              <a:rPr lang="en-US" smtClean="0"/>
              <a:t>9/22/2023</a:t>
            </a:fld>
            <a:endParaRPr lang="en-US"/>
          </a:p>
        </p:txBody>
      </p:sp>
      <p:sp>
        <p:nvSpPr>
          <p:cNvPr id="8" name="Footer Placeholder 7">
            <a:extLst>
              <a:ext uri="{FF2B5EF4-FFF2-40B4-BE49-F238E27FC236}">
                <a16:creationId xmlns:a16="http://schemas.microsoft.com/office/drawing/2014/main" id="{51422075-C98D-406F-ABCD-0D07A958604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9D98DA89-8B11-421C-BFA5-D682031D313D}"/>
              </a:ext>
            </a:extLst>
          </p:cNvPr>
          <p:cNvSpPr>
            <a:spLocks noGrp="1"/>
          </p:cNvSpPr>
          <p:nvPr>
            <p:ph type="sldNum" sz="quarter" idx="12"/>
          </p:nvPr>
        </p:nvSpPr>
        <p:spPr>
          <a:xfrm>
            <a:off x="8610600" y="6356350"/>
            <a:ext cx="2743200" cy="365125"/>
          </a:xfrm>
          <a:prstGeom prst="rect">
            <a:avLst/>
          </a:prstGeom>
        </p:spPr>
        <p:txBody>
          <a:bodyPr/>
          <a:lstStyle/>
          <a:p>
            <a:fld id="{E6961E70-7209-40C6-8D15-0055700FC07D}" type="slidenum">
              <a:rPr lang="en-US" smtClean="0"/>
              <a:t>‹#›</a:t>
            </a:fld>
            <a:endParaRPr lang="en-US"/>
          </a:p>
        </p:txBody>
      </p:sp>
    </p:spTree>
    <p:extLst>
      <p:ext uri="{BB962C8B-B14F-4D97-AF65-F5344CB8AC3E}">
        <p14:creationId xmlns:p14="http://schemas.microsoft.com/office/powerpoint/2010/main" val="15509215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0B2F7C-FA65-441B-A2B7-183094F4FB21}"/>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B9F7BEEE-0098-4C2F-90FF-86C4E88BAEE6}"/>
              </a:ext>
            </a:extLst>
          </p:cNvPr>
          <p:cNvSpPr>
            <a:spLocks noGrp="1"/>
          </p:cNvSpPr>
          <p:nvPr>
            <p:ph type="dt" sz="half" idx="10"/>
          </p:nvPr>
        </p:nvSpPr>
        <p:spPr>
          <a:xfrm>
            <a:off x="838200" y="6356350"/>
            <a:ext cx="2743200" cy="365125"/>
          </a:xfrm>
          <a:prstGeom prst="rect">
            <a:avLst/>
          </a:prstGeom>
        </p:spPr>
        <p:txBody>
          <a:bodyPr/>
          <a:lstStyle/>
          <a:p>
            <a:fld id="{4C7C60CF-5E31-4BA3-AFCB-24C11D0CB2DF}" type="datetimeFigureOut">
              <a:rPr lang="en-US" smtClean="0"/>
              <a:t>9/22/2023</a:t>
            </a:fld>
            <a:endParaRPr lang="en-US"/>
          </a:p>
        </p:txBody>
      </p:sp>
      <p:sp>
        <p:nvSpPr>
          <p:cNvPr id="4" name="Footer Placeholder 3">
            <a:extLst>
              <a:ext uri="{FF2B5EF4-FFF2-40B4-BE49-F238E27FC236}">
                <a16:creationId xmlns:a16="http://schemas.microsoft.com/office/drawing/2014/main" id="{793F9235-A463-421F-AA58-BA8EA5C6C94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3FE16D27-77F2-4B80-9B92-4C9832CC0521}"/>
              </a:ext>
            </a:extLst>
          </p:cNvPr>
          <p:cNvSpPr>
            <a:spLocks noGrp="1"/>
          </p:cNvSpPr>
          <p:nvPr>
            <p:ph type="sldNum" sz="quarter" idx="12"/>
          </p:nvPr>
        </p:nvSpPr>
        <p:spPr>
          <a:xfrm>
            <a:off x="8610600" y="6356350"/>
            <a:ext cx="2743200" cy="365125"/>
          </a:xfrm>
          <a:prstGeom prst="rect">
            <a:avLst/>
          </a:prstGeom>
        </p:spPr>
        <p:txBody>
          <a:bodyPr/>
          <a:lstStyle/>
          <a:p>
            <a:fld id="{E6961E70-7209-40C6-8D15-0055700FC07D}" type="slidenum">
              <a:rPr lang="en-US" smtClean="0"/>
              <a:t>‹#›</a:t>
            </a:fld>
            <a:endParaRPr lang="en-US"/>
          </a:p>
        </p:txBody>
      </p:sp>
    </p:spTree>
    <p:extLst>
      <p:ext uri="{BB962C8B-B14F-4D97-AF65-F5344CB8AC3E}">
        <p14:creationId xmlns:p14="http://schemas.microsoft.com/office/powerpoint/2010/main" val="37622795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CC0C215-76FD-4216-9011-101F2F161C0A}"/>
              </a:ext>
            </a:extLst>
          </p:cNvPr>
          <p:cNvSpPr>
            <a:spLocks noGrp="1"/>
          </p:cNvSpPr>
          <p:nvPr>
            <p:ph type="dt" sz="half" idx="10"/>
          </p:nvPr>
        </p:nvSpPr>
        <p:spPr>
          <a:xfrm>
            <a:off x="838200" y="6356350"/>
            <a:ext cx="2743200" cy="365125"/>
          </a:xfrm>
          <a:prstGeom prst="rect">
            <a:avLst/>
          </a:prstGeom>
        </p:spPr>
        <p:txBody>
          <a:bodyPr/>
          <a:lstStyle/>
          <a:p>
            <a:fld id="{4C7C60CF-5E31-4BA3-AFCB-24C11D0CB2DF}" type="datetimeFigureOut">
              <a:rPr lang="en-US" smtClean="0"/>
              <a:t>9/22/2023</a:t>
            </a:fld>
            <a:endParaRPr lang="en-US"/>
          </a:p>
        </p:txBody>
      </p:sp>
      <p:sp>
        <p:nvSpPr>
          <p:cNvPr id="3" name="Footer Placeholder 2">
            <a:extLst>
              <a:ext uri="{FF2B5EF4-FFF2-40B4-BE49-F238E27FC236}">
                <a16:creationId xmlns:a16="http://schemas.microsoft.com/office/drawing/2014/main" id="{0019DD23-E052-4DD1-B52B-B0451856D3E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E4700B2C-6F92-4F88-8267-38E45CBC9A70}"/>
              </a:ext>
            </a:extLst>
          </p:cNvPr>
          <p:cNvSpPr>
            <a:spLocks noGrp="1"/>
          </p:cNvSpPr>
          <p:nvPr>
            <p:ph type="sldNum" sz="quarter" idx="12"/>
          </p:nvPr>
        </p:nvSpPr>
        <p:spPr>
          <a:xfrm>
            <a:off x="8610600" y="6356350"/>
            <a:ext cx="2743200" cy="365125"/>
          </a:xfrm>
          <a:prstGeom prst="rect">
            <a:avLst/>
          </a:prstGeom>
        </p:spPr>
        <p:txBody>
          <a:bodyPr/>
          <a:lstStyle/>
          <a:p>
            <a:fld id="{E6961E70-7209-40C6-8D15-0055700FC07D}" type="slidenum">
              <a:rPr lang="en-US" smtClean="0"/>
              <a:t>‹#›</a:t>
            </a:fld>
            <a:endParaRPr lang="en-US"/>
          </a:p>
        </p:txBody>
      </p:sp>
    </p:spTree>
    <p:extLst>
      <p:ext uri="{BB962C8B-B14F-4D97-AF65-F5344CB8AC3E}">
        <p14:creationId xmlns:p14="http://schemas.microsoft.com/office/powerpoint/2010/main" val="15649020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67BFE4-E328-4DC8-8950-F8CF565C2DA8}"/>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C34D3D9-0FB7-492B-B7CC-4C6758A4EA58}"/>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33F103A-1166-4A78-AFF4-0B7342760C7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AC02780-339F-4514-A578-F38B43765DFB}"/>
              </a:ext>
            </a:extLst>
          </p:cNvPr>
          <p:cNvSpPr>
            <a:spLocks noGrp="1"/>
          </p:cNvSpPr>
          <p:nvPr>
            <p:ph type="dt" sz="half" idx="10"/>
          </p:nvPr>
        </p:nvSpPr>
        <p:spPr>
          <a:xfrm>
            <a:off x="838200" y="6356350"/>
            <a:ext cx="2743200" cy="365125"/>
          </a:xfrm>
          <a:prstGeom prst="rect">
            <a:avLst/>
          </a:prstGeom>
        </p:spPr>
        <p:txBody>
          <a:bodyPr/>
          <a:lstStyle/>
          <a:p>
            <a:fld id="{4C7C60CF-5E31-4BA3-AFCB-24C11D0CB2DF}" type="datetimeFigureOut">
              <a:rPr lang="en-US" smtClean="0"/>
              <a:t>9/22/2023</a:t>
            </a:fld>
            <a:endParaRPr lang="en-US"/>
          </a:p>
        </p:txBody>
      </p:sp>
      <p:sp>
        <p:nvSpPr>
          <p:cNvPr id="6" name="Footer Placeholder 5">
            <a:extLst>
              <a:ext uri="{FF2B5EF4-FFF2-40B4-BE49-F238E27FC236}">
                <a16:creationId xmlns:a16="http://schemas.microsoft.com/office/drawing/2014/main" id="{022AD376-422F-440F-B0DC-C480EE34571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44EAA5DC-304E-4F22-9006-E105CE3D5876}"/>
              </a:ext>
            </a:extLst>
          </p:cNvPr>
          <p:cNvSpPr>
            <a:spLocks noGrp="1"/>
          </p:cNvSpPr>
          <p:nvPr>
            <p:ph type="sldNum" sz="quarter" idx="12"/>
          </p:nvPr>
        </p:nvSpPr>
        <p:spPr>
          <a:xfrm>
            <a:off x="8610600" y="6356350"/>
            <a:ext cx="2743200" cy="365125"/>
          </a:xfrm>
          <a:prstGeom prst="rect">
            <a:avLst/>
          </a:prstGeom>
        </p:spPr>
        <p:txBody>
          <a:bodyPr/>
          <a:lstStyle/>
          <a:p>
            <a:fld id="{E6961E70-7209-40C6-8D15-0055700FC07D}" type="slidenum">
              <a:rPr lang="en-US" smtClean="0"/>
              <a:t>‹#›</a:t>
            </a:fld>
            <a:endParaRPr lang="en-US"/>
          </a:p>
        </p:txBody>
      </p:sp>
    </p:spTree>
    <p:extLst>
      <p:ext uri="{BB962C8B-B14F-4D97-AF65-F5344CB8AC3E}">
        <p14:creationId xmlns:p14="http://schemas.microsoft.com/office/powerpoint/2010/main" val="2322735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4239A5-F3D4-4772-85FD-9117B78AB1F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88500FD-24F2-429D-B56D-0FE4C909080A}"/>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A6B6164-32BD-44FD-8CA0-899C667248D7}"/>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439F6F2-EE4E-4B36-914E-E4D4C9622A36}"/>
              </a:ext>
            </a:extLst>
          </p:cNvPr>
          <p:cNvSpPr>
            <a:spLocks noGrp="1"/>
          </p:cNvSpPr>
          <p:nvPr>
            <p:ph type="dt" sz="half" idx="10"/>
          </p:nvPr>
        </p:nvSpPr>
        <p:spPr>
          <a:xfrm>
            <a:off x="838200" y="6356350"/>
            <a:ext cx="2743200" cy="365125"/>
          </a:xfrm>
          <a:prstGeom prst="rect">
            <a:avLst/>
          </a:prstGeom>
        </p:spPr>
        <p:txBody>
          <a:bodyPr/>
          <a:lstStyle/>
          <a:p>
            <a:fld id="{4C7C60CF-5E31-4BA3-AFCB-24C11D0CB2DF}" type="datetimeFigureOut">
              <a:rPr lang="en-US" smtClean="0"/>
              <a:t>9/22/2023</a:t>
            </a:fld>
            <a:endParaRPr lang="en-US"/>
          </a:p>
        </p:txBody>
      </p:sp>
      <p:sp>
        <p:nvSpPr>
          <p:cNvPr id="6" name="Footer Placeholder 5">
            <a:extLst>
              <a:ext uri="{FF2B5EF4-FFF2-40B4-BE49-F238E27FC236}">
                <a16:creationId xmlns:a16="http://schemas.microsoft.com/office/drawing/2014/main" id="{359D4CE2-66D5-4986-AF0F-5121D26D35F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741529ED-77E1-4CB8-BC9A-84825EEF0276}"/>
              </a:ext>
            </a:extLst>
          </p:cNvPr>
          <p:cNvSpPr>
            <a:spLocks noGrp="1"/>
          </p:cNvSpPr>
          <p:nvPr>
            <p:ph type="sldNum" sz="quarter" idx="12"/>
          </p:nvPr>
        </p:nvSpPr>
        <p:spPr>
          <a:xfrm>
            <a:off x="8610600" y="6356350"/>
            <a:ext cx="2743200" cy="365125"/>
          </a:xfrm>
          <a:prstGeom prst="rect">
            <a:avLst/>
          </a:prstGeom>
        </p:spPr>
        <p:txBody>
          <a:bodyPr/>
          <a:lstStyle/>
          <a:p>
            <a:fld id="{E6961E70-7209-40C6-8D15-0055700FC07D}" type="slidenum">
              <a:rPr lang="en-US" smtClean="0"/>
              <a:t>‹#›</a:t>
            </a:fld>
            <a:endParaRPr lang="en-US"/>
          </a:p>
        </p:txBody>
      </p:sp>
    </p:spTree>
    <p:extLst>
      <p:ext uri="{BB962C8B-B14F-4D97-AF65-F5344CB8AC3E}">
        <p14:creationId xmlns:p14="http://schemas.microsoft.com/office/powerpoint/2010/main" val="6412278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75AD56-9A69-4BA4-960F-7964A7209F4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9C69E86-A2AB-42F9-9A19-C64B2708FB96}"/>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3DC2C4A-3519-4703-9DCE-353C85A835E6}"/>
              </a:ext>
            </a:extLst>
          </p:cNvPr>
          <p:cNvSpPr>
            <a:spLocks noGrp="1"/>
          </p:cNvSpPr>
          <p:nvPr>
            <p:ph type="dt" sz="half" idx="10"/>
          </p:nvPr>
        </p:nvSpPr>
        <p:spPr>
          <a:xfrm>
            <a:off x="838200" y="6356350"/>
            <a:ext cx="2743200" cy="365125"/>
          </a:xfrm>
          <a:prstGeom prst="rect">
            <a:avLst/>
          </a:prstGeom>
        </p:spPr>
        <p:txBody>
          <a:bodyPr/>
          <a:lstStyle/>
          <a:p>
            <a:fld id="{4C7C60CF-5E31-4BA3-AFCB-24C11D0CB2DF}" type="datetimeFigureOut">
              <a:rPr lang="en-US" smtClean="0"/>
              <a:t>9/22/2023</a:t>
            </a:fld>
            <a:endParaRPr lang="en-US"/>
          </a:p>
        </p:txBody>
      </p:sp>
      <p:sp>
        <p:nvSpPr>
          <p:cNvPr id="5" name="Footer Placeholder 4">
            <a:extLst>
              <a:ext uri="{FF2B5EF4-FFF2-40B4-BE49-F238E27FC236}">
                <a16:creationId xmlns:a16="http://schemas.microsoft.com/office/drawing/2014/main" id="{0FD89A9D-1D7C-4293-8F31-447710990A2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032D7F4-A316-406E-9ECC-1078804DC9B3}"/>
              </a:ext>
            </a:extLst>
          </p:cNvPr>
          <p:cNvSpPr>
            <a:spLocks noGrp="1"/>
          </p:cNvSpPr>
          <p:nvPr>
            <p:ph type="sldNum" sz="quarter" idx="12"/>
          </p:nvPr>
        </p:nvSpPr>
        <p:spPr>
          <a:xfrm>
            <a:off x="8610600" y="6356350"/>
            <a:ext cx="2743200" cy="365125"/>
          </a:xfrm>
          <a:prstGeom prst="rect">
            <a:avLst/>
          </a:prstGeom>
        </p:spPr>
        <p:txBody>
          <a:bodyPr/>
          <a:lstStyle/>
          <a:p>
            <a:fld id="{E6961E70-7209-40C6-8D15-0055700FC07D}" type="slidenum">
              <a:rPr lang="en-US" smtClean="0"/>
              <a:t>‹#›</a:t>
            </a:fld>
            <a:endParaRPr lang="en-US"/>
          </a:p>
        </p:txBody>
      </p:sp>
    </p:spTree>
    <p:extLst>
      <p:ext uri="{BB962C8B-B14F-4D97-AF65-F5344CB8AC3E}">
        <p14:creationId xmlns:p14="http://schemas.microsoft.com/office/powerpoint/2010/main" val="8823707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61057E4-4EF6-4E7A-AF28-F2DD74FC5E35}"/>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AA32ACF-2F2D-4879-8F8F-062C0D999A12}"/>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AE57375-307F-4E27-AAF2-4398A5942A0C}"/>
              </a:ext>
            </a:extLst>
          </p:cNvPr>
          <p:cNvSpPr>
            <a:spLocks noGrp="1"/>
          </p:cNvSpPr>
          <p:nvPr>
            <p:ph type="dt" sz="half" idx="10"/>
          </p:nvPr>
        </p:nvSpPr>
        <p:spPr>
          <a:xfrm>
            <a:off x="838200" y="6356350"/>
            <a:ext cx="2743200" cy="365125"/>
          </a:xfrm>
          <a:prstGeom prst="rect">
            <a:avLst/>
          </a:prstGeom>
        </p:spPr>
        <p:txBody>
          <a:bodyPr/>
          <a:lstStyle/>
          <a:p>
            <a:fld id="{4C7C60CF-5E31-4BA3-AFCB-24C11D0CB2DF}" type="datetimeFigureOut">
              <a:rPr lang="en-US" smtClean="0"/>
              <a:t>9/22/2023</a:t>
            </a:fld>
            <a:endParaRPr lang="en-US"/>
          </a:p>
        </p:txBody>
      </p:sp>
      <p:sp>
        <p:nvSpPr>
          <p:cNvPr id="5" name="Footer Placeholder 4">
            <a:extLst>
              <a:ext uri="{FF2B5EF4-FFF2-40B4-BE49-F238E27FC236}">
                <a16:creationId xmlns:a16="http://schemas.microsoft.com/office/drawing/2014/main" id="{178C9913-EA67-4CFA-989F-822C037418B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F4A7ED9F-F0ED-4EF9-93DE-073BC1A9C5AC}"/>
              </a:ext>
            </a:extLst>
          </p:cNvPr>
          <p:cNvSpPr>
            <a:spLocks noGrp="1"/>
          </p:cNvSpPr>
          <p:nvPr>
            <p:ph type="sldNum" sz="quarter" idx="12"/>
          </p:nvPr>
        </p:nvSpPr>
        <p:spPr>
          <a:xfrm>
            <a:off x="8610600" y="6356350"/>
            <a:ext cx="2743200" cy="365125"/>
          </a:xfrm>
          <a:prstGeom prst="rect">
            <a:avLst/>
          </a:prstGeom>
        </p:spPr>
        <p:txBody>
          <a:bodyPr/>
          <a:lstStyle/>
          <a:p>
            <a:fld id="{E6961E70-7209-40C6-8D15-0055700FC07D}" type="slidenum">
              <a:rPr lang="en-US" smtClean="0"/>
              <a:t>‹#›</a:t>
            </a:fld>
            <a:endParaRPr lang="en-US"/>
          </a:p>
        </p:txBody>
      </p:sp>
    </p:spTree>
    <p:extLst>
      <p:ext uri="{BB962C8B-B14F-4D97-AF65-F5344CB8AC3E}">
        <p14:creationId xmlns:p14="http://schemas.microsoft.com/office/powerpoint/2010/main" val="323450491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3" name="图片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806" y="0"/>
            <a:ext cx="12188388" cy="6858000"/>
          </a:xfrm>
          <a:prstGeom prst="rect">
            <a:avLst/>
          </a:prstGeom>
        </p:spPr>
      </p:pic>
    </p:spTree>
    <p:extLst>
      <p:ext uri="{BB962C8B-B14F-4D97-AF65-F5344CB8AC3E}">
        <p14:creationId xmlns:p14="http://schemas.microsoft.com/office/powerpoint/2010/main" val="174337986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pic>
        <p:nvPicPr>
          <p:cNvPr id="3075" name="bg" descr="F:\1-原创素材\1_mm1102\PPT\PPT_014\materaials\contents_1.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078" name="balloon" descr="F:\1-原创素材\1_mm1102\PPT\PPT_014\materaials\contents_3.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137125" y="260649"/>
            <a:ext cx="2872889" cy="3953777"/>
          </a:xfrm>
          <a:prstGeom prst="rect">
            <a:avLst/>
          </a:prstGeom>
          <a:noFill/>
          <a:extLst>
            <a:ext uri="{909E8E84-426E-40DD-AFC4-6F175D3DCCD1}">
              <a14:hiddenFill xmlns:a14="http://schemas.microsoft.com/office/drawing/2010/main">
                <a:solidFill>
                  <a:srgbClr val="FFFFFF"/>
                </a:solidFill>
              </a14:hiddenFill>
            </a:ext>
          </a:extLst>
        </p:spPr>
      </p:pic>
      <p:pic>
        <p:nvPicPr>
          <p:cNvPr id="18" name="balloon_2" descr="F:\1-原创素材\1_mm1102\PPT\PPT_014\materaials\contents_3.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rot="21128631" flipH="1">
            <a:off x="562828" y="191027"/>
            <a:ext cx="4983709" cy="6480175"/>
          </a:xfrm>
          <a:prstGeom prst="rect">
            <a:avLst/>
          </a:prstGeom>
          <a:noFill/>
          <a:extLst>
            <a:ext uri="{909E8E84-426E-40DD-AFC4-6F175D3DCCD1}">
              <a14:hiddenFill xmlns:a14="http://schemas.microsoft.com/office/drawing/2010/main">
                <a:solidFill>
                  <a:srgbClr val="FFFFFF"/>
                </a:solidFill>
              </a14:hiddenFill>
            </a:ext>
          </a:extLst>
        </p:spPr>
      </p:pic>
      <p:pic>
        <p:nvPicPr>
          <p:cNvPr id="3077" name="shape" descr="F:\1-原创素材\1_mm1102\PPT\PPT_014\materaials\contents_2.png"/>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391477" y="1019679"/>
            <a:ext cx="9178075" cy="4788148"/>
          </a:xfrm>
          <a:prstGeom prst="rect">
            <a:avLst/>
          </a:prstGeom>
          <a:noFill/>
          <a:extLst>
            <a:ext uri="{909E8E84-426E-40DD-AFC4-6F175D3DCCD1}">
              <a14:hiddenFill xmlns:a14="http://schemas.microsoft.com/office/drawing/2010/main">
                <a:solidFill>
                  <a:srgbClr val="FFFFFF"/>
                </a:solidFill>
              </a14:hiddenFill>
            </a:ext>
          </a:extLst>
        </p:spPr>
      </p:pic>
      <p:pic>
        <p:nvPicPr>
          <p:cNvPr id="3076" name="grassland" descr="F:\1-原创素材\1_mm1102\PPT\PPT_014\materaials\contents_5.png"/>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0" y="4933949"/>
            <a:ext cx="12192000" cy="1924051"/>
          </a:xfrm>
          <a:prstGeom prst="rect">
            <a:avLst/>
          </a:prstGeom>
          <a:noFill/>
          <a:extLst>
            <a:ext uri="{909E8E84-426E-40DD-AFC4-6F175D3DCCD1}">
              <a14:hiddenFill xmlns:a14="http://schemas.microsoft.com/office/drawing/2010/main">
                <a:solidFill>
                  <a:srgbClr val="FFFFFF"/>
                </a:solidFill>
              </a14:hiddenFill>
            </a:ext>
          </a:extLst>
        </p:spPr>
      </p:pic>
      <p:pic>
        <p:nvPicPr>
          <p:cNvPr id="3079" name="kite" descr="F:\1-原创素材\1_mm1102\PPT\PPT_014\materaials\contents_4.png"/>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2397026" y="3034493"/>
            <a:ext cx="900740" cy="758519"/>
          </a:xfrm>
          <a:prstGeom prst="rect">
            <a:avLst/>
          </a:prstGeom>
          <a:noFill/>
          <a:extLst>
            <a:ext uri="{909E8E84-426E-40DD-AFC4-6F175D3DCCD1}">
              <a14:hiddenFill xmlns:a14="http://schemas.microsoft.com/office/drawing/2010/main">
                <a:solidFill>
                  <a:srgbClr val="FFFFFF"/>
                </a:solidFill>
              </a14:hiddenFill>
            </a:ext>
          </a:extLst>
        </p:spPr>
      </p:pic>
      <p:grpSp>
        <p:nvGrpSpPr>
          <p:cNvPr id="3" name="组合 2"/>
          <p:cNvGrpSpPr/>
          <p:nvPr userDrawn="1"/>
        </p:nvGrpSpPr>
        <p:grpSpPr>
          <a:xfrm>
            <a:off x="595135" y="4965171"/>
            <a:ext cx="11001731" cy="1920213"/>
            <a:chOff x="-4251670" y="1149350"/>
            <a:chExt cx="16299090" cy="2844800"/>
          </a:xfrm>
        </p:grpSpPr>
        <p:pic>
          <p:nvPicPr>
            <p:cNvPr id="3080" name="children_1" descr="F:\1-原创素材\1_mm1102\PPT\PPT_014\materaials\children_1.png"/>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4251670" y="1339850"/>
              <a:ext cx="1790700" cy="2463800"/>
            </a:xfrm>
            <a:prstGeom prst="rect">
              <a:avLst/>
            </a:prstGeom>
            <a:noFill/>
            <a:extLst>
              <a:ext uri="{909E8E84-426E-40DD-AFC4-6F175D3DCCD1}">
                <a14:hiddenFill xmlns:a14="http://schemas.microsoft.com/office/drawing/2010/main">
                  <a:solidFill>
                    <a:srgbClr val="FFFFFF"/>
                  </a:solidFill>
                </a14:hiddenFill>
              </a:ext>
            </a:extLst>
          </p:spPr>
        </p:pic>
        <p:pic>
          <p:nvPicPr>
            <p:cNvPr id="3081" name="children_2" descr="F:\1-原创素材\1_mm1102\PPT\PPT_014\materaials\children_2.png"/>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758950" y="1308100"/>
              <a:ext cx="1574800" cy="2527300"/>
            </a:xfrm>
            <a:prstGeom prst="rect">
              <a:avLst/>
            </a:prstGeom>
            <a:noFill/>
            <a:extLst>
              <a:ext uri="{909E8E84-426E-40DD-AFC4-6F175D3DCCD1}">
                <a14:hiddenFill xmlns:a14="http://schemas.microsoft.com/office/drawing/2010/main">
                  <a:solidFill>
                    <a:srgbClr val="FFFFFF"/>
                  </a:solidFill>
                </a14:hiddenFill>
              </a:ext>
            </a:extLst>
          </p:spPr>
        </p:pic>
        <p:pic>
          <p:nvPicPr>
            <p:cNvPr id="3082" name="children_3" descr="F:\1-原创素材\1_mm1102\PPT\PPT_014\materaials\children_3.png"/>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657225" y="1295400"/>
              <a:ext cx="1790700" cy="2552700"/>
            </a:xfrm>
            <a:prstGeom prst="rect">
              <a:avLst/>
            </a:prstGeom>
            <a:noFill/>
            <a:extLst>
              <a:ext uri="{909E8E84-426E-40DD-AFC4-6F175D3DCCD1}">
                <a14:hiddenFill xmlns:a14="http://schemas.microsoft.com/office/drawing/2010/main">
                  <a:solidFill>
                    <a:srgbClr val="FFFFFF"/>
                  </a:solidFill>
                </a14:hiddenFill>
              </a:ext>
            </a:extLst>
          </p:spPr>
        </p:pic>
        <p:pic>
          <p:nvPicPr>
            <p:cNvPr id="3083" name="children_4" descr="F:\1-原创素材\1_mm1102\PPT\PPT_014\materaials\children_4.png"/>
            <p:cNvPicPr>
              <a:picLocks noChangeAspect="1" noChangeArrowheads="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2800350" y="1149350"/>
              <a:ext cx="1600200" cy="2844800"/>
            </a:xfrm>
            <a:prstGeom prst="rect">
              <a:avLst/>
            </a:prstGeom>
            <a:noFill/>
            <a:extLst>
              <a:ext uri="{909E8E84-426E-40DD-AFC4-6F175D3DCCD1}">
                <a14:hiddenFill xmlns:a14="http://schemas.microsoft.com/office/drawing/2010/main">
                  <a:solidFill>
                    <a:srgbClr val="FFFFFF"/>
                  </a:solidFill>
                </a14:hiddenFill>
              </a:ext>
            </a:extLst>
          </p:spPr>
        </p:pic>
        <p:pic>
          <p:nvPicPr>
            <p:cNvPr id="3084" name="children_5" descr="F:\1-原创素材\1_mm1102\PPT\PPT_014\materaials\children_5.png"/>
            <p:cNvPicPr>
              <a:picLocks noChangeAspect="1" noChangeArrowheads="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4367361" y="1244600"/>
              <a:ext cx="2006600" cy="2654300"/>
            </a:xfrm>
            <a:prstGeom prst="rect">
              <a:avLst/>
            </a:prstGeom>
            <a:noFill/>
            <a:extLst>
              <a:ext uri="{909E8E84-426E-40DD-AFC4-6F175D3DCCD1}">
                <a14:hiddenFill xmlns:a14="http://schemas.microsoft.com/office/drawing/2010/main">
                  <a:solidFill>
                    <a:srgbClr val="FFFFFF"/>
                  </a:solidFill>
                </a14:hiddenFill>
              </a:ext>
            </a:extLst>
          </p:spPr>
        </p:pic>
        <p:pic>
          <p:nvPicPr>
            <p:cNvPr id="3085" name="children_6" descr="F:\1-原创素材\1_mm1102\PPT\PPT_014\materaials\children_6.png"/>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316951" y="1219200"/>
              <a:ext cx="1689100" cy="2705100"/>
            </a:xfrm>
            <a:prstGeom prst="rect">
              <a:avLst/>
            </a:prstGeom>
            <a:noFill/>
            <a:extLst>
              <a:ext uri="{909E8E84-426E-40DD-AFC4-6F175D3DCCD1}">
                <a14:hiddenFill xmlns:a14="http://schemas.microsoft.com/office/drawing/2010/main">
                  <a:solidFill>
                    <a:srgbClr val="FFFFFF"/>
                  </a:solidFill>
                </a14:hiddenFill>
              </a:ext>
            </a:extLst>
          </p:spPr>
        </p:pic>
        <p:pic>
          <p:nvPicPr>
            <p:cNvPr id="3086" name="children_7" descr="F:\1-原创素材\1_mm1102\PPT\PPT_014\materaials\children_7.png"/>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8238835" y="1346200"/>
              <a:ext cx="2019300" cy="2451100"/>
            </a:xfrm>
            <a:prstGeom prst="rect">
              <a:avLst/>
            </a:prstGeom>
            <a:noFill/>
            <a:extLst>
              <a:ext uri="{909E8E84-426E-40DD-AFC4-6F175D3DCCD1}">
                <a14:hiddenFill xmlns:a14="http://schemas.microsoft.com/office/drawing/2010/main">
                  <a:solidFill>
                    <a:srgbClr val="FFFFFF"/>
                  </a:solidFill>
                </a14:hiddenFill>
              </a:ext>
            </a:extLst>
          </p:spPr>
        </p:pic>
        <p:pic>
          <p:nvPicPr>
            <p:cNvPr id="3087" name="children_8" descr="F:\1-原创素材\1_mm1102\PPT\PPT_014\materaials\children_8.png"/>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0269420" y="1327150"/>
              <a:ext cx="1778000" cy="2489200"/>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TextBox 3"/>
          <p:cNvSpPr txBox="1"/>
          <p:nvPr userDrawn="1"/>
        </p:nvSpPr>
        <p:spPr>
          <a:xfrm>
            <a:off x="-3889109" y="7845491"/>
            <a:ext cx="1304075" cy="461665"/>
          </a:xfrm>
          <a:prstGeom prst="rect">
            <a:avLst/>
          </a:prstGeom>
          <a:noFill/>
        </p:spPr>
        <p:txBody>
          <a:bodyPr wrap="non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dirty="0">
                <a:ln>
                  <a:noFill/>
                </a:ln>
                <a:solidFill>
                  <a:prstClr val="white"/>
                </a:solidFill>
                <a:effectLst/>
                <a:uLnTx/>
                <a:uFillTx/>
                <a:latin typeface="Calibri"/>
                <a:ea typeface="宋体" panose="02010600030101010101" pitchFamily="2" charset="-122"/>
                <a:cs typeface="+mn-cs"/>
              </a:rPr>
              <a:t>Contents</a:t>
            </a:r>
            <a:endParaRPr kumimoji="0" lang="zh-CN" altLang="en-US" sz="2400" b="0" i="0" u="none" strike="noStrike" kern="1200" cap="none" spc="0" normalizeH="0" baseline="0" noProof="0" dirty="0">
              <a:ln>
                <a:noFill/>
              </a:ln>
              <a:solidFill>
                <a:prstClr val="white"/>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60281117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076"/>
                                        </p:tgtEl>
                                        <p:attrNameLst>
                                          <p:attrName>style.visibility</p:attrName>
                                        </p:attrNameLst>
                                      </p:cBhvr>
                                      <p:to>
                                        <p:strVal val="visible"/>
                                      </p:to>
                                    </p:set>
                                    <p:animEffect transition="in" filter="fade">
                                      <p:cBhvr>
                                        <p:cTn id="7" dur="2000"/>
                                        <p:tgtEl>
                                          <p:spTgt spid="3076"/>
                                        </p:tgtEl>
                                      </p:cBhvr>
                                    </p:animEffect>
                                    <p:anim calcmode="lin" valueType="num">
                                      <p:cBhvr>
                                        <p:cTn id="8" dur="2000" fill="hold"/>
                                        <p:tgtEl>
                                          <p:spTgt spid="3076"/>
                                        </p:tgtEl>
                                        <p:attrNameLst>
                                          <p:attrName>ppt_x</p:attrName>
                                        </p:attrNameLst>
                                      </p:cBhvr>
                                      <p:tavLst>
                                        <p:tav tm="0">
                                          <p:val>
                                            <p:strVal val="#ppt_x"/>
                                          </p:val>
                                        </p:tav>
                                        <p:tav tm="100000">
                                          <p:val>
                                            <p:strVal val="#ppt_x"/>
                                          </p:val>
                                        </p:tav>
                                      </p:tavLst>
                                    </p:anim>
                                    <p:anim calcmode="lin" valueType="num">
                                      <p:cBhvr>
                                        <p:cTn id="9" dur="2000" fill="hold"/>
                                        <p:tgtEl>
                                          <p:spTgt spid="3076"/>
                                        </p:tgtEl>
                                        <p:attrNameLst>
                                          <p:attrName>ppt_y</p:attrName>
                                        </p:attrNameLst>
                                      </p:cBhvr>
                                      <p:tavLst>
                                        <p:tav tm="0">
                                          <p:val>
                                            <p:strVal val="#ppt_y+.1"/>
                                          </p:val>
                                        </p:tav>
                                        <p:tav tm="100000">
                                          <p:val>
                                            <p:strVal val="#ppt_y"/>
                                          </p:val>
                                        </p:tav>
                                      </p:tavLst>
                                    </p:anim>
                                  </p:childTnLst>
                                </p:cTn>
                              </p:par>
                              <p:par>
                                <p:cTn id="10" presetID="42" presetClass="path" presetSubtype="0" fill="hold" nodeType="withEffect">
                                  <p:stCondLst>
                                    <p:cond delay="0"/>
                                  </p:stCondLst>
                                  <p:childTnLst>
                                    <p:animMotion origin="layout" path="M 4.16667E-6 4.93827E-7 L -0.64809 -0.37593 " pathEditMode="relative" rAng="0" ptsTypes="AA">
                                      <p:cBhvr>
                                        <p:cTn id="11" dur="12000" fill="hold"/>
                                        <p:tgtEl>
                                          <p:spTgt spid="3079"/>
                                        </p:tgtEl>
                                        <p:attrNameLst>
                                          <p:attrName>ppt_x</p:attrName>
                                          <p:attrName>ppt_y</p:attrName>
                                        </p:attrNameLst>
                                      </p:cBhvr>
                                      <p:rCtr x="-32413" y="-18796"/>
                                    </p:animMotion>
                                  </p:childTnLst>
                                </p:cTn>
                              </p:par>
                              <p:par>
                                <p:cTn id="12" presetID="10" presetClass="entr" presetSubtype="0" fill="hold" nodeType="withEffect">
                                  <p:stCondLst>
                                    <p:cond delay="1000"/>
                                  </p:stCondLst>
                                  <p:childTnLst>
                                    <p:set>
                                      <p:cBhvr>
                                        <p:cTn id="13" dur="1" fill="hold">
                                          <p:stCondLst>
                                            <p:cond delay="0"/>
                                          </p:stCondLst>
                                        </p:cTn>
                                        <p:tgtEl>
                                          <p:spTgt spid="3077"/>
                                        </p:tgtEl>
                                        <p:attrNameLst>
                                          <p:attrName>style.visibility</p:attrName>
                                        </p:attrNameLst>
                                      </p:cBhvr>
                                      <p:to>
                                        <p:strVal val="visible"/>
                                      </p:to>
                                    </p:set>
                                    <p:animEffect transition="in" filter="fade">
                                      <p:cBhvr>
                                        <p:cTn id="14" dur="2000"/>
                                        <p:tgtEl>
                                          <p:spTgt spid="3077"/>
                                        </p:tgtEl>
                                      </p:cBhvr>
                                    </p:animEffect>
                                  </p:childTnLst>
                                </p:cTn>
                              </p:par>
                              <p:par>
                                <p:cTn id="15" presetID="42" presetClass="entr" presetSubtype="0" fill="hold" nodeType="withEffect">
                                  <p:stCondLst>
                                    <p:cond delay="200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1500"/>
                                        <p:tgtEl>
                                          <p:spTgt spid="3"/>
                                        </p:tgtEl>
                                      </p:cBhvr>
                                    </p:animEffect>
                                    <p:anim calcmode="lin" valueType="num">
                                      <p:cBhvr>
                                        <p:cTn id="18" dur="1500" fill="hold"/>
                                        <p:tgtEl>
                                          <p:spTgt spid="3"/>
                                        </p:tgtEl>
                                        <p:attrNameLst>
                                          <p:attrName>ppt_x</p:attrName>
                                        </p:attrNameLst>
                                      </p:cBhvr>
                                      <p:tavLst>
                                        <p:tav tm="0">
                                          <p:val>
                                            <p:strVal val="#ppt_x"/>
                                          </p:val>
                                        </p:tav>
                                        <p:tav tm="100000">
                                          <p:val>
                                            <p:strVal val="#ppt_x"/>
                                          </p:val>
                                        </p:tav>
                                      </p:tavLst>
                                    </p:anim>
                                    <p:anim calcmode="lin" valueType="num">
                                      <p:cBhvr>
                                        <p:cTn id="19" dur="1500" fill="hold"/>
                                        <p:tgtEl>
                                          <p:spTgt spid="3"/>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3000"/>
                                  </p:stCondLst>
                                  <p:childTnLst>
                                    <p:set>
                                      <p:cBhvr>
                                        <p:cTn id="21" dur="1" fill="hold">
                                          <p:stCondLst>
                                            <p:cond delay="0"/>
                                          </p:stCondLst>
                                        </p:cTn>
                                        <p:tgtEl>
                                          <p:spTgt spid="3078"/>
                                        </p:tgtEl>
                                        <p:attrNameLst>
                                          <p:attrName>style.visibility</p:attrName>
                                        </p:attrNameLst>
                                      </p:cBhvr>
                                      <p:to>
                                        <p:strVal val="visible"/>
                                      </p:to>
                                    </p:set>
                                    <p:animEffect transition="in" filter="fade">
                                      <p:cBhvr>
                                        <p:cTn id="22" dur="3000"/>
                                        <p:tgtEl>
                                          <p:spTgt spid="3078"/>
                                        </p:tgtEl>
                                      </p:cBhvr>
                                    </p:animEffect>
                                    <p:anim calcmode="lin" valueType="num">
                                      <p:cBhvr>
                                        <p:cTn id="23" dur="3000" fill="hold"/>
                                        <p:tgtEl>
                                          <p:spTgt spid="3078"/>
                                        </p:tgtEl>
                                        <p:attrNameLst>
                                          <p:attrName>ppt_x</p:attrName>
                                        </p:attrNameLst>
                                      </p:cBhvr>
                                      <p:tavLst>
                                        <p:tav tm="0">
                                          <p:val>
                                            <p:strVal val="#ppt_x"/>
                                          </p:val>
                                        </p:tav>
                                        <p:tav tm="100000">
                                          <p:val>
                                            <p:strVal val="#ppt_x"/>
                                          </p:val>
                                        </p:tav>
                                      </p:tavLst>
                                    </p:anim>
                                    <p:anim calcmode="lin" valueType="num">
                                      <p:cBhvr>
                                        <p:cTn id="24" dur="3000" fill="hold"/>
                                        <p:tgtEl>
                                          <p:spTgt spid="3078"/>
                                        </p:tgtEl>
                                        <p:attrNameLst>
                                          <p:attrName>ppt_y</p:attrName>
                                        </p:attrNameLst>
                                      </p:cBhvr>
                                      <p:tavLst>
                                        <p:tav tm="0">
                                          <p:val>
                                            <p:strVal val="#ppt_y+.1"/>
                                          </p:val>
                                        </p:tav>
                                        <p:tav tm="100000">
                                          <p:val>
                                            <p:strVal val="#ppt_y"/>
                                          </p:val>
                                        </p:tav>
                                      </p:tavLst>
                                    </p:anim>
                                  </p:childTnLst>
                                </p:cTn>
                              </p:par>
                              <p:par>
                                <p:cTn id="25" presetID="8" presetClass="emph" presetSubtype="0" fill="hold" nodeType="withEffect">
                                  <p:stCondLst>
                                    <p:cond delay="6000"/>
                                  </p:stCondLst>
                                  <p:childTnLst>
                                    <p:animRot by="300000">
                                      <p:cBhvr>
                                        <p:cTn id="26" dur="2000" fill="hold"/>
                                        <p:tgtEl>
                                          <p:spTgt spid="3078"/>
                                        </p:tgtEl>
                                        <p:attrNameLst>
                                          <p:attrName>r</p:attrName>
                                        </p:attrNameLst>
                                      </p:cBhvr>
                                    </p:animRot>
                                  </p:childTnLst>
                                </p:cTn>
                              </p:par>
                              <p:par>
                                <p:cTn id="27" presetID="8" presetClass="emph" presetSubtype="0" fill="hold" nodeType="withEffect">
                                  <p:stCondLst>
                                    <p:cond delay="8000"/>
                                  </p:stCondLst>
                                  <p:childTnLst>
                                    <p:animRot by="-300000">
                                      <p:cBhvr>
                                        <p:cTn id="28" dur="2000" fill="hold"/>
                                        <p:tgtEl>
                                          <p:spTgt spid="3078"/>
                                        </p:tgtEl>
                                        <p:attrNameLst>
                                          <p:attrName>r</p:attrName>
                                        </p:attrNameLst>
                                      </p:cBhvr>
                                    </p:animRot>
                                  </p:childTnLst>
                                </p:cTn>
                              </p:par>
                              <p:par>
                                <p:cTn id="29" presetID="8" presetClass="emph" presetSubtype="0" fill="hold" nodeType="withEffect">
                                  <p:stCondLst>
                                    <p:cond delay="10000"/>
                                  </p:stCondLst>
                                  <p:childTnLst>
                                    <p:animRot by="300000">
                                      <p:cBhvr>
                                        <p:cTn id="30" dur="2000" fill="hold"/>
                                        <p:tgtEl>
                                          <p:spTgt spid="3078"/>
                                        </p:tgtEl>
                                        <p:attrNameLst>
                                          <p:attrName>r</p:attrName>
                                        </p:attrNameLst>
                                      </p:cBhvr>
                                    </p:animRot>
                                  </p:childTnLst>
                                </p:cTn>
                              </p:par>
                              <p:par>
                                <p:cTn id="31" presetID="42" presetClass="entr" presetSubtype="0" fill="hold" nodeType="withEffect">
                                  <p:stCondLst>
                                    <p:cond delay="5000"/>
                                  </p:stCondLst>
                                  <p:childTnLst>
                                    <p:set>
                                      <p:cBhvr>
                                        <p:cTn id="32" dur="1" fill="hold">
                                          <p:stCondLst>
                                            <p:cond delay="0"/>
                                          </p:stCondLst>
                                        </p:cTn>
                                        <p:tgtEl>
                                          <p:spTgt spid="18"/>
                                        </p:tgtEl>
                                        <p:attrNameLst>
                                          <p:attrName>style.visibility</p:attrName>
                                        </p:attrNameLst>
                                      </p:cBhvr>
                                      <p:to>
                                        <p:strVal val="visible"/>
                                      </p:to>
                                    </p:set>
                                    <p:animEffect transition="in" filter="fade">
                                      <p:cBhvr>
                                        <p:cTn id="33" dur="3000"/>
                                        <p:tgtEl>
                                          <p:spTgt spid="18"/>
                                        </p:tgtEl>
                                      </p:cBhvr>
                                    </p:animEffect>
                                    <p:anim calcmode="lin" valueType="num">
                                      <p:cBhvr>
                                        <p:cTn id="34" dur="3000" fill="hold"/>
                                        <p:tgtEl>
                                          <p:spTgt spid="18"/>
                                        </p:tgtEl>
                                        <p:attrNameLst>
                                          <p:attrName>ppt_x</p:attrName>
                                        </p:attrNameLst>
                                      </p:cBhvr>
                                      <p:tavLst>
                                        <p:tav tm="0">
                                          <p:val>
                                            <p:strVal val="#ppt_x"/>
                                          </p:val>
                                        </p:tav>
                                        <p:tav tm="100000">
                                          <p:val>
                                            <p:strVal val="#ppt_x"/>
                                          </p:val>
                                        </p:tav>
                                      </p:tavLst>
                                    </p:anim>
                                    <p:anim calcmode="lin" valueType="num">
                                      <p:cBhvr>
                                        <p:cTn id="35" dur="3000" fill="hold"/>
                                        <p:tgtEl>
                                          <p:spTgt spid="18"/>
                                        </p:tgtEl>
                                        <p:attrNameLst>
                                          <p:attrName>ppt_y</p:attrName>
                                        </p:attrNameLst>
                                      </p:cBhvr>
                                      <p:tavLst>
                                        <p:tav tm="0">
                                          <p:val>
                                            <p:strVal val="#ppt_y+.1"/>
                                          </p:val>
                                        </p:tav>
                                        <p:tav tm="100000">
                                          <p:val>
                                            <p:strVal val="#ppt_y"/>
                                          </p:val>
                                        </p:tav>
                                      </p:tavLst>
                                    </p:anim>
                                  </p:childTnLst>
                                </p:cTn>
                              </p:par>
                              <p:par>
                                <p:cTn id="36" presetID="8" presetClass="emph" presetSubtype="0" fill="hold" nodeType="withEffect">
                                  <p:stCondLst>
                                    <p:cond delay="8000"/>
                                  </p:stCondLst>
                                  <p:childTnLst>
                                    <p:animRot by="600000">
                                      <p:cBhvr>
                                        <p:cTn id="37" dur="2000" fill="hold"/>
                                        <p:tgtEl>
                                          <p:spTgt spid="18"/>
                                        </p:tgtEl>
                                        <p:attrNameLst>
                                          <p:attrName>r</p:attrName>
                                        </p:attrNameLst>
                                      </p:cBhvr>
                                    </p:animRot>
                                  </p:childTnLst>
                                </p:cTn>
                              </p:par>
                              <p:par>
                                <p:cTn id="38" presetID="8" presetClass="emph" presetSubtype="0" fill="hold" nodeType="withEffect">
                                  <p:stCondLst>
                                    <p:cond delay="10000"/>
                                  </p:stCondLst>
                                  <p:childTnLst>
                                    <p:animRot by="-600000">
                                      <p:cBhvr>
                                        <p:cTn id="39" dur="2000" fill="hold"/>
                                        <p:tgtEl>
                                          <p:spTgt spid="1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8930511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pic>
        <p:nvPicPr>
          <p:cNvPr id="3075" name="bg" descr="F:\1-原创素材\1_mm1102\PPT\PPT_014\materaials\contents_1.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078" name="balloon" descr="F:\1-原创素材\1_mm1102\PPT\PPT_014\materaials\contents_3.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137125" y="260649"/>
            <a:ext cx="2872889" cy="3953777"/>
          </a:xfrm>
          <a:prstGeom prst="rect">
            <a:avLst/>
          </a:prstGeom>
          <a:noFill/>
          <a:extLst>
            <a:ext uri="{909E8E84-426E-40DD-AFC4-6F175D3DCCD1}">
              <a14:hiddenFill xmlns:a14="http://schemas.microsoft.com/office/drawing/2010/main">
                <a:solidFill>
                  <a:srgbClr val="FFFFFF"/>
                </a:solidFill>
              </a14:hiddenFill>
            </a:ext>
          </a:extLst>
        </p:spPr>
      </p:pic>
      <p:pic>
        <p:nvPicPr>
          <p:cNvPr id="18" name="balloon_2" descr="F:\1-原创素材\1_mm1102\PPT\PPT_014\materaials\contents_3.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rot="21128631" flipH="1">
            <a:off x="562828" y="191027"/>
            <a:ext cx="4983709" cy="6480175"/>
          </a:xfrm>
          <a:prstGeom prst="rect">
            <a:avLst/>
          </a:prstGeom>
          <a:noFill/>
          <a:extLst>
            <a:ext uri="{909E8E84-426E-40DD-AFC4-6F175D3DCCD1}">
              <a14:hiddenFill xmlns:a14="http://schemas.microsoft.com/office/drawing/2010/main">
                <a:solidFill>
                  <a:srgbClr val="FFFFFF"/>
                </a:solidFill>
              </a14:hiddenFill>
            </a:ext>
          </a:extLst>
        </p:spPr>
      </p:pic>
      <p:pic>
        <p:nvPicPr>
          <p:cNvPr id="3077" name="shape" descr="F:\1-原创素材\1_mm1102\PPT\PPT_014\materaials\contents_2.png"/>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391477" y="1019679"/>
            <a:ext cx="9178075" cy="4788148"/>
          </a:xfrm>
          <a:prstGeom prst="rect">
            <a:avLst/>
          </a:prstGeom>
          <a:noFill/>
          <a:extLst>
            <a:ext uri="{909E8E84-426E-40DD-AFC4-6F175D3DCCD1}">
              <a14:hiddenFill xmlns:a14="http://schemas.microsoft.com/office/drawing/2010/main">
                <a:solidFill>
                  <a:srgbClr val="FFFFFF"/>
                </a:solidFill>
              </a14:hiddenFill>
            </a:ext>
          </a:extLst>
        </p:spPr>
      </p:pic>
      <p:pic>
        <p:nvPicPr>
          <p:cNvPr id="3076" name="grassland" descr="F:\1-原创素材\1_mm1102\PPT\PPT_014\materaials\contents_5.png"/>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0" y="4933949"/>
            <a:ext cx="12192000" cy="1924051"/>
          </a:xfrm>
          <a:prstGeom prst="rect">
            <a:avLst/>
          </a:prstGeom>
          <a:noFill/>
          <a:extLst>
            <a:ext uri="{909E8E84-426E-40DD-AFC4-6F175D3DCCD1}">
              <a14:hiddenFill xmlns:a14="http://schemas.microsoft.com/office/drawing/2010/main">
                <a:solidFill>
                  <a:srgbClr val="FFFFFF"/>
                </a:solidFill>
              </a14:hiddenFill>
            </a:ext>
          </a:extLst>
        </p:spPr>
      </p:pic>
      <p:grpSp>
        <p:nvGrpSpPr>
          <p:cNvPr id="3" name="组合 2"/>
          <p:cNvGrpSpPr/>
          <p:nvPr userDrawn="1"/>
        </p:nvGrpSpPr>
        <p:grpSpPr>
          <a:xfrm>
            <a:off x="595135" y="4965171"/>
            <a:ext cx="11001731" cy="1920213"/>
            <a:chOff x="-4251670" y="1149350"/>
            <a:chExt cx="16299090" cy="2844800"/>
          </a:xfrm>
        </p:grpSpPr>
        <p:pic>
          <p:nvPicPr>
            <p:cNvPr id="3080" name="children_1" descr="F:\1-原创素材\1_mm1102\PPT\PPT_014\materaials\children_1.png"/>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4251670" y="1339850"/>
              <a:ext cx="1790700" cy="2463800"/>
            </a:xfrm>
            <a:prstGeom prst="rect">
              <a:avLst/>
            </a:prstGeom>
            <a:noFill/>
            <a:extLst>
              <a:ext uri="{909E8E84-426E-40DD-AFC4-6F175D3DCCD1}">
                <a14:hiddenFill xmlns:a14="http://schemas.microsoft.com/office/drawing/2010/main">
                  <a:solidFill>
                    <a:srgbClr val="FFFFFF"/>
                  </a:solidFill>
                </a14:hiddenFill>
              </a:ext>
            </a:extLst>
          </p:spPr>
        </p:pic>
        <p:pic>
          <p:nvPicPr>
            <p:cNvPr id="3081" name="children_2" descr="F:\1-原创素材\1_mm1102\PPT\PPT_014\materaials\children_2.png"/>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1758950" y="1308100"/>
              <a:ext cx="1574800" cy="2527300"/>
            </a:xfrm>
            <a:prstGeom prst="rect">
              <a:avLst/>
            </a:prstGeom>
            <a:noFill/>
            <a:extLst>
              <a:ext uri="{909E8E84-426E-40DD-AFC4-6F175D3DCCD1}">
                <a14:hiddenFill xmlns:a14="http://schemas.microsoft.com/office/drawing/2010/main">
                  <a:solidFill>
                    <a:srgbClr val="FFFFFF"/>
                  </a:solidFill>
                </a14:hiddenFill>
              </a:ext>
            </a:extLst>
          </p:spPr>
        </p:pic>
        <p:pic>
          <p:nvPicPr>
            <p:cNvPr id="3082" name="children_3" descr="F:\1-原创素材\1_mm1102\PPT\PPT_014\materaials\children_3.png"/>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657225" y="1295400"/>
              <a:ext cx="1790700" cy="2552700"/>
            </a:xfrm>
            <a:prstGeom prst="rect">
              <a:avLst/>
            </a:prstGeom>
            <a:noFill/>
            <a:extLst>
              <a:ext uri="{909E8E84-426E-40DD-AFC4-6F175D3DCCD1}">
                <a14:hiddenFill xmlns:a14="http://schemas.microsoft.com/office/drawing/2010/main">
                  <a:solidFill>
                    <a:srgbClr val="FFFFFF"/>
                  </a:solidFill>
                </a14:hiddenFill>
              </a:ext>
            </a:extLst>
          </p:spPr>
        </p:pic>
        <p:pic>
          <p:nvPicPr>
            <p:cNvPr id="3083" name="children_4" descr="F:\1-原创素材\1_mm1102\PPT\PPT_014\materaials\children_4.png"/>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00350" y="1149350"/>
              <a:ext cx="1600200" cy="2844800"/>
            </a:xfrm>
            <a:prstGeom prst="rect">
              <a:avLst/>
            </a:prstGeom>
            <a:noFill/>
            <a:extLst>
              <a:ext uri="{909E8E84-426E-40DD-AFC4-6F175D3DCCD1}">
                <a14:hiddenFill xmlns:a14="http://schemas.microsoft.com/office/drawing/2010/main">
                  <a:solidFill>
                    <a:srgbClr val="FFFFFF"/>
                  </a:solidFill>
                </a14:hiddenFill>
              </a:ext>
            </a:extLst>
          </p:spPr>
        </p:pic>
        <p:pic>
          <p:nvPicPr>
            <p:cNvPr id="3084" name="children_5" descr="F:\1-原创素材\1_mm1102\PPT\PPT_014\materaials\children_5.png"/>
            <p:cNvPicPr>
              <a:picLocks noChangeAspect="1" noChangeArrowheads="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4367361" y="1244600"/>
              <a:ext cx="2006600" cy="2654300"/>
            </a:xfrm>
            <a:prstGeom prst="rect">
              <a:avLst/>
            </a:prstGeom>
            <a:noFill/>
            <a:extLst>
              <a:ext uri="{909E8E84-426E-40DD-AFC4-6F175D3DCCD1}">
                <a14:hiddenFill xmlns:a14="http://schemas.microsoft.com/office/drawing/2010/main">
                  <a:solidFill>
                    <a:srgbClr val="FFFFFF"/>
                  </a:solidFill>
                </a14:hiddenFill>
              </a:ext>
            </a:extLst>
          </p:spPr>
        </p:pic>
        <p:pic>
          <p:nvPicPr>
            <p:cNvPr id="3085" name="children_6" descr="F:\1-原创素材\1_mm1102\PPT\PPT_014\materaials\children_6.png"/>
            <p:cNvPicPr>
              <a:picLocks noChangeAspect="1" noChangeArrowheads="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316951" y="1219200"/>
              <a:ext cx="1689100" cy="2705100"/>
            </a:xfrm>
            <a:prstGeom prst="rect">
              <a:avLst/>
            </a:prstGeom>
            <a:noFill/>
            <a:extLst>
              <a:ext uri="{909E8E84-426E-40DD-AFC4-6F175D3DCCD1}">
                <a14:hiddenFill xmlns:a14="http://schemas.microsoft.com/office/drawing/2010/main">
                  <a:solidFill>
                    <a:srgbClr val="FFFFFF"/>
                  </a:solidFill>
                </a14:hiddenFill>
              </a:ext>
            </a:extLst>
          </p:spPr>
        </p:pic>
        <p:pic>
          <p:nvPicPr>
            <p:cNvPr id="3086" name="children_7" descr="F:\1-原创素材\1_mm1102\PPT\PPT_014\materaials\children_7.png"/>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8238835" y="1346200"/>
              <a:ext cx="2019300" cy="2451100"/>
            </a:xfrm>
            <a:prstGeom prst="rect">
              <a:avLst/>
            </a:prstGeom>
            <a:noFill/>
            <a:extLst>
              <a:ext uri="{909E8E84-426E-40DD-AFC4-6F175D3DCCD1}">
                <a14:hiddenFill xmlns:a14="http://schemas.microsoft.com/office/drawing/2010/main">
                  <a:solidFill>
                    <a:srgbClr val="FFFFFF"/>
                  </a:solidFill>
                </a14:hiddenFill>
              </a:ext>
            </a:extLst>
          </p:spPr>
        </p:pic>
        <p:pic>
          <p:nvPicPr>
            <p:cNvPr id="3087" name="children_8" descr="F:\1-原创素材\1_mm1102\PPT\PPT_014\materaials\children_8.png"/>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0269420" y="1327150"/>
              <a:ext cx="1778000" cy="2489200"/>
            </a:xfrm>
            <a:prstGeom prst="rect">
              <a:avLst/>
            </a:prstGeom>
            <a:noFill/>
            <a:extLst>
              <a:ext uri="{909E8E84-426E-40DD-AFC4-6F175D3DCCD1}">
                <a14:hiddenFill xmlns:a14="http://schemas.microsoft.com/office/drawing/2010/main">
                  <a:solidFill>
                    <a:srgbClr val="FFFFFF"/>
                  </a:solidFill>
                </a14:hiddenFill>
              </a:ext>
            </a:extLst>
          </p:spPr>
        </p:pic>
      </p:grpSp>
      <p:sp>
        <p:nvSpPr>
          <p:cNvPr id="17" name="TextBox 16"/>
          <p:cNvSpPr txBox="1"/>
          <p:nvPr userDrawn="1"/>
        </p:nvSpPr>
        <p:spPr>
          <a:xfrm>
            <a:off x="-3889109" y="7845491"/>
            <a:ext cx="1656736" cy="461665"/>
          </a:xfrm>
          <a:prstGeom prst="rect">
            <a:avLst/>
          </a:prstGeom>
          <a:noFill/>
        </p:spPr>
        <p:txBody>
          <a:bodyPr wrap="non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dirty="0" err="1">
                <a:ln>
                  <a:noFill/>
                </a:ln>
                <a:solidFill>
                  <a:prstClr val="white"/>
                </a:solidFill>
                <a:effectLst/>
                <a:uLnTx/>
                <a:uFillTx/>
                <a:latin typeface="Calibri"/>
                <a:ea typeface="宋体" panose="02010600030101010101" pitchFamily="2" charset="-122"/>
                <a:cs typeface="+mn-cs"/>
              </a:rPr>
              <a:t>Contents_N</a:t>
            </a:r>
            <a:endParaRPr kumimoji="0" lang="zh-CN" altLang="en-US" sz="2400" b="0" i="0" u="none" strike="noStrike" kern="1200" cap="none" spc="0" normalizeH="0" baseline="0" noProof="0" dirty="0">
              <a:ln>
                <a:noFill/>
              </a:ln>
              <a:solidFill>
                <a:prstClr val="white"/>
              </a:solidFill>
              <a:effectLst/>
              <a:uLnTx/>
              <a:uFillTx/>
              <a:latin typeface="Calibri"/>
              <a:ea typeface="宋体" panose="02010600030101010101" pitchFamily="2" charset="-122"/>
              <a:cs typeface="+mn-cs"/>
            </a:endParaRPr>
          </a:p>
        </p:txBody>
      </p:sp>
      <p:grpSp>
        <p:nvGrpSpPr>
          <p:cNvPr id="4" name="kite_group"/>
          <p:cNvGrpSpPr/>
          <p:nvPr userDrawn="1"/>
        </p:nvGrpSpPr>
        <p:grpSpPr>
          <a:xfrm>
            <a:off x="-240704" y="-1580104"/>
            <a:ext cx="5808371" cy="2887303"/>
            <a:chOff x="-180528" y="-1185078"/>
            <a:chExt cx="4356278" cy="2165477"/>
          </a:xfrm>
        </p:grpSpPr>
        <p:pic>
          <p:nvPicPr>
            <p:cNvPr id="19" name="kite" descr="F:\1-原创素材\1_mm1102\PPT\PPT_014\materaials\contents_4.png"/>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500195" y="411510"/>
              <a:ext cx="675555" cy="568889"/>
            </a:xfrm>
            <a:prstGeom prst="rect">
              <a:avLst/>
            </a:prstGeom>
            <a:noFill/>
            <a:extLst>
              <a:ext uri="{909E8E84-426E-40DD-AFC4-6F175D3DCCD1}">
                <a14:hiddenFill xmlns:a14="http://schemas.microsoft.com/office/drawing/2010/main">
                  <a:solidFill>
                    <a:srgbClr val="FFFFFF"/>
                  </a:solidFill>
                </a14:hiddenFill>
              </a:ext>
            </a:extLst>
          </p:spPr>
        </p:pic>
        <p:sp>
          <p:nvSpPr>
            <p:cNvPr id="2" name="椭圆 1"/>
            <p:cNvSpPr/>
            <p:nvPr userDrawn="1"/>
          </p:nvSpPr>
          <p:spPr>
            <a:xfrm>
              <a:off x="-180528" y="-1185078"/>
              <a:ext cx="72008" cy="7200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spTree>
    <p:extLst>
      <p:ext uri="{BB962C8B-B14F-4D97-AF65-F5344CB8AC3E}">
        <p14:creationId xmlns:p14="http://schemas.microsoft.com/office/powerpoint/2010/main" val="194280486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withEffect">
                                  <p:stCondLst>
                                    <p:cond delay="0"/>
                                  </p:stCondLst>
                                  <p:childTnLst>
                                    <p:animRot by="-300000">
                                      <p:cBhvr>
                                        <p:cTn id="6" dur="2000" fill="hold"/>
                                        <p:tgtEl>
                                          <p:spTgt spid="3078"/>
                                        </p:tgtEl>
                                        <p:attrNameLst>
                                          <p:attrName>r</p:attrName>
                                        </p:attrNameLst>
                                      </p:cBhvr>
                                    </p:animRot>
                                  </p:childTnLst>
                                </p:cTn>
                              </p:par>
                              <p:par>
                                <p:cTn id="7" presetID="8" presetClass="emph" presetSubtype="0" fill="hold" nodeType="withEffect">
                                  <p:stCondLst>
                                    <p:cond delay="2000"/>
                                  </p:stCondLst>
                                  <p:childTnLst>
                                    <p:animRot by="300000">
                                      <p:cBhvr>
                                        <p:cTn id="8" dur="2000" fill="hold"/>
                                        <p:tgtEl>
                                          <p:spTgt spid="3078"/>
                                        </p:tgtEl>
                                        <p:attrNameLst>
                                          <p:attrName>r</p:attrName>
                                        </p:attrNameLst>
                                      </p:cBhvr>
                                    </p:animRot>
                                  </p:childTnLst>
                                </p:cTn>
                              </p:par>
                              <p:par>
                                <p:cTn id="9" presetID="8" presetClass="emph" presetSubtype="0" fill="hold" nodeType="withEffect">
                                  <p:stCondLst>
                                    <p:cond delay="4000"/>
                                  </p:stCondLst>
                                  <p:childTnLst>
                                    <p:animRot by="-300000">
                                      <p:cBhvr>
                                        <p:cTn id="10" dur="2000" fill="hold"/>
                                        <p:tgtEl>
                                          <p:spTgt spid="3078"/>
                                        </p:tgtEl>
                                        <p:attrNameLst>
                                          <p:attrName>r</p:attrName>
                                        </p:attrNameLst>
                                      </p:cBhvr>
                                    </p:animRot>
                                  </p:childTnLst>
                                </p:cTn>
                              </p:par>
                              <p:par>
                                <p:cTn id="11" presetID="8" presetClass="emph" presetSubtype="0" fill="hold" nodeType="withEffect">
                                  <p:stCondLst>
                                    <p:cond delay="6000"/>
                                  </p:stCondLst>
                                  <p:childTnLst>
                                    <p:animRot by="300000">
                                      <p:cBhvr>
                                        <p:cTn id="12" dur="2000" fill="hold"/>
                                        <p:tgtEl>
                                          <p:spTgt spid="3078"/>
                                        </p:tgtEl>
                                        <p:attrNameLst>
                                          <p:attrName>r</p:attrName>
                                        </p:attrNameLst>
                                      </p:cBhvr>
                                    </p:animRot>
                                  </p:childTnLst>
                                </p:cTn>
                              </p:par>
                              <p:par>
                                <p:cTn id="13" presetID="8" presetClass="emph" presetSubtype="0" fill="hold" nodeType="withEffect">
                                  <p:stCondLst>
                                    <p:cond delay="0"/>
                                  </p:stCondLst>
                                  <p:childTnLst>
                                    <p:animRot by="600000">
                                      <p:cBhvr>
                                        <p:cTn id="14" dur="2000" fill="hold"/>
                                        <p:tgtEl>
                                          <p:spTgt spid="18"/>
                                        </p:tgtEl>
                                        <p:attrNameLst>
                                          <p:attrName>r</p:attrName>
                                        </p:attrNameLst>
                                      </p:cBhvr>
                                    </p:animRot>
                                  </p:childTnLst>
                                </p:cTn>
                              </p:par>
                              <p:par>
                                <p:cTn id="15" presetID="8" presetClass="emph" presetSubtype="0" fill="hold" nodeType="withEffect">
                                  <p:stCondLst>
                                    <p:cond delay="2000"/>
                                  </p:stCondLst>
                                  <p:childTnLst>
                                    <p:animRot by="-600000">
                                      <p:cBhvr>
                                        <p:cTn id="16" dur="2000" fill="hold"/>
                                        <p:tgtEl>
                                          <p:spTgt spid="18"/>
                                        </p:tgtEl>
                                        <p:attrNameLst>
                                          <p:attrName>r</p:attrName>
                                        </p:attrNameLst>
                                      </p:cBhvr>
                                    </p:animRot>
                                  </p:childTnLst>
                                </p:cTn>
                              </p:par>
                              <p:par>
                                <p:cTn id="17" presetID="8" presetClass="emph" presetSubtype="0" fill="hold" nodeType="withEffect">
                                  <p:stCondLst>
                                    <p:cond delay="4000"/>
                                  </p:stCondLst>
                                  <p:childTnLst>
                                    <p:animRot by="600000">
                                      <p:cBhvr>
                                        <p:cTn id="18" dur="2000" fill="hold"/>
                                        <p:tgtEl>
                                          <p:spTgt spid="18"/>
                                        </p:tgtEl>
                                        <p:attrNameLst>
                                          <p:attrName>r</p:attrName>
                                        </p:attrNameLst>
                                      </p:cBhvr>
                                    </p:animRot>
                                  </p:childTnLst>
                                </p:cTn>
                              </p:par>
                              <p:par>
                                <p:cTn id="19" presetID="8" presetClass="emph" presetSubtype="0" fill="hold" nodeType="withEffect">
                                  <p:stCondLst>
                                    <p:cond delay="6000"/>
                                  </p:stCondLst>
                                  <p:childTnLst>
                                    <p:animRot by="-300000">
                                      <p:cBhvr>
                                        <p:cTn id="20" dur="2000" fill="hold"/>
                                        <p:tgtEl>
                                          <p:spTgt spid="18"/>
                                        </p:tgtEl>
                                        <p:attrNameLst>
                                          <p:attrName>r</p:attrName>
                                        </p:attrNameLst>
                                      </p:cBhvr>
                                    </p:animRot>
                                  </p:childTnLst>
                                </p:cTn>
                              </p:par>
                              <p:par>
                                <p:cTn id="21" presetID="8" presetClass="emph" presetSubtype="0" fill="hold" nodeType="withEffect">
                                  <p:stCondLst>
                                    <p:cond delay="0"/>
                                  </p:stCondLst>
                                  <p:childTnLst>
                                    <p:animRot by="-600000">
                                      <p:cBhvr>
                                        <p:cTn id="22" dur="4000" fill="hold"/>
                                        <p:tgtEl>
                                          <p:spTgt spid="4"/>
                                        </p:tgtEl>
                                        <p:attrNameLst>
                                          <p:attrName>r</p:attrName>
                                        </p:attrNameLst>
                                      </p:cBhvr>
                                    </p:animRot>
                                  </p:childTnLst>
                                </p:cTn>
                              </p:par>
                              <p:par>
                                <p:cTn id="23" presetID="8" presetClass="emph" presetSubtype="0" fill="hold" nodeType="withEffect">
                                  <p:stCondLst>
                                    <p:cond delay="4000"/>
                                  </p:stCondLst>
                                  <p:childTnLst>
                                    <p:animRot by="600000">
                                      <p:cBhvr>
                                        <p:cTn id="24" dur="4000" fill="hold"/>
                                        <p:tgtEl>
                                          <p:spTgt spid="4"/>
                                        </p:tgtEl>
                                        <p:attrNameLst>
                                          <p:attrName>r</p:attrName>
                                        </p:attrNameLst>
                                      </p:cBhvr>
                                    </p:animRot>
                                  </p:childTnLst>
                                </p:cTn>
                              </p:par>
                              <p:par>
                                <p:cTn id="25" presetID="42" presetClass="path" presetSubtype="0" accel="50000" decel="50000" fill="hold" nodeType="withEffect">
                                  <p:stCondLst>
                                    <p:cond delay="0"/>
                                  </p:stCondLst>
                                  <p:childTnLst>
                                    <p:animMotion origin="layout" path="M -2.77778E-6 3.08642E-6 L 0.0375 0.01975 " pathEditMode="relative" rAng="0" ptsTypes="AA">
                                      <p:cBhvr>
                                        <p:cTn id="26" dur="5000" fill="hold"/>
                                        <p:tgtEl>
                                          <p:spTgt spid="4"/>
                                        </p:tgtEl>
                                        <p:attrNameLst>
                                          <p:attrName>ppt_x</p:attrName>
                                          <p:attrName>ppt_y</p:attrName>
                                        </p:attrNameLst>
                                      </p:cBhvr>
                                      <p:rCtr x="1875" y="988"/>
                                    </p:animMotion>
                                  </p:childTnLst>
                                </p:cTn>
                              </p:par>
                              <p:par>
                                <p:cTn id="27" presetID="42" presetClass="path" presetSubtype="0" accel="50000" decel="50000" fill="hold" nodeType="withEffect">
                                  <p:stCondLst>
                                    <p:cond delay="5000"/>
                                  </p:stCondLst>
                                  <p:childTnLst>
                                    <p:animMotion origin="layout" path="M 0.0375 0.01975 L 0.02969 -0.01235 " pathEditMode="relative" rAng="0" ptsTypes="AA">
                                      <p:cBhvr>
                                        <p:cTn id="28" dur="3000" fill="hold"/>
                                        <p:tgtEl>
                                          <p:spTgt spid="4"/>
                                        </p:tgtEl>
                                        <p:attrNameLst>
                                          <p:attrName>ppt_x</p:attrName>
                                          <p:attrName>ppt_y</p:attrName>
                                        </p:attrNameLst>
                                      </p:cBhvr>
                                      <p:rCtr x="-399" y="-16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自定义版式">
    <p:bg>
      <p:bgPr>
        <a:solidFill>
          <a:schemeClr val="bg1"/>
        </a:solidFill>
        <a:effectLst/>
      </p:bgPr>
    </p:bg>
    <p:spTree>
      <p:nvGrpSpPr>
        <p:cNvPr id="1" name=""/>
        <p:cNvGrpSpPr/>
        <p:nvPr/>
      </p:nvGrpSpPr>
      <p:grpSpPr>
        <a:xfrm>
          <a:off x="0" y="0"/>
          <a:ext cx="0" cy="0"/>
          <a:chOff x="0" y="0"/>
          <a:chExt cx="0" cy="0"/>
        </a:xfrm>
      </p:grpSpPr>
      <p:grpSp>
        <p:nvGrpSpPr>
          <p:cNvPr id="2" name="L_blue"/>
          <p:cNvGrpSpPr/>
          <p:nvPr userDrawn="1"/>
        </p:nvGrpSpPr>
        <p:grpSpPr>
          <a:xfrm>
            <a:off x="0" y="34210"/>
            <a:ext cx="647589" cy="6748492"/>
            <a:chOff x="0" y="25657"/>
            <a:chExt cx="485692" cy="5061369"/>
          </a:xfrm>
        </p:grpSpPr>
        <p:pic>
          <p:nvPicPr>
            <p:cNvPr id="3" name="Picture 2" descr="F:\1-原创素材\1_mm1102\PPT\PPT_014\materaials\page_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5657"/>
              <a:ext cx="485692" cy="431415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0" descr="F:\1-原创素材\1_mm1102\PPT\PPT_014\materaials\page_9.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303703"/>
              <a:ext cx="350460" cy="2783323"/>
            </a:xfrm>
            <a:prstGeom prst="rect">
              <a:avLst/>
            </a:prstGeom>
            <a:noFill/>
            <a:extLst>
              <a:ext uri="{909E8E84-426E-40DD-AFC4-6F175D3DCCD1}">
                <a14:hiddenFill xmlns:a14="http://schemas.microsoft.com/office/drawing/2010/main">
                  <a:solidFill>
                    <a:srgbClr val="FFFFFF"/>
                  </a:solidFill>
                </a14:hiddenFill>
              </a:ext>
            </a:extLst>
          </p:spPr>
        </p:pic>
      </p:grpSp>
      <p:pic>
        <p:nvPicPr>
          <p:cNvPr id="5" name="B2_green" descr="F:\1-原创素材\1_mm1102\PPT\PPT_014\materaials\page_10.png"/>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rot="10800000">
            <a:off x="6149677" y="6008211"/>
            <a:ext cx="5524828" cy="849788"/>
          </a:xfrm>
          <a:prstGeom prst="rect">
            <a:avLst/>
          </a:prstGeom>
          <a:noFill/>
          <a:extLst>
            <a:ext uri="{909E8E84-426E-40DD-AFC4-6F175D3DCCD1}">
              <a14:hiddenFill xmlns:a14="http://schemas.microsoft.com/office/drawing/2010/main">
                <a:solidFill>
                  <a:srgbClr val="FFFFFF"/>
                </a:solidFill>
              </a14:hiddenFill>
            </a:ext>
          </a:extLst>
        </p:spPr>
      </p:pic>
      <p:pic>
        <p:nvPicPr>
          <p:cNvPr id="6" name="T1_green" descr="F:\1-原创素材\1_mm1102\PPT\PPT_014\materaials\page_3.png"/>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367688" y="39553"/>
            <a:ext cx="4469637" cy="763732"/>
          </a:xfrm>
          <a:prstGeom prst="rect">
            <a:avLst/>
          </a:prstGeom>
          <a:noFill/>
          <a:extLst>
            <a:ext uri="{909E8E84-426E-40DD-AFC4-6F175D3DCCD1}">
              <a14:hiddenFill xmlns:a14="http://schemas.microsoft.com/office/drawing/2010/main">
                <a:solidFill>
                  <a:srgbClr val="FFFFFF"/>
                </a:solidFill>
              </a14:hiddenFill>
            </a:ext>
          </a:extLst>
        </p:spPr>
      </p:pic>
      <p:pic>
        <p:nvPicPr>
          <p:cNvPr id="7" name="T3_red" descr="F:\1-原创素材\1_mm1102\PPT\PPT_014\materaials\page_11.png"/>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6135709" y="125607"/>
            <a:ext cx="5538796" cy="677677"/>
          </a:xfrm>
          <a:prstGeom prst="rect">
            <a:avLst/>
          </a:prstGeom>
          <a:noFill/>
          <a:extLst>
            <a:ext uri="{909E8E84-426E-40DD-AFC4-6F175D3DCCD1}">
              <a14:hiddenFill xmlns:a14="http://schemas.microsoft.com/office/drawing/2010/main">
                <a:solidFill>
                  <a:srgbClr val="FFFFFF"/>
                </a:solidFill>
              </a14:hiddenFill>
            </a:ext>
          </a:extLst>
        </p:spPr>
      </p:pic>
      <p:pic>
        <p:nvPicPr>
          <p:cNvPr id="8" name="T4_orange" descr="F:\1-原创素材\1_mm1102\PPT\PPT_014\materaials\page_5.png"/>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858077" y="1"/>
            <a:ext cx="2478617" cy="892815"/>
          </a:xfrm>
          <a:prstGeom prst="rect">
            <a:avLst/>
          </a:prstGeom>
          <a:noFill/>
          <a:extLst>
            <a:ext uri="{909E8E84-426E-40DD-AFC4-6F175D3DCCD1}">
              <a14:hiddenFill xmlns:a14="http://schemas.microsoft.com/office/drawing/2010/main">
                <a:solidFill>
                  <a:srgbClr val="FFFFFF"/>
                </a:solidFill>
              </a14:hiddenFill>
            </a:ext>
          </a:extLst>
        </p:spPr>
      </p:pic>
      <p:grpSp>
        <p:nvGrpSpPr>
          <p:cNvPr id="9" name="R_blue"/>
          <p:cNvGrpSpPr/>
          <p:nvPr userDrawn="1"/>
        </p:nvGrpSpPr>
        <p:grpSpPr>
          <a:xfrm rot="10800000">
            <a:off x="11591762" y="423056"/>
            <a:ext cx="556165" cy="6405653"/>
            <a:chOff x="8693821" y="317292"/>
            <a:chExt cx="417124" cy="4804240"/>
          </a:xfrm>
        </p:grpSpPr>
        <p:grpSp>
          <p:nvGrpSpPr>
            <p:cNvPr id="10" name="组合 9"/>
            <p:cNvGrpSpPr/>
            <p:nvPr/>
          </p:nvGrpSpPr>
          <p:grpSpPr>
            <a:xfrm>
              <a:off x="8693821" y="573308"/>
              <a:ext cx="417124" cy="4548224"/>
              <a:chOff x="8693821" y="573308"/>
              <a:chExt cx="417124" cy="4548224"/>
            </a:xfrm>
          </p:grpSpPr>
          <p:pic>
            <p:nvPicPr>
              <p:cNvPr id="12" name="Picture 3" descr="F:\1-原创素材\1_mm1102\PPT\PPT_014\materaials\page_2.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714773" y="2572170"/>
                <a:ext cx="396172" cy="2549362"/>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8" descr="F:\1-原创素材\1_mm1102\PPT\PPT_014\materaials\page_7.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693821" y="573308"/>
                <a:ext cx="417124" cy="4356505"/>
              </a:xfrm>
              <a:prstGeom prst="rect">
                <a:avLst/>
              </a:prstGeom>
              <a:noFill/>
              <a:extLst>
                <a:ext uri="{909E8E84-426E-40DD-AFC4-6F175D3DCCD1}">
                  <a14:hiddenFill xmlns:a14="http://schemas.microsoft.com/office/drawing/2010/main">
                    <a:solidFill>
                      <a:srgbClr val="FFFFFF"/>
                    </a:solidFill>
                  </a14:hiddenFill>
                </a:ext>
              </a:extLst>
            </p:spPr>
          </p:pic>
        </p:grpSp>
        <p:pic>
          <p:nvPicPr>
            <p:cNvPr id="11" name="Picture 9" descr="F:\1-原创素材\1_mm1102\PPT\PPT_014\materaials\page_8.p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768104" y="317292"/>
              <a:ext cx="342841" cy="2791391"/>
            </a:xfrm>
            <a:prstGeom prst="rect">
              <a:avLst/>
            </a:prstGeom>
            <a:noFill/>
            <a:extLst>
              <a:ext uri="{909E8E84-426E-40DD-AFC4-6F175D3DCCD1}">
                <a14:hiddenFill xmlns:a14="http://schemas.microsoft.com/office/drawing/2010/main">
                  <a:solidFill>
                    <a:srgbClr val="FFFFFF"/>
                  </a:solidFill>
                </a14:hiddenFill>
              </a:ext>
            </a:extLst>
          </p:spPr>
        </p:pic>
      </p:grpSp>
      <p:pic>
        <p:nvPicPr>
          <p:cNvPr id="14" name="T2_orange" descr="F:\1-原创素材\1_mm1102\PPT\PPT_014\materaials\page_6.png"/>
          <p:cNvPicPr>
            <a:picLocks noChangeAspect="1" noChangeArrowheads="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3886596" y="263973"/>
            <a:ext cx="2986531" cy="763732"/>
          </a:xfrm>
          <a:prstGeom prst="rect">
            <a:avLst/>
          </a:prstGeom>
          <a:noFill/>
          <a:extLst>
            <a:ext uri="{909E8E84-426E-40DD-AFC4-6F175D3DCCD1}">
              <a14:hiddenFill xmlns:a14="http://schemas.microsoft.com/office/drawing/2010/main">
                <a:solidFill>
                  <a:srgbClr val="FFFFFF"/>
                </a:solidFill>
              </a14:hiddenFill>
            </a:ext>
          </a:extLst>
        </p:spPr>
      </p:pic>
      <p:pic>
        <p:nvPicPr>
          <p:cNvPr id="15" name="B1_red" descr="F:\1-原创素材\1_mm1102\PPT\PPT_014\materaials\page_4.png"/>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auto">
          <a:xfrm rot="10800000">
            <a:off x="200398" y="6083510"/>
            <a:ext cx="7200943" cy="774489"/>
          </a:xfrm>
          <a:prstGeom prst="rect">
            <a:avLst/>
          </a:prstGeom>
          <a:noFill/>
          <a:extLst>
            <a:ext uri="{909E8E84-426E-40DD-AFC4-6F175D3DCCD1}">
              <a14:hiddenFill xmlns:a14="http://schemas.microsoft.com/office/drawing/2010/main">
                <a:solidFill>
                  <a:srgbClr val="FFFFFF"/>
                </a:solidFill>
              </a14:hiddenFill>
            </a:ext>
          </a:extLst>
        </p:spPr>
      </p:pic>
      <p:pic>
        <p:nvPicPr>
          <p:cNvPr id="16" name="B1_brush" descr="F:\1-原创素材\1_mm1102\PPT\PPT_014\materaials\brush_2.png"/>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rot="2844008">
            <a:off x="6141239" y="6048030"/>
            <a:ext cx="857919" cy="1469345"/>
          </a:xfrm>
          <a:prstGeom prst="rect">
            <a:avLst/>
          </a:prstGeom>
          <a:noFill/>
          <a:extLst>
            <a:ext uri="{909E8E84-426E-40DD-AFC4-6F175D3DCCD1}">
              <a14:hiddenFill xmlns:a14="http://schemas.microsoft.com/office/drawing/2010/main">
                <a:solidFill>
                  <a:srgbClr val="FFFFFF"/>
                </a:solidFill>
              </a14:hiddenFill>
            </a:ext>
          </a:extLst>
        </p:spPr>
      </p:pic>
      <p:pic>
        <p:nvPicPr>
          <p:cNvPr id="17" name="L_brush" descr="F:\1-原创素材\1_mm1102\PPT\PPT_014\materaials\brush_3.png"/>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rot="12816564">
            <a:off x="108742" y="5389649"/>
            <a:ext cx="717077" cy="1387721"/>
          </a:xfrm>
          <a:prstGeom prst="rect">
            <a:avLst/>
          </a:prstGeom>
          <a:noFill/>
          <a:extLst>
            <a:ext uri="{909E8E84-426E-40DD-AFC4-6F175D3DCCD1}">
              <a14:hiddenFill xmlns:a14="http://schemas.microsoft.com/office/drawing/2010/main">
                <a:solidFill>
                  <a:srgbClr val="FFFFFF"/>
                </a:solidFill>
              </a14:hiddenFill>
            </a:ext>
          </a:extLst>
        </p:spPr>
      </p:pic>
      <p:pic>
        <p:nvPicPr>
          <p:cNvPr id="18" name="T4_brush" descr="F:\1-原创素材\1_mm1102\PPT\PPT_014\materaials\brush_4.png"/>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rot="14006805" flipH="1">
            <a:off x="10257143" y="-841371"/>
            <a:ext cx="889605" cy="1761845"/>
          </a:xfrm>
          <a:prstGeom prst="rect">
            <a:avLst/>
          </a:prstGeom>
          <a:noFill/>
          <a:extLst>
            <a:ext uri="{909E8E84-426E-40DD-AFC4-6F175D3DCCD1}">
              <a14:hiddenFill xmlns:a14="http://schemas.microsoft.com/office/drawing/2010/main">
                <a:solidFill>
                  <a:srgbClr val="FFFFFF"/>
                </a:solidFill>
              </a14:hiddenFill>
            </a:ext>
          </a:extLst>
        </p:spPr>
      </p:pic>
      <p:pic>
        <p:nvPicPr>
          <p:cNvPr id="19" name="B2_brush" descr="F:\1-原创素材\1_mm1102\PPT\PPT_014\materaials\brush_1.png"/>
          <p:cNvPicPr>
            <a:picLocks noChangeAspect="1" noChangeArrowheads="1"/>
          </p:cNvPicPr>
          <p:nvPr userDrawn="1"/>
        </p:nvPicPr>
        <p:blipFill>
          <a:blip r:embed="rId16" cstate="print">
            <a:extLst>
              <a:ext uri="{BEBA8EAE-BF5A-486C-A8C5-ECC9F3942E4B}">
                <a14:imgProps xmlns:a14="http://schemas.microsoft.com/office/drawing/2010/main">
                  <a14:imgLayer r:embed="rId17">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rot="14208201" flipH="1" flipV="1">
            <a:off x="10416623" y="5885135"/>
            <a:ext cx="851004" cy="1795133"/>
          </a:xfrm>
          <a:prstGeom prst="rect">
            <a:avLst/>
          </a:prstGeom>
          <a:noFill/>
          <a:extLst>
            <a:ext uri="{909E8E84-426E-40DD-AFC4-6F175D3DCCD1}">
              <a14:hiddenFill xmlns:a14="http://schemas.microsoft.com/office/drawing/2010/main">
                <a:solidFill>
                  <a:srgbClr val="FFFFFF"/>
                </a:solidFill>
              </a14:hiddenFill>
            </a:ext>
          </a:extLst>
        </p:spPr>
      </p:pic>
      <p:pic>
        <p:nvPicPr>
          <p:cNvPr id="20" name="T2_brush" descr="F:\1-原创素材\1_mm1102\PPT\PPT_014\materaials\brush_4.png"/>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rot="14006805" flipH="1">
            <a:off x="4328623" y="-637015"/>
            <a:ext cx="889605" cy="1761845"/>
          </a:xfrm>
          <a:prstGeom prst="rect">
            <a:avLst/>
          </a:prstGeom>
          <a:noFill/>
          <a:extLst>
            <a:ext uri="{909E8E84-426E-40DD-AFC4-6F175D3DCCD1}">
              <a14:hiddenFill xmlns:a14="http://schemas.microsoft.com/office/drawing/2010/main">
                <a:solidFill>
                  <a:srgbClr val="FFFFFF"/>
                </a:solidFill>
              </a14:hiddenFill>
            </a:ext>
          </a:extLst>
        </p:spPr>
      </p:pic>
      <p:pic>
        <p:nvPicPr>
          <p:cNvPr id="21" name="T1_brush" descr="F:\1-原创素材\1_mm1102\PPT\PPT_014\materaials\brush_1.png"/>
          <p:cNvPicPr>
            <a:picLocks noChangeAspect="1" noChangeArrowheads="1"/>
          </p:cNvPicPr>
          <p:nvPr userDrawn="1"/>
        </p:nvPicPr>
        <p:blipFill>
          <a:blip r:embed="rId18" cstate="print">
            <a:extLst>
              <a:ext uri="{BEBA8EAE-BF5A-486C-A8C5-ECC9F3942E4B}">
                <a14:imgProps xmlns:a14="http://schemas.microsoft.com/office/drawing/2010/main">
                  <a14:imgLayer r:embed="rId19">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rot="18291844" flipH="1">
            <a:off x="647804" y="-60616"/>
            <a:ext cx="889971" cy="1696216"/>
          </a:xfrm>
          <a:prstGeom prst="rect">
            <a:avLst/>
          </a:prstGeom>
          <a:noFill/>
          <a:extLst>
            <a:ext uri="{909E8E84-426E-40DD-AFC4-6F175D3DCCD1}">
              <a14:hiddenFill xmlns:a14="http://schemas.microsoft.com/office/drawing/2010/main">
                <a:solidFill>
                  <a:srgbClr val="FFFFFF"/>
                </a:solidFill>
              </a14:hiddenFill>
            </a:ext>
          </a:extLst>
        </p:spPr>
      </p:pic>
      <p:pic>
        <p:nvPicPr>
          <p:cNvPr id="22" name="R_brush" descr="F:\1-原创素材\1_mm1102\PPT\PPT_014\materaials\brush_3.png"/>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rot="1627747">
            <a:off x="11319559" y="476841"/>
            <a:ext cx="717077" cy="1387721"/>
          </a:xfrm>
          <a:prstGeom prst="rect">
            <a:avLst/>
          </a:prstGeom>
          <a:noFill/>
          <a:extLst>
            <a:ext uri="{909E8E84-426E-40DD-AFC4-6F175D3DCCD1}">
              <a14:hiddenFill xmlns:a14="http://schemas.microsoft.com/office/drawing/2010/main">
                <a:solidFill>
                  <a:srgbClr val="FFFFFF"/>
                </a:solidFill>
              </a14:hiddenFill>
            </a:ext>
          </a:extLst>
        </p:spPr>
      </p:pic>
      <p:pic>
        <p:nvPicPr>
          <p:cNvPr id="23" name="T3_brush" descr="F:\1-原创素材\1_mm1102\PPT\PPT_014\materaials\brush_2.png"/>
          <p:cNvPicPr>
            <a:picLocks noChangeAspect="1" noChangeArrowheads="1"/>
          </p:cNvPicPr>
          <p:nvPr userDrawn="1"/>
        </p:nvPicPr>
        <p:blipFill>
          <a:blip r:embed="rId20" cstate="print">
            <a:extLst>
              <a:ext uri="{28A0092B-C50C-407E-A947-70E740481C1C}">
                <a14:useLocalDpi xmlns:a14="http://schemas.microsoft.com/office/drawing/2010/main" val="0"/>
              </a:ext>
            </a:extLst>
          </a:blip>
          <a:srcRect/>
          <a:stretch>
            <a:fillRect/>
          </a:stretch>
        </p:blipFill>
        <p:spPr bwMode="auto">
          <a:xfrm rot="18588548" flipH="1">
            <a:off x="6467289" y="-84369"/>
            <a:ext cx="811676" cy="17183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99030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500"/>
                                        <p:tgtEl>
                                          <p:spTgt spid="21"/>
                                        </p:tgtEl>
                                      </p:cBhvr>
                                    </p:animEffect>
                                  </p:childTnLst>
                                </p:cTn>
                              </p:par>
                              <p:par>
                                <p:cTn id="8" presetID="42" presetClass="path" presetSubtype="0" fill="hold" nodeType="withEffect">
                                  <p:stCondLst>
                                    <p:cond delay="1000"/>
                                  </p:stCondLst>
                                  <p:childTnLst>
                                    <p:animMotion origin="layout" path="M -3.33333E-6 -2.62427E-7 L 0.3474 0.00864 " pathEditMode="relative" rAng="0" ptsTypes="AA">
                                      <p:cBhvr>
                                        <p:cTn id="9" dur="3500" fill="hold"/>
                                        <p:tgtEl>
                                          <p:spTgt spid="21"/>
                                        </p:tgtEl>
                                        <p:attrNameLst>
                                          <p:attrName>ppt_x</p:attrName>
                                          <p:attrName>ppt_y</p:attrName>
                                        </p:attrNameLst>
                                      </p:cBhvr>
                                      <p:rCtr x="17361" y="432"/>
                                    </p:animMotion>
                                  </p:childTnLst>
                                </p:cTn>
                              </p:par>
                              <p:par>
                                <p:cTn id="10" presetID="10" presetClass="exit" presetSubtype="0" fill="hold" nodeType="withEffect">
                                  <p:stCondLst>
                                    <p:cond delay="3500"/>
                                  </p:stCondLst>
                                  <p:childTnLst>
                                    <p:animEffect transition="out" filter="fade">
                                      <p:cBhvr>
                                        <p:cTn id="11" dur="1000"/>
                                        <p:tgtEl>
                                          <p:spTgt spid="21"/>
                                        </p:tgtEl>
                                      </p:cBhvr>
                                    </p:animEffect>
                                    <p:set>
                                      <p:cBhvr>
                                        <p:cTn id="12" dur="1" fill="hold">
                                          <p:stCondLst>
                                            <p:cond delay="999"/>
                                          </p:stCondLst>
                                        </p:cTn>
                                        <p:tgtEl>
                                          <p:spTgt spid="21"/>
                                        </p:tgtEl>
                                        <p:attrNameLst>
                                          <p:attrName>style.visibility</p:attrName>
                                        </p:attrNameLst>
                                      </p:cBhvr>
                                      <p:to>
                                        <p:strVal val="hidden"/>
                                      </p:to>
                                    </p:set>
                                  </p:childTnLst>
                                </p:cTn>
                              </p:par>
                              <p:par>
                                <p:cTn id="13" presetID="22" presetClass="entr" presetSubtype="8" fill="hold" nodeType="withEffect">
                                  <p:stCondLst>
                                    <p:cond delay="1000"/>
                                  </p:stCondLst>
                                  <p:childTnLst>
                                    <p:set>
                                      <p:cBhvr>
                                        <p:cTn id="14" dur="1" fill="hold">
                                          <p:stCondLst>
                                            <p:cond delay="0"/>
                                          </p:stCondLst>
                                        </p:cTn>
                                        <p:tgtEl>
                                          <p:spTgt spid="6"/>
                                        </p:tgtEl>
                                        <p:attrNameLst>
                                          <p:attrName>style.visibility</p:attrName>
                                        </p:attrNameLst>
                                      </p:cBhvr>
                                      <p:to>
                                        <p:strVal val="visible"/>
                                      </p:to>
                                    </p:set>
                                    <p:animEffect transition="in" filter="wipe(left)">
                                      <p:cBhvr>
                                        <p:cTn id="15" dur="3500"/>
                                        <p:tgtEl>
                                          <p:spTgt spid="6"/>
                                        </p:tgtEl>
                                      </p:cBhvr>
                                    </p:animEffect>
                                  </p:childTnLst>
                                </p:cTn>
                              </p:par>
                              <p:par>
                                <p:cTn id="16" presetID="10" presetClass="entr" presetSubtype="0" fill="hold" nodeType="with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fade">
                                      <p:cBhvr>
                                        <p:cTn id="18" dur="1500"/>
                                        <p:tgtEl>
                                          <p:spTgt spid="19"/>
                                        </p:tgtEl>
                                      </p:cBhvr>
                                    </p:animEffect>
                                  </p:childTnLst>
                                </p:cTn>
                              </p:par>
                              <p:par>
                                <p:cTn id="19" presetID="42" presetClass="path" presetSubtype="0" fill="hold" nodeType="withEffect">
                                  <p:stCondLst>
                                    <p:cond delay="1000"/>
                                  </p:stCondLst>
                                  <p:childTnLst>
                                    <p:animMotion origin="layout" path="M 3.88889E-6 1.11111E-6 L -0.42049 0.00555 " pathEditMode="relative" rAng="0" ptsTypes="AA">
                                      <p:cBhvr>
                                        <p:cTn id="20" dur="3500" fill="hold"/>
                                        <p:tgtEl>
                                          <p:spTgt spid="19"/>
                                        </p:tgtEl>
                                        <p:attrNameLst>
                                          <p:attrName>ppt_x</p:attrName>
                                          <p:attrName>ppt_y</p:attrName>
                                        </p:attrNameLst>
                                      </p:cBhvr>
                                      <p:rCtr x="-21024" y="278"/>
                                    </p:animMotion>
                                  </p:childTnLst>
                                </p:cTn>
                              </p:par>
                              <p:par>
                                <p:cTn id="21" presetID="10" presetClass="exit" presetSubtype="0" fill="hold" nodeType="withEffect">
                                  <p:stCondLst>
                                    <p:cond delay="3500"/>
                                  </p:stCondLst>
                                  <p:childTnLst>
                                    <p:animEffect transition="out" filter="fade">
                                      <p:cBhvr>
                                        <p:cTn id="22" dur="1000"/>
                                        <p:tgtEl>
                                          <p:spTgt spid="19"/>
                                        </p:tgtEl>
                                      </p:cBhvr>
                                    </p:animEffect>
                                    <p:set>
                                      <p:cBhvr>
                                        <p:cTn id="23" dur="1" fill="hold">
                                          <p:stCondLst>
                                            <p:cond delay="999"/>
                                          </p:stCondLst>
                                        </p:cTn>
                                        <p:tgtEl>
                                          <p:spTgt spid="19"/>
                                        </p:tgtEl>
                                        <p:attrNameLst>
                                          <p:attrName>style.visibility</p:attrName>
                                        </p:attrNameLst>
                                      </p:cBhvr>
                                      <p:to>
                                        <p:strVal val="hidden"/>
                                      </p:to>
                                    </p:set>
                                  </p:childTnLst>
                                </p:cTn>
                              </p:par>
                              <p:par>
                                <p:cTn id="24" presetID="22" presetClass="entr" presetSubtype="2" fill="hold" nodeType="withEffect">
                                  <p:stCondLst>
                                    <p:cond delay="1000"/>
                                  </p:stCondLst>
                                  <p:childTnLst>
                                    <p:set>
                                      <p:cBhvr>
                                        <p:cTn id="25" dur="1" fill="hold">
                                          <p:stCondLst>
                                            <p:cond delay="0"/>
                                          </p:stCondLst>
                                        </p:cTn>
                                        <p:tgtEl>
                                          <p:spTgt spid="5"/>
                                        </p:tgtEl>
                                        <p:attrNameLst>
                                          <p:attrName>style.visibility</p:attrName>
                                        </p:attrNameLst>
                                      </p:cBhvr>
                                      <p:to>
                                        <p:strVal val="visible"/>
                                      </p:to>
                                    </p:set>
                                    <p:animEffect transition="in" filter="wipe(right)">
                                      <p:cBhvr>
                                        <p:cTn id="26" dur="3500"/>
                                        <p:tgtEl>
                                          <p:spTgt spid="5"/>
                                        </p:tgtEl>
                                      </p:cBhvr>
                                    </p:animEffect>
                                  </p:childTnLst>
                                </p:cTn>
                              </p:par>
                              <p:par>
                                <p:cTn id="27" presetID="10" presetClass="entr" presetSubtype="0" fill="hold" nodeType="withEffect">
                                  <p:stCondLst>
                                    <p:cond delay="4500"/>
                                  </p:stCondLst>
                                  <p:childTnLst>
                                    <p:set>
                                      <p:cBhvr>
                                        <p:cTn id="28" dur="1" fill="hold">
                                          <p:stCondLst>
                                            <p:cond delay="0"/>
                                          </p:stCondLst>
                                        </p:cTn>
                                        <p:tgtEl>
                                          <p:spTgt spid="22"/>
                                        </p:tgtEl>
                                        <p:attrNameLst>
                                          <p:attrName>style.visibility</p:attrName>
                                        </p:attrNameLst>
                                      </p:cBhvr>
                                      <p:to>
                                        <p:strVal val="visible"/>
                                      </p:to>
                                    </p:set>
                                    <p:animEffect transition="in" filter="fade">
                                      <p:cBhvr>
                                        <p:cTn id="29" dur="1500"/>
                                        <p:tgtEl>
                                          <p:spTgt spid="22"/>
                                        </p:tgtEl>
                                      </p:cBhvr>
                                    </p:animEffect>
                                  </p:childTnLst>
                                </p:cTn>
                              </p:par>
                              <p:par>
                                <p:cTn id="30" presetID="42" presetClass="path" presetSubtype="0" fill="hold" nodeType="withEffect">
                                  <p:stCondLst>
                                    <p:cond delay="5500"/>
                                  </p:stCondLst>
                                  <p:childTnLst>
                                    <p:animMotion origin="layout" path="M -2.5E-6 2.80507E-6 L 0.01476 0.91813 " pathEditMode="relative" rAng="0" ptsTypes="AA">
                                      <p:cBhvr>
                                        <p:cTn id="31" dur="3500" fill="hold"/>
                                        <p:tgtEl>
                                          <p:spTgt spid="22"/>
                                        </p:tgtEl>
                                        <p:attrNameLst>
                                          <p:attrName>ppt_x</p:attrName>
                                          <p:attrName>ppt_y</p:attrName>
                                        </p:attrNameLst>
                                      </p:cBhvr>
                                      <p:rCtr x="729" y="45907"/>
                                    </p:animMotion>
                                  </p:childTnLst>
                                </p:cTn>
                              </p:par>
                              <p:par>
                                <p:cTn id="32" presetID="10" presetClass="exit" presetSubtype="0" fill="hold" nodeType="withEffect">
                                  <p:stCondLst>
                                    <p:cond delay="8000"/>
                                  </p:stCondLst>
                                  <p:childTnLst>
                                    <p:animEffect transition="out" filter="fade">
                                      <p:cBhvr>
                                        <p:cTn id="33" dur="1000"/>
                                        <p:tgtEl>
                                          <p:spTgt spid="22"/>
                                        </p:tgtEl>
                                      </p:cBhvr>
                                    </p:animEffect>
                                    <p:set>
                                      <p:cBhvr>
                                        <p:cTn id="34" dur="1" fill="hold">
                                          <p:stCondLst>
                                            <p:cond delay="999"/>
                                          </p:stCondLst>
                                        </p:cTn>
                                        <p:tgtEl>
                                          <p:spTgt spid="22"/>
                                        </p:tgtEl>
                                        <p:attrNameLst>
                                          <p:attrName>style.visibility</p:attrName>
                                        </p:attrNameLst>
                                      </p:cBhvr>
                                      <p:to>
                                        <p:strVal val="hidden"/>
                                      </p:to>
                                    </p:set>
                                  </p:childTnLst>
                                </p:cTn>
                              </p:par>
                              <p:par>
                                <p:cTn id="35" presetID="10" presetClass="entr" presetSubtype="0" fill="hold" nodeType="withEffect">
                                  <p:stCondLst>
                                    <p:cond delay="4500"/>
                                  </p:stCondLst>
                                  <p:childTnLst>
                                    <p:set>
                                      <p:cBhvr>
                                        <p:cTn id="36" dur="1" fill="hold">
                                          <p:stCondLst>
                                            <p:cond delay="0"/>
                                          </p:stCondLst>
                                        </p:cTn>
                                        <p:tgtEl>
                                          <p:spTgt spid="17"/>
                                        </p:tgtEl>
                                        <p:attrNameLst>
                                          <p:attrName>style.visibility</p:attrName>
                                        </p:attrNameLst>
                                      </p:cBhvr>
                                      <p:to>
                                        <p:strVal val="visible"/>
                                      </p:to>
                                    </p:set>
                                    <p:animEffect transition="in" filter="fade">
                                      <p:cBhvr>
                                        <p:cTn id="37" dur="1500"/>
                                        <p:tgtEl>
                                          <p:spTgt spid="17"/>
                                        </p:tgtEl>
                                      </p:cBhvr>
                                    </p:animEffect>
                                  </p:childTnLst>
                                </p:cTn>
                              </p:par>
                              <p:par>
                                <p:cTn id="38" presetID="22" presetClass="entr" presetSubtype="1" fill="hold" nodeType="withEffect">
                                  <p:stCondLst>
                                    <p:cond delay="5500"/>
                                  </p:stCondLst>
                                  <p:childTnLst>
                                    <p:set>
                                      <p:cBhvr>
                                        <p:cTn id="39" dur="1" fill="hold">
                                          <p:stCondLst>
                                            <p:cond delay="0"/>
                                          </p:stCondLst>
                                        </p:cTn>
                                        <p:tgtEl>
                                          <p:spTgt spid="9"/>
                                        </p:tgtEl>
                                        <p:attrNameLst>
                                          <p:attrName>style.visibility</p:attrName>
                                        </p:attrNameLst>
                                      </p:cBhvr>
                                      <p:to>
                                        <p:strVal val="visible"/>
                                      </p:to>
                                    </p:set>
                                    <p:animEffect transition="in" filter="wipe(up)">
                                      <p:cBhvr>
                                        <p:cTn id="40" dur="3500"/>
                                        <p:tgtEl>
                                          <p:spTgt spid="9"/>
                                        </p:tgtEl>
                                      </p:cBhvr>
                                    </p:animEffect>
                                  </p:childTnLst>
                                </p:cTn>
                              </p:par>
                              <p:par>
                                <p:cTn id="41" presetID="22" presetClass="entr" presetSubtype="4" fill="hold" nodeType="withEffect">
                                  <p:stCondLst>
                                    <p:cond delay="5500"/>
                                  </p:stCondLst>
                                  <p:childTnLst>
                                    <p:set>
                                      <p:cBhvr>
                                        <p:cTn id="42" dur="1" fill="hold">
                                          <p:stCondLst>
                                            <p:cond delay="0"/>
                                          </p:stCondLst>
                                        </p:cTn>
                                        <p:tgtEl>
                                          <p:spTgt spid="2"/>
                                        </p:tgtEl>
                                        <p:attrNameLst>
                                          <p:attrName>style.visibility</p:attrName>
                                        </p:attrNameLst>
                                      </p:cBhvr>
                                      <p:to>
                                        <p:strVal val="visible"/>
                                      </p:to>
                                    </p:set>
                                    <p:animEffect transition="in" filter="wipe(down)">
                                      <p:cBhvr>
                                        <p:cTn id="43" dur="3500"/>
                                        <p:tgtEl>
                                          <p:spTgt spid="2"/>
                                        </p:tgtEl>
                                      </p:cBhvr>
                                    </p:animEffect>
                                  </p:childTnLst>
                                </p:cTn>
                              </p:par>
                              <p:par>
                                <p:cTn id="44" presetID="42" presetClass="path" presetSubtype="0" fill="hold" nodeType="withEffect">
                                  <p:stCondLst>
                                    <p:cond delay="5500"/>
                                  </p:stCondLst>
                                  <p:childTnLst>
                                    <p:animMotion origin="layout" path="M -4.44444E-6 8.71177E-7 L 0.00261 -0.96633 " pathEditMode="relative" rAng="0" ptsTypes="AA">
                                      <p:cBhvr>
                                        <p:cTn id="45" dur="3500" fill="hold"/>
                                        <p:tgtEl>
                                          <p:spTgt spid="17"/>
                                        </p:tgtEl>
                                        <p:attrNameLst>
                                          <p:attrName>ppt_x</p:attrName>
                                          <p:attrName>ppt_y</p:attrName>
                                        </p:attrNameLst>
                                      </p:cBhvr>
                                      <p:rCtr x="122" y="-48316"/>
                                    </p:animMotion>
                                  </p:childTnLst>
                                </p:cTn>
                              </p:par>
                              <p:par>
                                <p:cTn id="46" presetID="10" presetClass="exit" presetSubtype="0" fill="hold" nodeType="withEffect">
                                  <p:stCondLst>
                                    <p:cond delay="8000"/>
                                  </p:stCondLst>
                                  <p:childTnLst>
                                    <p:animEffect transition="out" filter="fade">
                                      <p:cBhvr>
                                        <p:cTn id="47" dur="1000"/>
                                        <p:tgtEl>
                                          <p:spTgt spid="17"/>
                                        </p:tgtEl>
                                      </p:cBhvr>
                                    </p:animEffect>
                                    <p:set>
                                      <p:cBhvr>
                                        <p:cTn id="48" dur="1" fill="hold">
                                          <p:stCondLst>
                                            <p:cond delay="999"/>
                                          </p:stCondLst>
                                        </p:cTn>
                                        <p:tgtEl>
                                          <p:spTgt spid="17"/>
                                        </p:tgtEl>
                                        <p:attrNameLst>
                                          <p:attrName>style.visibility</p:attrName>
                                        </p:attrNameLst>
                                      </p:cBhvr>
                                      <p:to>
                                        <p:strVal val="hidden"/>
                                      </p:to>
                                    </p:set>
                                  </p:childTnLst>
                                </p:cTn>
                              </p:par>
                              <p:par>
                                <p:cTn id="49" presetID="22" presetClass="entr" presetSubtype="8" fill="hold" nodeType="withEffect">
                                  <p:stCondLst>
                                    <p:cond delay="10000"/>
                                  </p:stCondLst>
                                  <p:childTnLst>
                                    <p:set>
                                      <p:cBhvr>
                                        <p:cTn id="50" dur="1" fill="hold">
                                          <p:stCondLst>
                                            <p:cond delay="0"/>
                                          </p:stCondLst>
                                        </p:cTn>
                                        <p:tgtEl>
                                          <p:spTgt spid="7"/>
                                        </p:tgtEl>
                                        <p:attrNameLst>
                                          <p:attrName>style.visibility</p:attrName>
                                        </p:attrNameLst>
                                      </p:cBhvr>
                                      <p:to>
                                        <p:strVal val="visible"/>
                                      </p:to>
                                    </p:set>
                                    <p:animEffect transition="in" filter="wipe(left)">
                                      <p:cBhvr>
                                        <p:cTn id="51" dur="3500"/>
                                        <p:tgtEl>
                                          <p:spTgt spid="7"/>
                                        </p:tgtEl>
                                      </p:cBhvr>
                                    </p:animEffect>
                                  </p:childTnLst>
                                </p:cTn>
                              </p:par>
                              <p:par>
                                <p:cTn id="52" presetID="10" presetClass="entr" presetSubtype="0" fill="hold" nodeType="withEffect">
                                  <p:stCondLst>
                                    <p:cond delay="9000"/>
                                  </p:stCondLst>
                                  <p:childTnLst>
                                    <p:set>
                                      <p:cBhvr>
                                        <p:cTn id="53" dur="1" fill="hold">
                                          <p:stCondLst>
                                            <p:cond delay="0"/>
                                          </p:stCondLst>
                                        </p:cTn>
                                        <p:tgtEl>
                                          <p:spTgt spid="23"/>
                                        </p:tgtEl>
                                        <p:attrNameLst>
                                          <p:attrName>style.visibility</p:attrName>
                                        </p:attrNameLst>
                                      </p:cBhvr>
                                      <p:to>
                                        <p:strVal val="visible"/>
                                      </p:to>
                                    </p:set>
                                    <p:animEffect transition="in" filter="fade">
                                      <p:cBhvr>
                                        <p:cTn id="54" dur="1500"/>
                                        <p:tgtEl>
                                          <p:spTgt spid="23"/>
                                        </p:tgtEl>
                                      </p:cBhvr>
                                    </p:animEffect>
                                  </p:childTnLst>
                                </p:cTn>
                              </p:par>
                              <p:par>
                                <p:cTn id="55" presetID="42" presetClass="path" presetSubtype="0" fill="hold" nodeType="withEffect">
                                  <p:stCondLst>
                                    <p:cond delay="10000"/>
                                  </p:stCondLst>
                                  <p:childTnLst>
                                    <p:animMotion origin="layout" path="M 4.72222E-6 -2.96296E-6 L 0.42447 0.00895 " pathEditMode="relative" rAng="0" ptsTypes="AA">
                                      <p:cBhvr>
                                        <p:cTn id="56" dur="3500" fill="hold"/>
                                        <p:tgtEl>
                                          <p:spTgt spid="23"/>
                                        </p:tgtEl>
                                        <p:attrNameLst>
                                          <p:attrName>ppt_x</p:attrName>
                                          <p:attrName>ppt_y</p:attrName>
                                        </p:attrNameLst>
                                      </p:cBhvr>
                                      <p:rCtr x="21215" y="432"/>
                                    </p:animMotion>
                                  </p:childTnLst>
                                </p:cTn>
                              </p:par>
                              <p:par>
                                <p:cTn id="57" presetID="10" presetClass="exit" presetSubtype="0" fill="hold" nodeType="withEffect">
                                  <p:stCondLst>
                                    <p:cond delay="12500"/>
                                  </p:stCondLst>
                                  <p:childTnLst>
                                    <p:animEffect transition="out" filter="fade">
                                      <p:cBhvr>
                                        <p:cTn id="58" dur="1000"/>
                                        <p:tgtEl>
                                          <p:spTgt spid="23"/>
                                        </p:tgtEl>
                                      </p:cBhvr>
                                    </p:animEffect>
                                    <p:set>
                                      <p:cBhvr>
                                        <p:cTn id="59" dur="1" fill="hold">
                                          <p:stCondLst>
                                            <p:cond delay="999"/>
                                          </p:stCondLst>
                                        </p:cTn>
                                        <p:tgtEl>
                                          <p:spTgt spid="23"/>
                                        </p:tgtEl>
                                        <p:attrNameLst>
                                          <p:attrName>style.visibility</p:attrName>
                                        </p:attrNameLst>
                                      </p:cBhvr>
                                      <p:to>
                                        <p:strVal val="hidden"/>
                                      </p:to>
                                    </p:set>
                                  </p:childTnLst>
                                </p:cTn>
                              </p:par>
                              <p:par>
                                <p:cTn id="60" presetID="22" presetClass="entr" presetSubtype="2" fill="hold" nodeType="withEffect">
                                  <p:stCondLst>
                                    <p:cond delay="10000"/>
                                  </p:stCondLst>
                                  <p:childTnLst>
                                    <p:set>
                                      <p:cBhvr>
                                        <p:cTn id="61" dur="1" fill="hold">
                                          <p:stCondLst>
                                            <p:cond delay="0"/>
                                          </p:stCondLst>
                                        </p:cTn>
                                        <p:tgtEl>
                                          <p:spTgt spid="15"/>
                                        </p:tgtEl>
                                        <p:attrNameLst>
                                          <p:attrName>style.visibility</p:attrName>
                                        </p:attrNameLst>
                                      </p:cBhvr>
                                      <p:to>
                                        <p:strVal val="visible"/>
                                      </p:to>
                                    </p:set>
                                    <p:animEffect transition="in" filter="wipe(right)">
                                      <p:cBhvr>
                                        <p:cTn id="62" dur="3500"/>
                                        <p:tgtEl>
                                          <p:spTgt spid="15"/>
                                        </p:tgtEl>
                                      </p:cBhvr>
                                    </p:animEffect>
                                  </p:childTnLst>
                                </p:cTn>
                              </p:par>
                              <p:par>
                                <p:cTn id="63" presetID="10" presetClass="entr" presetSubtype="0" fill="hold" nodeType="withEffect">
                                  <p:stCondLst>
                                    <p:cond delay="9000"/>
                                  </p:stCondLst>
                                  <p:childTnLst>
                                    <p:set>
                                      <p:cBhvr>
                                        <p:cTn id="64" dur="1" fill="hold">
                                          <p:stCondLst>
                                            <p:cond delay="0"/>
                                          </p:stCondLst>
                                        </p:cTn>
                                        <p:tgtEl>
                                          <p:spTgt spid="16"/>
                                        </p:tgtEl>
                                        <p:attrNameLst>
                                          <p:attrName>style.visibility</p:attrName>
                                        </p:attrNameLst>
                                      </p:cBhvr>
                                      <p:to>
                                        <p:strVal val="visible"/>
                                      </p:to>
                                    </p:set>
                                    <p:animEffect transition="in" filter="fade">
                                      <p:cBhvr>
                                        <p:cTn id="65" dur="1500"/>
                                        <p:tgtEl>
                                          <p:spTgt spid="16"/>
                                        </p:tgtEl>
                                      </p:cBhvr>
                                    </p:animEffect>
                                  </p:childTnLst>
                                </p:cTn>
                              </p:par>
                              <p:par>
                                <p:cTn id="66" presetID="42" presetClass="path" presetSubtype="0" fill="hold" nodeType="withEffect">
                                  <p:stCondLst>
                                    <p:cond delay="10000"/>
                                  </p:stCondLst>
                                  <p:childTnLst>
                                    <p:animMotion origin="layout" path="M 1.11111E-6 1.11111E-6 L -0.57899 -0.01667 " pathEditMode="relative" rAng="0" ptsTypes="AA">
                                      <p:cBhvr>
                                        <p:cTn id="67" dur="3500" fill="hold"/>
                                        <p:tgtEl>
                                          <p:spTgt spid="16"/>
                                        </p:tgtEl>
                                        <p:attrNameLst>
                                          <p:attrName>ppt_x</p:attrName>
                                          <p:attrName>ppt_y</p:attrName>
                                        </p:attrNameLst>
                                      </p:cBhvr>
                                      <p:rCtr x="-28958" y="-833"/>
                                    </p:animMotion>
                                  </p:childTnLst>
                                </p:cTn>
                              </p:par>
                              <p:par>
                                <p:cTn id="68" presetID="10" presetClass="exit" presetSubtype="0" fill="hold" nodeType="withEffect">
                                  <p:stCondLst>
                                    <p:cond delay="12500"/>
                                  </p:stCondLst>
                                  <p:childTnLst>
                                    <p:animEffect transition="out" filter="fade">
                                      <p:cBhvr>
                                        <p:cTn id="69" dur="1000"/>
                                        <p:tgtEl>
                                          <p:spTgt spid="16"/>
                                        </p:tgtEl>
                                      </p:cBhvr>
                                    </p:animEffect>
                                    <p:set>
                                      <p:cBhvr>
                                        <p:cTn id="70" dur="1" fill="hold">
                                          <p:stCondLst>
                                            <p:cond delay="999"/>
                                          </p:stCondLst>
                                        </p:cTn>
                                        <p:tgtEl>
                                          <p:spTgt spid="16"/>
                                        </p:tgtEl>
                                        <p:attrNameLst>
                                          <p:attrName>style.visibility</p:attrName>
                                        </p:attrNameLst>
                                      </p:cBhvr>
                                      <p:to>
                                        <p:strVal val="hidden"/>
                                      </p:to>
                                    </p:set>
                                  </p:childTnLst>
                                </p:cTn>
                              </p:par>
                              <p:par>
                                <p:cTn id="71" presetID="22" presetClass="entr" presetSubtype="8" fill="hold" nodeType="withEffect">
                                  <p:stCondLst>
                                    <p:cond delay="14500"/>
                                  </p:stCondLst>
                                  <p:childTnLst>
                                    <p:set>
                                      <p:cBhvr>
                                        <p:cTn id="72" dur="1" fill="hold">
                                          <p:stCondLst>
                                            <p:cond delay="0"/>
                                          </p:stCondLst>
                                        </p:cTn>
                                        <p:tgtEl>
                                          <p:spTgt spid="14"/>
                                        </p:tgtEl>
                                        <p:attrNameLst>
                                          <p:attrName>style.visibility</p:attrName>
                                        </p:attrNameLst>
                                      </p:cBhvr>
                                      <p:to>
                                        <p:strVal val="visible"/>
                                      </p:to>
                                    </p:set>
                                    <p:animEffect transition="in" filter="wipe(left)">
                                      <p:cBhvr>
                                        <p:cTn id="73" dur="2500"/>
                                        <p:tgtEl>
                                          <p:spTgt spid="14"/>
                                        </p:tgtEl>
                                      </p:cBhvr>
                                    </p:animEffect>
                                  </p:childTnLst>
                                </p:cTn>
                              </p:par>
                              <p:par>
                                <p:cTn id="74" presetID="10" presetClass="entr" presetSubtype="0" fill="hold" nodeType="withEffect">
                                  <p:stCondLst>
                                    <p:cond delay="13500"/>
                                  </p:stCondLst>
                                  <p:childTnLst>
                                    <p:set>
                                      <p:cBhvr>
                                        <p:cTn id="75" dur="1" fill="hold">
                                          <p:stCondLst>
                                            <p:cond delay="0"/>
                                          </p:stCondLst>
                                        </p:cTn>
                                        <p:tgtEl>
                                          <p:spTgt spid="20"/>
                                        </p:tgtEl>
                                        <p:attrNameLst>
                                          <p:attrName>style.visibility</p:attrName>
                                        </p:attrNameLst>
                                      </p:cBhvr>
                                      <p:to>
                                        <p:strVal val="visible"/>
                                      </p:to>
                                    </p:set>
                                    <p:animEffect transition="in" filter="fade">
                                      <p:cBhvr>
                                        <p:cTn id="76" dur="1500"/>
                                        <p:tgtEl>
                                          <p:spTgt spid="20"/>
                                        </p:tgtEl>
                                      </p:cBhvr>
                                    </p:animEffect>
                                  </p:childTnLst>
                                </p:cTn>
                              </p:par>
                              <p:par>
                                <p:cTn id="77" presetID="42" presetClass="path" presetSubtype="0" fill="hold" nodeType="withEffect">
                                  <p:stCondLst>
                                    <p:cond delay="14500"/>
                                  </p:stCondLst>
                                  <p:childTnLst>
                                    <p:animMotion origin="layout" path="M -3.05556E-6 -1.93091E-6 L 0.17934 0.00247 " pathEditMode="relative" rAng="0" ptsTypes="AA">
                                      <p:cBhvr>
                                        <p:cTn id="78" dur="2500" fill="hold"/>
                                        <p:tgtEl>
                                          <p:spTgt spid="20"/>
                                        </p:tgtEl>
                                        <p:attrNameLst>
                                          <p:attrName>ppt_x</p:attrName>
                                          <p:attrName>ppt_y</p:attrName>
                                        </p:attrNameLst>
                                      </p:cBhvr>
                                      <p:rCtr x="8958" y="123"/>
                                    </p:animMotion>
                                  </p:childTnLst>
                                </p:cTn>
                              </p:par>
                              <p:par>
                                <p:cTn id="79" presetID="10" presetClass="exit" presetSubtype="0" fill="hold" nodeType="withEffect">
                                  <p:stCondLst>
                                    <p:cond delay="16000"/>
                                  </p:stCondLst>
                                  <p:childTnLst>
                                    <p:animEffect transition="out" filter="fade">
                                      <p:cBhvr>
                                        <p:cTn id="80" dur="1000"/>
                                        <p:tgtEl>
                                          <p:spTgt spid="20"/>
                                        </p:tgtEl>
                                      </p:cBhvr>
                                    </p:animEffect>
                                    <p:set>
                                      <p:cBhvr>
                                        <p:cTn id="81" dur="1" fill="hold">
                                          <p:stCondLst>
                                            <p:cond delay="999"/>
                                          </p:stCondLst>
                                        </p:cTn>
                                        <p:tgtEl>
                                          <p:spTgt spid="20"/>
                                        </p:tgtEl>
                                        <p:attrNameLst>
                                          <p:attrName>style.visibility</p:attrName>
                                        </p:attrNameLst>
                                      </p:cBhvr>
                                      <p:to>
                                        <p:strVal val="hidden"/>
                                      </p:to>
                                    </p:set>
                                  </p:childTnLst>
                                </p:cTn>
                              </p:par>
                              <p:par>
                                <p:cTn id="82" presetID="22" presetClass="entr" presetSubtype="8" fill="hold" nodeType="withEffect">
                                  <p:stCondLst>
                                    <p:cond delay="14500"/>
                                  </p:stCondLst>
                                  <p:childTnLst>
                                    <p:set>
                                      <p:cBhvr>
                                        <p:cTn id="83" dur="1" fill="hold">
                                          <p:stCondLst>
                                            <p:cond delay="0"/>
                                          </p:stCondLst>
                                        </p:cTn>
                                        <p:tgtEl>
                                          <p:spTgt spid="8"/>
                                        </p:tgtEl>
                                        <p:attrNameLst>
                                          <p:attrName>style.visibility</p:attrName>
                                        </p:attrNameLst>
                                      </p:cBhvr>
                                      <p:to>
                                        <p:strVal val="visible"/>
                                      </p:to>
                                    </p:set>
                                    <p:animEffect transition="in" filter="wipe(left)">
                                      <p:cBhvr>
                                        <p:cTn id="84" dur="2500"/>
                                        <p:tgtEl>
                                          <p:spTgt spid="8"/>
                                        </p:tgtEl>
                                      </p:cBhvr>
                                    </p:animEffect>
                                  </p:childTnLst>
                                </p:cTn>
                              </p:par>
                              <p:par>
                                <p:cTn id="85" presetID="10" presetClass="entr" presetSubtype="0" fill="hold" nodeType="withEffect">
                                  <p:stCondLst>
                                    <p:cond delay="13500"/>
                                  </p:stCondLst>
                                  <p:childTnLst>
                                    <p:set>
                                      <p:cBhvr>
                                        <p:cTn id="86" dur="1" fill="hold">
                                          <p:stCondLst>
                                            <p:cond delay="0"/>
                                          </p:stCondLst>
                                        </p:cTn>
                                        <p:tgtEl>
                                          <p:spTgt spid="18"/>
                                        </p:tgtEl>
                                        <p:attrNameLst>
                                          <p:attrName>style.visibility</p:attrName>
                                        </p:attrNameLst>
                                      </p:cBhvr>
                                      <p:to>
                                        <p:strVal val="visible"/>
                                      </p:to>
                                    </p:set>
                                    <p:animEffect transition="in" filter="fade">
                                      <p:cBhvr>
                                        <p:cTn id="87" dur="1500"/>
                                        <p:tgtEl>
                                          <p:spTgt spid="18"/>
                                        </p:tgtEl>
                                      </p:cBhvr>
                                    </p:animEffect>
                                  </p:childTnLst>
                                </p:cTn>
                              </p:par>
                              <p:par>
                                <p:cTn id="88" presetID="42" presetClass="path" presetSubtype="0" fill="hold" nodeType="withEffect">
                                  <p:stCondLst>
                                    <p:cond delay="14500"/>
                                  </p:stCondLst>
                                  <p:childTnLst>
                                    <p:animMotion origin="layout" path="M 2.22222E-6 -5.79889E-7 L 0.14774 0.00401 " pathEditMode="relative" rAng="0" ptsTypes="AA">
                                      <p:cBhvr>
                                        <p:cTn id="89" dur="2500" fill="hold"/>
                                        <p:tgtEl>
                                          <p:spTgt spid="18"/>
                                        </p:tgtEl>
                                        <p:attrNameLst>
                                          <p:attrName>ppt_x</p:attrName>
                                          <p:attrName>ppt_y</p:attrName>
                                        </p:attrNameLst>
                                      </p:cBhvr>
                                      <p:rCtr x="7378" y="185"/>
                                    </p:animMotion>
                                  </p:childTnLst>
                                </p:cTn>
                              </p:par>
                              <p:par>
                                <p:cTn id="90" presetID="10" presetClass="exit" presetSubtype="0" fill="hold" nodeType="withEffect">
                                  <p:stCondLst>
                                    <p:cond delay="16000"/>
                                  </p:stCondLst>
                                  <p:childTnLst>
                                    <p:animEffect transition="out" filter="fade">
                                      <p:cBhvr>
                                        <p:cTn id="91" dur="1000"/>
                                        <p:tgtEl>
                                          <p:spTgt spid="18"/>
                                        </p:tgtEl>
                                      </p:cBhvr>
                                    </p:animEffect>
                                    <p:set>
                                      <p:cBhvr>
                                        <p:cTn id="92" dur="1" fill="hold">
                                          <p:stCondLst>
                                            <p:cond delay="999"/>
                                          </p:stCondLst>
                                        </p:cTn>
                                        <p:tgtEl>
                                          <p:spTgt spid="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1_自定义版式">
    <p:bg>
      <p:bgPr>
        <a:solidFill>
          <a:schemeClr val="bg1"/>
        </a:solidFill>
        <a:effectLst/>
      </p:bgPr>
    </p:bg>
    <p:spTree>
      <p:nvGrpSpPr>
        <p:cNvPr id="1" name=""/>
        <p:cNvGrpSpPr/>
        <p:nvPr/>
      </p:nvGrpSpPr>
      <p:grpSpPr>
        <a:xfrm>
          <a:off x="0" y="0"/>
          <a:ext cx="0" cy="0"/>
          <a:chOff x="0" y="0"/>
          <a:chExt cx="0" cy="0"/>
        </a:xfrm>
      </p:grpSpPr>
      <p:grpSp>
        <p:nvGrpSpPr>
          <p:cNvPr id="26" name="L_blue"/>
          <p:cNvGrpSpPr/>
          <p:nvPr userDrawn="1"/>
        </p:nvGrpSpPr>
        <p:grpSpPr>
          <a:xfrm>
            <a:off x="-1" y="34210"/>
            <a:ext cx="343385" cy="6748492"/>
            <a:chOff x="228152" y="25657"/>
            <a:chExt cx="257539" cy="5061369"/>
          </a:xfrm>
        </p:grpSpPr>
        <p:pic>
          <p:nvPicPr>
            <p:cNvPr id="27" name="Picture 2" descr="F:\1-原创素材\1_mm1102\PPT\PPT_014\materaials\page_1.png"/>
            <p:cNvPicPr>
              <a:picLocks noChangeAspect="1" noChangeArrowheads="1"/>
            </p:cNvPicPr>
            <p:nvPr/>
          </p:nvPicPr>
          <p:blipFill rotWithShape="1">
            <a:blip r:embed="rId2">
              <a:extLst>
                <a:ext uri="{28A0092B-C50C-407E-A947-70E740481C1C}">
                  <a14:useLocalDpi xmlns:a14="http://schemas.microsoft.com/office/drawing/2010/main" val="0"/>
                </a:ext>
              </a:extLst>
            </a:blip>
            <a:srcRect l="46975"/>
            <a:stretch/>
          </p:blipFill>
          <p:spPr bwMode="auto">
            <a:xfrm>
              <a:off x="228152" y="25657"/>
              <a:ext cx="257539" cy="4314150"/>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10" descr="F:\1-原创素材\1_mm1102\PPT\PPT_014\materaials\page_9.png"/>
            <p:cNvPicPr>
              <a:picLocks noChangeAspect="1" noChangeArrowheads="1"/>
            </p:cNvPicPr>
            <p:nvPr/>
          </p:nvPicPr>
          <p:blipFill rotWithShape="1">
            <a:blip r:embed="rId3">
              <a:extLst>
                <a:ext uri="{28A0092B-C50C-407E-A947-70E740481C1C}">
                  <a14:useLocalDpi xmlns:a14="http://schemas.microsoft.com/office/drawing/2010/main" val="0"/>
                </a:ext>
              </a:extLst>
            </a:blip>
            <a:srcRect l="65100"/>
            <a:stretch/>
          </p:blipFill>
          <p:spPr bwMode="auto">
            <a:xfrm>
              <a:off x="228152" y="2303703"/>
              <a:ext cx="122308" cy="278332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3" name="R_blue"/>
          <p:cNvGrpSpPr/>
          <p:nvPr userDrawn="1"/>
        </p:nvGrpSpPr>
        <p:grpSpPr>
          <a:xfrm rot="10800000">
            <a:off x="11952739" y="423057"/>
            <a:ext cx="264115" cy="6405652"/>
            <a:chOff x="8912859" y="317293"/>
            <a:chExt cx="198086" cy="4804239"/>
          </a:xfrm>
        </p:grpSpPr>
        <p:grpSp>
          <p:nvGrpSpPr>
            <p:cNvPr id="34" name="组合 33"/>
            <p:cNvGrpSpPr/>
            <p:nvPr/>
          </p:nvGrpSpPr>
          <p:grpSpPr>
            <a:xfrm>
              <a:off x="8912859" y="573309"/>
              <a:ext cx="198086" cy="4548223"/>
              <a:chOff x="8912859" y="573309"/>
              <a:chExt cx="198086" cy="4548223"/>
            </a:xfrm>
          </p:grpSpPr>
          <p:pic>
            <p:nvPicPr>
              <p:cNvPr id="36" name="Picture 3" descr="F:\1-原创素材\1_mm1102\PPT\PPT_014\materaials\page_2.png"/>
              <p:cNvPicPr>
                <a:picLocks noChangeAspect="1" noChangeArrowheads="1"/>
              </p:cNvPicPr>
              <p:nvPr/>
            </p:nvPicPr>
            <p:blipFill rotWithShape="1">
              <a:blip r:embed="rId4">
                <a:extLst>
                  <a:ext uri="{28A0092B-C50C-407E-A947-70E740481C1C}">
                    <a14:useLocalDpi xmlns:a14="http://schemas.microsoft.com/office/drawing/2010/main" val="0"/>
                  </a:ext>
                </a:extLst>
              </a:blip>
              <a:srcRect l="56731"/>
              <a:stretch/>
            </p:blipFill>
            <p:spPr bwMode="auto">
              <a:xfrm>
                <a:off x="8939525" y="2572170"/>
                <a:ext cx="171420" cy="2549362"/>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8" descr="F:\1-原创素材\1_mm1102\PPT\PPT_014\materaials\page_7.png"/>
              <p:cNvPicPr>
                <a:picLocks noChangeAspect="1" noChangeArrowheads="1"/>
              </p:cNvPicPr>
              <p:nvPr/>
            </p:nvPicPr>
            <p:blipFill rotWithShape="1">
              <a:blip r:embed="rId5">
                <a:extLst>
                  <a:ext uri="{28A0092B-C50C-407E-A947-70E740481C1C}">
                    <a14:useLocalDpi xmlns:a14="http://schemas.microsoft.com/office/drawing/2010/main" val="0"/>
                  </a:ext>
                </a:extLst>
              </a:blip>
              <a:srcRect l="52512"/>
              <a:stretch/>
            </p:blipFill>
            <p:spPr bwMode="auto">
              <a:xfrm>
                <a:off x="8912859" y="573309"/>
                <a:ext cx="198086" cy="4356505"/>
              </a:xfrm>
              <a:prstGeom prst="rect">
                <a:avLst/>
              </a:prstGeom>
              <a:noFill/>
              <a:extLst>
                <a:ext uri="{909E8E84-426E-40DD-AFC4-6F175D3DCCD1}">
                  <a14:hiddenFill xmlns:a14="http://schemas.microsoft.com/office/drawing/2010/main">
                    <a:solidFill>
                      <a:srgbClr val="FFFFFF"/>
                    </a:solidFill>
                  </a14:hiddenFill>
                </a:ext>
              </a:extLst>
            </p:spPr>
          </p:pic>
        </p:grpSp>
        <p:pic>
          <p:nvPicPr>
            <p:cNvPr id="35" name="Picture 9" descr="F:\1-原创素材\1_mm1102\PPT\PPT_014\materaials\page_8.png"/>
            <p:cNvPicPr>
              <a:picLocks noChangeAspect="1" noChangeArrowheads="1"/>
            </p:cNvPicPr>
            <p:nvPr/>
          </p:nvPicPr>
          <p:blipFill rotWithShape="1">
            <a:blip r:embed="rId6">
              <a:extLst>
                <a:ext uri="{28A0092B-C50C-407E-A947-70E740481C1C}">
                  <a14:useLocalDpi xmlns:a14="http://schemas.microsoft.com/office/drawing/2010/main" val="0"/>
                </a:ext>
              </a:extLst>
            </a:blip>
            <a:srcRect l="42223"/>
            <a:stretch/>
          </p:blipFill>
          <p:spPr bwMode="auto">
            <a:xfrm>
              <a:off x="8912859" y="317293"/>
              <a:ext cx="198086" cy="279139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051" name="组合 2050"/>
          <p:cNvGrpSpPr/>
          <p:nvPr userDrawn="1"/>
        </p:nvGrpSpPr>
        <p:grpSpPr>
          <a:xfrm>
            <a:off x="367688" y="1"/>
            <a:ext cx="11969005" cy="380567"/>
            <a:chOff x="275766" y="485353"/>
            <a:chExt cx="8976754" cy="285425"/>
          </a:xfrm>
        </p:grpSpPr>
        <p:pic>
          <p:nvPicPr>
            <p:cNvPr id="30" name="T1_green" descr="F:\1-原创素材\1_mm1102\PPT\PPT_014\materaials\page_3.png"/>
            <p:cNvPicPr>
              <a:picLocks noChangeAspect="1" noChangeArrowheads="1"/>
            </p:cNvPicPr>
            <p:nvPr userDrawn="1"/>
          </p:nvPicPr>
          <p:blipFill rotWithShape="1">
            <a:blip r:embed="rId7">
              <a:extLst>
                <a:ext uri="{28A0092B-C50C-407E-A947-70E740481C1C}">
                  <a14:useLocalDpi xmlns:a14="http://schemas.microsoft.com/office/drawing/2010/main" val="0"/>
                </a:ext>
              </a:extLst>
            </a:blip>
            <a:srcRect t="79555"/>
            <a:stretch/>
          </p:blipFill>
          <p:spPr bwMode="auto">
            <a:xfrm>
              <a:off x="275766" y="485353"/>
              <a:ext cx="3352228" cy="117110"/>
            </a:xfrm>
            <a:prstGeom prst="rect">
              <a:avLst/>
            </a:prstGeom>
            <a:noFill/>
            <a:extLst>
              <a:ext uri="{909E8E84-426E-40DD-AFC4-6F175D3DCCD1}">
                <a14:hiddenFill xmlns:a14="http://schemas.microsoft.com/office/drawing/2010/main">
                  <a:solidFill>
                    <a:srgbClr val="FFFFFF"/>
                  </a:solidFill>
                </a14:hiddenFill>
              </a:ext>
            </a:extLst>
          </p:spPr>
        </p:pic>
        <p:pic>
          <p:nvPicPr>
            <p:cNvPr id="31" name="T3_red" descr="F:\1-原创素材\1_mm1102\PPT\PPT_014\materaials\page_11.png"/>
            <p:cNvPicPr>
              <a:picLocks noChangeAspect="1" noChangeArrowheads="1"/>
            </p:cNvPicPr>
            <p:nvPr userDrawn="1"/>
          </p:nvPicPr>
          <p:blipFill rotWithShape="1">
            <a:blip r:embed="rId8">
              <a:extLst>
                <a:ext uri="{28A0092B-C50C-407E-A947-70E740481C1C}">
                  <a14:useLocalDpi xmlns:a14="http://schemas.microsoft.com/office/drawing/2010/main" val="0"/>
                </a:ext>
              </a:extLst>
            </a:blip>
            <a:srcRect t="76958"/>
            <a:stretch/>
          </p:blipFill>
          <p:spPr bwMode="auto">
            <a:xfrm>
              <a:off x="4601781" y="485353"/>
              <a:ext cx="4154097" cy="117110"/>
            </a:xfrm>
            <a:prstGeom prst="rect">
              <a:avLst/>
            </a:prstGeom>
            <a:noFill/>
            <a:extLst>
              <a:ext uri="{909E8E84-426E-40DD-AFC4-6F175D3DCCD1}">
                <a14:hiddenFill xmlns:a14="http://schemas.microsoft.com/office/drawing/2010/main">
                  <a:solidFill>
                    <a:srgbClr val="FFFFFF"/>
                  </a:solidFill>
                </a14:hiddenFill>
              </a:ext>
            </a:extLst>
          </p:spPr>
        </p:pic>
        <p:pic>
          <p:nvPicPr>
            <p:cNvPr id="32" name="T4_orange" descr="F:\1-原创素材\1_mm1102\PPT\PPT_014\materaials\page_5.png"/>
            <p:cNvPicPr>
              <a:picLocks noChangeAspect="1" noChangeArrowheads="1"/>
            </p:cNvPicPr>
            <p:nvPr userDrawn="1"/>
          </p:nvPicPr>
          <p:blipFill rotWithShape="1">
            <a:blip r:embed="rId9">
              <a:extLst>
                <a:ext uri="{28A0092B-C50C-407E-A947-70E740481C1C}">
                  <a14:useLocalDpi xmlns:a14="http://schemas.microsoft.com/office/drawing/2010/main" val="0"/>
                </a:ext>
              </a:extLst>
            </a:blip>
            <a:srcRect t="72483"/>
            <a:stretch/>
          </p:blipFill>
          <p:spPr bwMode="auto">
            <a:xfrm>
              <a:off x="7393557" y="485353"/>
              <a:ext cx="1858963" cy="184258"/>
            </a:xfrm>
            <a:prstGeom prst="rect">
              <a:avLst/>
            </a:prstGeom>
            <a:noFill/>
            <a:extLst>
              <a:ext uri="{909E8E84-426E-40DD-AFC4-6F175D3DCCD1}">
                <a14:hiddenFill xmlns:a14="http://schemas.microsoft.com/office/drawing/2010/main">
                  <a:solidFill>
                    <a:srgbClr val="FFFFFF"/>
                  </a:solidFill>
                </a14:hiddenFill>
              </a:ext>
            </a:extLst>
          </p:spPr>
        </p:pic>
        <p:pic>
          <p:nvPicPr>
            <p:cNvPr id="38" name="T2_orange" descr="F:\1-原创素材\1_mm1102\PPT\PPT_014\materaials\page_6.png"/>
            <p:cNvPicPr>
              <a:picLocks noChangeAspect="1" noChangeArrowheads="1"/>
            </p:cNvPicPr>
            <p:nvPr userDrawn="1"/>
          </p:nvPicPr>
          <p:blipFill rotWithShape="1">
            <a:blip r:embed="rId10">
              <a:extLst>
                <a:ext uri="{28A0092B-C50C-407E-A947-70E740481C1C}">
                  <a14:useLocalDpi xmlns:a14="http://schemas.microsoft.com/office/drawing/2010/main" val="0"/>
                </a:ext>
              </a:extLst>
            </a:blip>
            <a:srcRect t="50170"/>
            <a:stretch/>
          </p:blipFill>
          <p:spPr bwMode="auto">
            <a:xfrm>
              <a:off x="2914947" y="485353"/>
              <a:ext cx="2239898" cy="285425"/>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052" name="组合 2051"/>
          <p:cNvGrpSpPr/>
          <p:nvPr userDrawn="1"/>
        </p:nvGrpSpPr>
        <p:grpSpPr>
          <a:xfrm>
            <a:off x="200396" y="6557731"/>
            <a:ext cx="11474107" cy="300269"/>
            <a:chOff x="150297" y="4506158"/>
            <a:chExt cx="8605580" cy="225202"/>
          </a:xfrm>
        </p:grpSpPr>
        <p:pic>
          <p:nvPicPr>
            <p:cNvPr id="29" name="B2_green" descr="F:\1-原创素材\1_mm1102\PPT\PPT_014\materaials\page_10.png"/>
            <p:cNvPicPr>
              <a:picLocks noChangeAspect="1" noChangeArrowheads="1"/>
            </p:cNvPicPr>
            <p:nvPr userDrawn="1"/>
          </p:nvPicPr>
          <p:blipFill rotWithShape="1">
            <a:blip r:embed="rId11">
              <a:extLst>
                <a:ext uri="{28A0092B-C50C-407E-A947-70E740481C1C}">
                  <a14:useLocalDpi xmlns:a14="http://schemas.microsoft.com/office/drawing/2010/main" val="0"/>
                </a:ext>
              </a:extLst>
            </a:blip>
            <a:srcRect t="64666"/>
            <a:stretch/>
          </p:blipFill>
          <p:spPr bwMode="auto">
            <a:xfrm rot="10800000">
              <a:off x="4612256" y="4506158"/>
              <a:ext cx="4143621" cy="225202"/>
            </a:xfrm>
            <a:prstGeom prst="rect">
              <a:avLst/>
            </a:prstGeom>
            <a:noFill/>
            <a:extLst>
              <a:ext uri="{909E8E84-426E-40DD-AFC4-6F175D3DCCD1}">
                <a14:hiddenFill xmlns:a14="http://schemas.microsoft.com/office/drawing/2010/main">
                  <a:solidFill>
                    <a:srgbClr val="FFFFFF"/>
                  </a:solidFill>
                </a14:hiddenFill>
              </a:ext>
            </a:extLst>
          </p:spPr>
        </p:pic>
        <p:pic>
          <p:nvPicPr>
            <p:cNvPr id="39" name="B1_red" descr="F:\1-原创素材\1_mm1102\PPT\PPT_014\materaials\page_4.png"/>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t="70952"/>
            <a:stretch/>
          </p:blipFill>
          <p:spPr bwMode="auto">
            <a:xfrm rot="10800000">
              <a:off x="150297" y="4562632"/>
              <a:ext cx="5400707" cy="16872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99753904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35307479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E1ECB1-5A5B-4C6B-8360-EEF4E780432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5BFCC059-4D8E-4C87-A4D1-E4C9E1D5945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A904FCF4-9A9C-407F-A896-63764D12FEE3}"/>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2023/9/22</a:t>
            </a:fld>
            <a:endParaRPr lang="zh-CN" altLang="en-US"/>
          </a:p>
        </p:txBody>
      </p:sp>
      <p:sp>
        <p:nvSpPr>
          <p:cNvPr id="5" name="页脚占位符 4">
            <a:extLst>
              <a:ext uri="{FF2B5EF4-FFF2-40B4-BE49-F238E27FC236}">
                <a16:creationId xmlns:a16="http://schemas.microsoft.com/office/drawing/2014/main" id="{69A6E786-3F61-4FD7-AF4B-5CAEC066F41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D126972-3EDC-4D3D-817C-4CCC7969F7B7}"/>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745931107"/>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41A1C3F-F90A-43A4-9ECD-F00719B56535}"/>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5C48D4E4-35F0-4517-A710-16EC966268E6}"/>
              </a:ext>
            </a:extLst>
          </p:cNvPr>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4D82627A-5DA8-42DB-A0E5-883D1EDEEB33}"/>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2023/9/22</a:t>
            </a:fld>
            <a:endParaRPr lang="zh-CN" altLang="en-US"/>
          </a:p>
        </p:txBody>
      </p:sp>
      <p:sp>
        <p:nvSpPr>
          <p:cNvPr id="5" name="页脚占位符 4">
            <a:extLst>
              <a:ext uri="{FF2B5EF4-FFF2-40B4-BE49-F238E27FC236}">
                <a16:creationId xmlns:a16="http://schemas.microsoft.com/office/drawing/2014/main" id="{6709759C-075D-43BD-B60D-906336D3312B}"/>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E769EA7-A4C8-47A7-9F4D-3E4EF4FEB31E}"/>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158052252"/>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1030536-6B8C-499F-B691-282A56B2234A}"/>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592699D7-1ACB-40EF-8948-18C67F14DCCA}"/>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A09C0F2B-275E-4EFF-8736-59FDF652047A}"/>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2023/9/22</a:t>
            </a:fld>
            <a:endParaRPr lang="zh-CN" altLang="en-US"/>
          </a:p>
        </p:txBody>
      </p:sp>
      <p:sp>
        <p:nvSpPr>
          <p:cNvPr id="5" name="页脚占位符 4">
            <a:extLst>
              <a:ext uri="{FF2B5EF4-FFF2-40B4-BE49-F238E27FC236}">
                <a16:creationId xmlns:a16="http://schemas.microsoft.com/office/drawing/2014/main" id="{EC6CBD68-7556-4277-A9CC-0E3698CDD06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F7552142-513F-4E0A-A832-EC32ABA8CBDE}"/>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721837456"/>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8DA5A0C-41EF-4EF1-B9B9-E309AF8245CE}"/>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6898F9A6-7009-487C-9335-9B2655AF34BF}"/>
              </a:ext>
            </a:extLst>
          </p:cNvPr>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142523A4-6D85-4E26-BAD9-B5DED0F0D86A}"/>
              </a:ext>
            </a:extLst>
          </p:cNvPr>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DF1B68CC-03DA-4133-9A62-45795BDC56B0}"/>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2023/9/22</a:t>
            </a:fld>
            <a:endParaRPr lang="zh-CN" altLang="en-US"/>
          </a:p>
        </p:txBody>
      </p:sp>
      <p:sp>
        <p:nvSpPr>
          <p:cNvPr id="6" name="页脚占位符 5">
            <a:extLst>
              <a:ext uri="{FF2B5EF4-FFF2-40B4-BE49-F238E27FC236}">
                <a16:creationId xmlns:a16="http://schemas.microsoft.com/office/drawing/2014/main" id="{37433D43-A8D0-4374-ACF8-E247BE39BC8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DB94F08B-6269-48AE-88E7-BDBB0876FDAD}"/>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812150751"/>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544134E-0BE5-46C0-929C-F9D4A023FD93}"/>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B12113C5-ADEA-4974-BB14-86DAC381EA1D}"/>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C9390FF6-61F4-44DF-9C58-15C7C9EAC01D}"/>
              </a:ext>
            </a:extLst>
          </p:cNvPr>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5084E920-1203-43C5-9836-AEA95526337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91FAE36B-07A4-4C4E-9A5F-B58F26998217}"/>
              </a:ext>
            </a:extLst>
          </p:cNvPr>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2C6239AA-BEC2-47D5-B295-1C438B9D2A2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2023/9/22</a:t>
            </a:fld>
            <a:endParaRPr lang="zh-CN" altLang="en-US"/>
          </a:p>
        </p:txBody>
      </p:sp>
      <p:sp>
        <p:nvSpPr>
          <p:cNvPr id="8" name="页脚占位符 7">
            <a:extLst>
              <a:ext uri="{FF2B5EF4-FFF2-40B4-BE49-F238E27FC236}">
                <a16:creationId xmlns:a16="http://schemas.microsoft.com/office/drawing/2014/main" id="{2D37E89F-FD72-4884-A2DC-4121C65FDE0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F4094C68-E649-4A58-B70D-88A203523249}"/>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804378764"/>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5F94A4-B8D7-43C1-80C9-73E124F4F707}"/>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A684A534-7F72-44DB-AAA0-39763DA8C1E6}"/>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2023/9/22</a:t>
            </a:fld>
            <a:endParaRPr lang="zh-CN" altLang="en-US"/>
          </a:p>
        </p:txBody>
      </p:sp>
      <p:sp>
        <p:nvSpPr>
          <p:cNvPr id="4" name="页脚占位符 3">
            <a:extLst>
              <a:ext uri="{FF2B5EF4-FFF2-40B4-BE49-F238E27FC236}">
                <a16:creationId xmlns:a16="http://schemas.microsoft.com/office/drawing/2014/main" id="{ED8F81B8-2C1B-46DA-9FC4-FA4EA6C3144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D4DEF5E0-2338-4BAC-8681-B56466F2D309}"/>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928404936"/>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5A110DEB-4855-4762-AE95-09758409A22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18605"/>
          <a:stretch/>
        </p:blipFill>
        <p:spPr>
          <a:xfrm>
            <a:off x="2" y="0"/>
            <a:ext cx="12191999" cy="6858000"/>
          </a:xfrm>
          <a:prstGeom prst="rect">
            <a:avLst/>
          </a:prstGeom>
        </p:spPr>
      </p:pic>
    </p:spTree>
    <p:extLst>
      <p:ext uri="{BB962C8B-B14F-4D97-AF65-F5344CB8AC3E}">
        <p14:creationId xmlns:p14="http://schemas.microsoft.com/office/powerpoint/2010/main" val="606434303"/>
      </p:ext>
    </p:extLst>
  </p:cSld>
  <p:clrMapOvr>
    <a:masterClrMapping/>
  </p:clrMapOvr>
  <p:transition spd="slow" advTm="3000">
    <p:random/>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5AE1E47-1B45-4380-AE38-48F51410E38F}"/>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2023/9/22</a:t>
            </a:fld>
            <a:endParaRPr lang="zh-CN" altLang="en-US"/>
          </a:p>
        </p:txBody>
      </p:sp>
      <p:sp>
        <p:nvSpPr>
          <p:cNvPr id="3" name="页脚占位符 2">
            <a:extLst>
              <a:ext uri="{FF2B5EF4-FFF2-40B4-BE49-F238E27FC236}">
                <a16:creationId xmlns:a16="http://schemas.microsoft.com/office/drawing/2014/main" id="{A5744B09-219A-4BAE-A64A-BA6F51CC35B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BE5B1853-F3A0-4843-A7DD-B071FABAEC7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55002095"/>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38A05EE-C361-48B2-881C-5FEDBCF95C2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D66B7BA2-C07B-486A-AEBA-E8A379FAE2D7}"/>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9609B8D7-C342-4349-A52B-0F630C4968F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C21A0A05-2E78-4B68-9275-72A6981317F1}"/>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2023/9/22</a:t>
            </a:fld>
            <a:endParaRPr lang="zh-CN" altLang="en-US"/>
          </a:p>
        </p:txBody>
      </p:sp>
      <p:sp>
        <p:nvSpPr>
          <p:cNvPr id="6" name="页脚占位符 5">
            <a:extLst>
              <a:ext uri="{FF2B5EF4-FFF2-40B4-BE49-F238E27FC236}">
                <a16:creationId xmlns:a16="http://schemas.microsoft.com/office/drawing/2014/main" id="{8E8D064B-850C-449A-B16D-36BA1C5A1FB1}"/>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E3919E08-2488-46A8-8B39-E8E3B1A7284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464625534"/>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719821D-3169-462D-BDC5-707DAA3731AF}"/>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C25970DE-180B-463A-842D-4B948B1E4836}"/>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27048C78-1503-4FD7-8859-990F963DFC6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D84969D1-8A89-4051-A7A3-053E791C47D5}"/>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2023/9/22</a:t>
            </a:fld>
            <a:endParaRPr lang="zh-CN" altLang="en-US"/>
          </a:p>
        </p:txBody>
      </p:sp>
      <p:sp>
        <p:nvSpPr>
          <p:cNvPr id="6" name="页脚占位符 5">
            <a:extLst>
              <a:ext uri="{FF2B5EF4-FFF2-40B4-BE49-F238E27FC236}">
                <a16:creationId xmlns:a16="http://schemas.microsoft.com/office/drawing/2014/main" id="{F2B7B8CF-C72E-438F-A999-E8DA548268F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6F73A437-B948-459B-B14D-44D796DEEFE1}"/>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364309094"/>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B517C0B-618B-4B07-8FEE-212F45DF64FC}"/>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E76156C6-4F3E-4B26-BEF6-C658183E3C3C}"/>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190B155B-888E-4B42-8139-225B7CE4903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2023/9/22</a:t>
            </a:fld>
            <a:endParaRPr lang="zh-CN" altLang="en-US"/>
          </a:p>
        </p:txBody>
      </p:sp>
      <p:sp>
        <p:nvSpPr>
          <p:cNvPr id="5" name="页脚占位符 4">
            <a:extLst>
              <a:ext uri="{FF2B5EF4-FFF2-40B4-BE49-F238E27FC236}">
                <a16:creationId xmlns:a16="http://schemas.microsoft.com/office/drawing/2014/main" id="{F0848B8B-A45D-48D2-B95C-C234023486E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0E2847D2-37FF-491E-86F7-2A77B2A5E901}"/>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368451697"/>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61B51B0E-C5ED-4931-852F-A8DA7E1DB9A4}"/>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165174B4-31E8-4BEF-8942-FD3548C70B75}"/>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42B8F4D3-431E-44CF-A028-C91E2137E9E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2023/9/22</a:t>
            </a:fld>
            <a:endParaRPr lang="zh-CN" altLang="en-US"/>
          </a:p>
        </p:txBody>
      </p:sp>
      <p:sp>
        <p:nvSpPr>
          <p:cNvPr id="5" name="页脚占位符 4">
            <a:extLst>
              <a:ext uri="{FF2B5EF4-FFF2-40B4-BE49-F238E27FC236}">
                <a16:creationId xmlns:a16="http://schemas.microsoft.com/office/drawing/2014/main" id="{15D0F09A-E73B-492B-B10B-3218D86A87B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99BE3E4A-3F9F-4FA6-A0A2-122D22E57CD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245863040"/>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474550633"/>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439610250"/>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434618343"/>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51735E91-12B9-4F06-A240-66039B1C6BA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18605"/>
          <a:stretch/>
        </p:blipFill>
        <p:spPr>
          <a:xfrm>
            <a:off x="2" y="0"/>
            <a:ext cx="12191999" cy="6858000"/>
          </a:xfrm>
          <a:prstGeom prst="rect">
            <a:avLst/>
          </a:prstGeom>
        </p:spPr>
      </p:pic>
    </p:spTree>
    <p:extLst>
      <p:ext uri="{BB962C8B-B14F-4D97-AF65-F5344CB8AC3E}">
        <p14:creationId xmlns:p14="http://schemas.microsoft.com/office/powerpoint/2010/main" val="4244882771"/>
      </p:ext>
    </p:extLst>
  </p:cSld>
  <p:clrMapOvr>
    <a:masterClrMapping/>
  </p:clrMapOvr>
  <p:transition spd="slow" advTm="3000">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634CA893-D6FD-4369-881A-816A5B7AB18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18605"/>
          <a:stretch/>
        </p:blipFill>
        <p:spPr>
          <a:xfrm>
            <a:off x="2" y="0"/>
            <a:ext cx="12191999" cy="6858000"/>
          </a:xfrm>
          <a:prstGeom prst="rect">
            <a:avLst/>
          </a:prstGeom>
        </p:spPr>
      </p:pic>
    </p:spTree>
    <p:extLst>
      <p:ext uri="{BB962C8B-B14F-4D97-AF65-F5344CB8AC3E}">
        <p14:creationId xmlns:p14="http://schemas.microsoft.com/office/powerpoint/2010/main" val="482699913"/>
      </p:ext>
    </p:extLst>
  </p:cSld>
  <p:clrMapOvr>
    <a:masterClrMapping/>
  </p:clrMapOvr>
  <p:transition spd="slow" advTm="3000">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E2CB0347-C00F-4EA9-ACF1-799F91768AD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18605"/>
          <a:stretch/>
        </p:blipFill>
        <p:spPr>
          <a:xfrm>
            <a:off x="2" y="0"/>
            <a:ext cx="12191999" cy="6858000"/>
          </a:xfrm>
          <a:prstGeom prst="rect">
            <a:avLst/>
          </a:prstGeom>
        </p:spPr>
      </p:pic>
      <p:pic>
        <p:nvPicPr>
          <p:cNvPr id="5" name="图片 4">
            <a:extLst>
              <a:ext uri="{FF2B5EF4-FFF2-40B4-BE49-F238E27FC236}">
                <a16:creationId xmlns:a16="http://schemas.microsoft.com/office/drawing/2014/main" id="{020E9695-2281-444D-BA6A-ABEFA212ED42}"/>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55220" r="78499"/>
          <a:stretch/>
        </p:blipFill>
        <p:spPr>
          <a:xfrm>
            <a:off x="0" y="5780455"/>
            <a:ext cx="1197795" cy="1077547"/>
          </a:xfrm>
          <a:prstGeom prst="rect">
            <a:avLst/>
          </a:prstGeom>
        </p:spPr>
      </p:pic>
      <p:pic>
        <p:nvPicPr>
          <p:cNvPr id="7" name="图片 6">
            <a:extLst>
              <a:ext uri="{FF2B5EF4-FFF2-40B4-BE49-F238E27FC236}">
                <a16:creationId xmlns:a16="http://schemas.microsoft.com/office/drawing/2014/main" id="{A0A47D58-B9DA-406F-BC4F-167CF194EA64}"/>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17601" t="61811" r="41987" b="725"/>
          <a:stretch/>
        </p:blipFill>
        <p:spPr>
          <a:xfrm>
            <a:off x="1209453" y="5883592"/>
            <a:ext cx="2490267" cy="987825"/>
          </a:xfrm>
          <a:prstGeom prst="rect">
            <a:avLst/>
          </a:prstGeom>
        </p:spPr>
      </p:pic>
      <p:pic>
        <p:nvPicPr>
          <p:cNvPr id="8" name="图片 7">
            <a:extLst>
              <a:ext uri="{FF2B5EF4-FFF2-40B4-BE49-F238E27FC236}">
                <a16:creationId xmlns:a16="http://schemas.microsoft.com/office/drawing/2014/main" id="{102B96ED-5B16-4B61-A19A-5F56F79EB28B}"/>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17601" t="61811" r="41987" b="725"/>
          <a:stretch/>
        </p:blipFill>
        <p:spPr>
          <a:xfrm>
            <a:off x="3592525" y="5862952"/>
            <a:ext cx="2490267" cy="987825"/>
          </a:xfrm>
          <a:prstGeom prst="rect">
            <a:avLst/>
          </a:prstGeom>
        </p:spPr>
      </p:pic>
      <p:pic>
        <p:nvPicPr>
          <p:cNvPr id="9" name="图片 8">
            <a:extLst>
              <a:ext uri="{FF2B5EF4-FFF2-40B4-BE49-F238E27FC236}">
                <a16:creationId xmlns:a16="http://schemas.microsoft.com/office/drawing/2014/main" id="{404BB2C5-472F-49FE-BFF7-5FA00DE38C76}"/>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17601" t="61811" r="41987" b="725"/>
          <a:stretch/>
        </p:blipFill>
        <p:spPr>
          <a:xfrm>
            <a:off x="6109209" y="5862952"/>
            <a:ext cx="2490267" cy="987825"/>
          </a:xfrm>
          <a:prstGeom prst="rect">
            <a:avLst/>
          </a:prstGeom>
        </p:spPr>
      </p:pic>
      <p:pic>
        <p:nvPicPr>
          <p:cNvPr id="10" name="图片 9">
            <a:extLst>
              <a:ext uri="{FF2B5EF4-FFF2-40B4-BE49-F238E27FC236}">
                <a16:creationId xmlns:a16="http://schemas.microsoft.com/office/drawing/2014/main" id="{8E5EEFFC-B045-4F22-B206-84EC6425E558}"/>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17601" t="61811" r="22796" b="-666"/>
          <a:stretch/>
        </p:blipFill>
        <p:spPr>
          <a:xfrm>
            <a:off x="8492285" y="5846917"/>
            <a:ext cx="3672889" cy="1024499"/>
          </a:xfrm>
          <a:prstGeom prst="rect">
            <a:avLst/>
          </a:prstGeom>
        </p:spPr>
      </p:pic>
      <p:pic>
        <p:nvPicPr>
          <p:cNvPr id="11" name="图片 10">
            <a:extLst>
              <a:ext uri="{FF2B5EF4-FFF2-40B4-BE49-F238E27FC236}">
                <a16:creationId xmlns:a16="http://schemas.microsoft.com/office/drawing/2014/main" id="{A1363905-71F2-4909-8859-C06A75B296EE}"/>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l="10057" t="35821" r="77721" b="22172"/>
          <a:stretch/>
        </p:blipFill>
        <p:spPr>
          <a:xfrm>
            <a:off x="478752" y="2168121"/>
            <a:ext cx="900019" cy="1336104"/>
          </a:xfrm>
          <a:prstGeom prst="rect">
            <a:avLst/>
          </a:prstGeom>
        </p:spPr>
      </p:pic>
      <p:pic>
        <p:nvPicPr>
          <p:cNvPr id="13" name="图片 12">
            <a:extLst>
              <a:ext uri="{FF2B5EF4-FFF2-40B4-BE49-F238E27FC236}">
                <a16:creationId xmlns:a16="http://schemas.microsoft.com/office/drawing/2014/main" id="{220F0C65-BB01-4382-987B-0E3AE7CAA177}"/>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l="52281" t="53696" r="31567" b="21621"/>
          <a:stretch/>
        </p:blipFill>
        <p:spPr>
          <a:xfrm>
            <a:off x="10874209" y="942204"/>
            <a:ext cx="1203407" cy="794309"/>
          </a:xfrm>
          <a:prstGeom prst="rect">
            <a:avLst/>
          </a:prstGeom>
        </p:spPr>
      </p:pic>
    </p:spTree>
    <p:extLst>
      <p:ext uri="{BB962C8B-B14F-4D97-AF65-F5344CB8AC3E}">
        <p14:creationId xmlns:p14="http://schemas.microsoft.com/office/powerpoint/2010/main" val="2839579720"/>
      </p:ext>
    </p:extLst>
  </p:cSld>
  <p:clrMapOvr>
    <a:masterClrMapping/>
  </p:clrMapOvr>
  <p:transition spd="slow" advTm="3000">
    <p:rand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9DDFCB-0F33-4D10-BA03-5C4E1E147D18}"/>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273510E-A40B-4544-AC1E-386A91A79F50}"/>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2A0961B-3909-418C-9DDD-50880109CE31}"/>
              </a:ext>
            </a:extLst>
          </p:cNvPr>
          <p:cNvSpPr>
            <a:spLocks noGrp="1"/>
          </p:cNvSpPr>
          <p:nvPr>
            <p:ph type="dt" sz="half" idx="10"/>
          </p:nvPr>
        </p:nvSpPr>
        <p:spPr>
          <a:xfrm>
            <a:off x="838200" y="6356350"/>
            <a:ext cx="2743200" cy="365125"/>
          </a:xfrm>
          <a:prstGeom prst="rect">
            <a:avLst/>
          </a:prstGeom>
        </p:spPr>
        <p:txBody>
          <a:bodyPr/>
          <a:lstStyle/>
          <a:p>
            <a:fld id="{4C7C60CF-5E31-4BA3-AFCB-24C11D0CB2DF}" type="datetimeFigureOut">
              <a:rPr lang="en-US" smtClean="0"/>
              <a:t>9/22/2023</a:t>
            </a:fld>
            <a:endParaRPr lang="en-US"/>
          </a:p>
        </p:txBody>
      </p:sp>
      <p:sp>
        <p:nvSpPr>
          <p:cNvPr id="5" name="Footer Placeholder 4">
            <a:extLst>
              <a:ext uri="{FF2B5EF4-FFF2-40B4-BE49-F238E27FC236}">
                <a16:creationId xmlns:a16="http://schemas.microsoft.com/office/drawing/2014/main" id="{EBB17053-E3CB-4938-866F-96928E197FB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6E76A060-9D0F-4443-883F-360AF05AB2BA}"/>
              </a:ext>
            </a:extLst>
          </p:cNvPr>
          <p:cNvSpPr>
            <a:spLocks noGrp="1"/>
          </p:cNvSpPr>
          <p:nvPr>
            <p:ph type="sldNum" sz="quarter" idx="12"/>
          </p:nvPr>
        </p:nvSpPr>
        <p:spPr>
          <a:xfrm>
            <a:off x="8610600" y="6356350"/>
            <a:ext cx="2743200" cy="365125"/>
          </a:xfrm>
          <a:prstGeom prst="rect">
            <a:avLst/>
          </a:prstGeom>
        </p:spPr>
        <p:txBody>
          <a:bodyPr/>
          <a:lstStyle/>
          <a:p>
            <a:fld id="{E6961E70-7209-40C6-8D15-0055700FC07D}" type="slidenum">
              <a:rPr lang="en-US" smtClean="0"/>
              <a:t>‹#›</a:t>
            </a:fld>
            <a:endParaRPr lang="en-US"/>
          </a:p>
        </p:txBody>
      </p:sp>
    </p:spTree>
    <p:extLst>
      <p:ext uri="{BB962C8B-B14F-4D97-AF65-F5344CB8AC3E}">
        <p14:creationId xmlns:p14="http://schemas.microsoft.com/office/powerpoint/2010/main" val="31128394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40D62B-914D-4546-9CC9-7A6D875DF4A1}"/>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6AC410D8-9E7E-4AE7-B620-78E0405E2365}"/>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261C032-8E73-43FC-B870-03C64B7FD4E7}"/>
              </a:ext>
            </a:extLst>
          </p:cNvPr>
          <p:cNvSpPr>
            <a:spLocks noGrp="1"/>
          </p:cNvSpPr>
          <p:nvPr>
            <p:ph type="dt" sz="half" idx="10"/>
          </p:nvPr>
        </p:nvSpPr>
        <p:spPr>
          <a:xfrm>
            <a:off x="838200" y="6356350"/>
            <a:ext cx="2743200" cy="365125"/>
          </a:xfrm>
          <a:prstGeom prst="rect">
            <a:avLst/>
          </a:prstGeom>
        </p:spPr>
        <p:txBody>
          <a:bodyPr/>
          <a:lstStyle/>
          <a:p>
            <a:fld id="{4C7C60CF-5E31-4BA3-AFCB-24C11D0CB2DF}" type="datetimeFigureOut">
              <a:rPr lang="en-US" smtClean="0"/>
              <a:t>9/22/2023</a:t>
            </a:fld>
            <a:endParaRPr lang="en-US"/>
          </a:p>
        </p:txBody>
      </p:sp>
      <p:sp>
        <p:nvSpPr>
          <p:cNvPr id="5" name="Footer Placeholder 4">
            <a:extLst>
              <a:ext uri="{FF2B5EF4-FFF2-40B4-BE49-F238E27FC236}">
                <a16:creationId xmlns:a16="http://schemas.microsoft.com/office/drawing/2014/main" id="{69854178-200C-4D48-A210-BB00A4E291F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1FFE023-6BA9-4230-A65C-16400C3844CC}"/>
              </a:ext>
            </a:extLst>
          </p:cNvPr>
          <p:cNvSpPr>
            <a:spLocks noGrp="1"/>
          </p:cNvSpPr>
          <p:nvPr>
            <p:ph type="sldNum" sz="quarter" idx="12"/>
          </p:nvPr>
        </p:nvSpPr>
        <p:spPr>
          <a:xfrm>
            <a:off x="8610600" y="6356350"/>
            <a:ext cx="2743200" cy="365125"/>
          </a:xfrm>
          <a:prstGeom prst="rect">
            <a:avLst/>
          </a:prstGeom>
        </p:spPr>
        <p:txBody>
          <a:bodyPr/>
          <a:lstStyle/>
          <a:p>
            <a:fld id="{E6961E70-7209-40C6-8D15-0055700FC07D}" type="slidenum">
              <a:rPr lang="en-US" smtClean="0"/>
              <a:t>‹#›</a:t>
            </a:fld>
            <a:endParaRPr lang="en-US"/>
          </a:p>
        </p:txBody>
      </p:sp>
    </p:spTree>
    <p:extLst>
      <p:ext uri="{BB962C8B-B14F-4D97-AF65-F5344CB8AC3E}">
        <p14:creationId xmlns:p14="http://schemas.microsoft.com/office/powerpoint/2010/main" val="14149914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123590-65F6-4EAF-8395-017B3DBCFF44}"/>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E13159A-7615-4092-B472-4B3D230C1B37}"/>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A672C89-74A9-4F52-A0C9-C16E977D0BED}"/>
              </a:ext>
            </a:extLst>
          </p:cNvPr>
          <p:cNvSpPr>
            <a:spLocks noGrp="1"/>
          </p:cNvSpPr>
          <p:nvPr>
            <p:ph type="dt" sz="half" idx="10"/>
          </p:nvPr>
        </p:nvSpPr>
        <p:spPr>
          <a:xfrm>
            <a:off x="838200" y="6356350"/>
            <a:ext cx="2743200" cy="365125"/>
          </a:xfrm>
          <a:prstGeom prst="rect">
            <a:avLst/>
          </a:prstGeom>
        </p:spPr>
        <p:txBody>
          <a:bodyPr/>
          <a:lstStyle/>
          <a:p>
            <a:fld id="{4C7C60CF-5E31-4BA3-AFCB-24C11D0CB2DF}" type="datetimeFigureOut">
              <a:rPr lang="en-US" smtClean="0"/>
              <a:t>9/22/2023</a:t>
            </a:fld>
            <a:endParaRPr lang="en-US"/>
          </a:p>
        </p:txBody>
      </p:sp>
      <p:sp>
        <p:nvSpPr>
          <p:cNvPr id="5" name="Footer Placeholder 4">
            <a:extLst>
              <a:ext uri="{FF2B5EF4-FFF2-40B4-BE49-F238E27FC236}">
                <a16:creationId xmlns:a16="http://schemas.microsoft.com/office/drawing/2014/main" id="{6AC5C7C4-36FC-4853-996B-91EB1DFBE19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D60CCC7-9809-4F61-ADF4-D752DD329BB6}"/>
              </a:ext>
            </a:extLst>
          </p:cNvPr>
          <p:cNvSpPr>
            <a:spLocks noGrp="1"/>
          </p:cNvSpPr>
          <p:nvPr>
            <p:ph type="sldNum" sz="quarter" idx="12"/>
          </p:nvPr>
        </p:nvSpPr>
        <p:spPr>
          <a:xfrm>
            <a:off x="8610600" y="6356350"/>
            <a:ext cx="2743200" cy="365125"/>
          </a:xfrm>
          <a:prstGeom prst="rect">
            <a:avLst/>
          </a:prstGeom>
        </p:spPr>
        <p:txBody>
          <a:bodyPr/>
          <a:lstStyle/>
          <a:p>
            <a:fld id="{E6961E70-7209-40C6-8D15-0055700FC07D}" type="slidenum">
              <a:rPr lang="en-US" smtClean="0"/>
              <a:t>‹#›</a:t>
            </a:fld>
            <a:endParaRPr lang="en-US"/>
          </a:p>
        </p:txBody>
      </p:sp>
    </p:spTree>
    <p:extLst>
      <p:ext uri="{BB962C8B-B14F-4D97-AF65-F5344CB8AC3E}">
        <p14:creationId xmlns:p14="http://schemas.microsoft.com/office/powerpoint/2010/main" val="108592672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3.jpg"/><Relationship Id="rId5" Type="http://schemas.openxmlformats.org/officeDocument/2006/relationships/image" Target="../media/image2.png"/><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image" Target="../media/image5.png"/><Relationship Id="rId5" Type="http://schemas.openxmlformats.org/officeDocument/2006/relationships/theme" Target="../theme/theme2.xml"/><Relationship Id="rId4" Type="http://schemas.openxmlformats.org/officeDocument/2006/relationships/slideLayout" Target="../slideLayouts/slideLayout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4.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theme" Target="../theme/theme3.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20.xml"/><Relationship Id="rId7" Type="http://schemas.openxmlformats.org/officeDocument/2006/relationships/theme" Target="../theme/theme4.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5" Type="http://schemas.openxmlformats.org/officeDocument/2006/relationships/slideLayout" Target="../slideLayouts/slideLayout22.xml"/><Relationship Id="rId4" Type="http://schemas.openxmlformats.org/officeDocument/2006/relationships/slideLayout" Target="../slideLayouts/slideLayout21.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17" Type="http://schemas.openxmlformats.org/officeDocument/2006/relationships/image" Target="../media/image44.png"/><Relationship Id="rId2" Type="http://schemas.openxmlformats.org/officeDocument/2006/relationships/slideLayout" Target="../slideLayouts/slideLayout25.xml"/><Relationship Id="rId16" Type="http://schemas.openxmlformats.org/officeDocument/2006/relationships/image" Target="../media/image43.jpg"/><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5" Type="http://schemas.openxmlformats.org/officeDocument/2006/relationships/theme" Target="../theme/theme5.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2" name="图片 11"/>
          <p:cNvPicPr>
            <a:picLocks noChangeAspect="1"/>
          </p:cNvPicPr>
          <p:nvPr userDrawn="1"/>
        </p:nvPicPr>
        <p:blipFill rotWithShape="1">
          <a:blip r:embed="rId4" cstate="hqprint">
            <a:extLst>
              <a:ext uri="{28A0092B-C50C-407E-A947-70E740481C1C}">
                <a14:useLocalDpi xmlns:a14="http://schemas.microsoft.com/office/drawing/2010/main" val="0"/>
              </a:ext>
            </a:extLst>
          </a:blip>
          <a:srcRect l="13756"/>
          <a:stretch/>
        </p:blipFill>
        <p:spPr>
          <a:xfrm rot="5400000">
            <a:off x="2662325" y="-2671675"/>
            <a:ext cx="6867351" cy="12192002"/>
          </a:xfrm>
          <a:prstGeom prst="rect">
            <a:avLst/>
          </a:prstGeom>
        </p:spPr>
      </p:pic>
      <p:grpSp>
        <p:nvGrpSpPr>
          <p:cNvPr id="16" name="组合 15"/>
          <p:cNvGrpSpPr/>
          <p:nvPr userDrawn="1"/>
        </p:nvGrpSpPr>
        <p:grpSpPr>
          <a:xfrm>
            <a:off x="-280886" y="190492"/>
            <a:ext cx="11990288" cy="6273807"/>
            <a:chOff x="-395186" y="190492"/>
            <a:chExt cx="11990288" cy="6273807"/>
          </a:xfrm>
        </p:grpSpPr>
        <p:sp>
          <p:nvSpPr>
            <p:cNvPr id="8" name="圆角矩形 7"/>
            <p:cNvSpPr/>
            <p:nvPr userDrawn="1"/>
          </p:nvSpPr>
          <p:spPr>
            <a:xfrm>
              <a:off x="482600" y="352754"/>
              <a:ext cx="11112502" cy="6111545"/>
            </a:xfrm>
            <a:prstGeom prst="roundRect">
              <a:avLst>
                <a:gd name="adj" fmla="val 6688"/>
              </a:avLst>
            </a:prstGeom>
            <a:solidFill>
              <a:schemeClr val="bg1"/>
            </a:solidFill>
            <a:ln w="50800">
              <a:solidFill>
                <a:srgbClr val="236D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4" name="图片 13"/>
            <p:cNvPicPr>
              <a:picLocks noChangeAspect="1"/>
            </p:cNvPicPr>
            <p:nvPr/>
          </p:nvPicPr>
          <p:blipFill rotWithShape="1">
            <a:blip r:embed="rId5" cstate="hqprint">
              <a:extLst>
                <a:ext uri="{28A0092B-C50C-407E-A947-70E740481C1C}">
                  <a14:useLocalDpi xmlns:a14="http://schemas.microsoft.com/office/drawing/2010/main" val="0"/>
                </a:ext>
              </a:extLst>
            </a:blip>
            <a:srcRect l="4725" t="23606" r="24555" b="60748"/>
            <a:stretch/>
          </p:blipFill>
          <p:spPr>
            <a:xfrm rot="17028993">
              <a:off x="-2406090" y="2201396"/>
              <a:ext cx="6019710" cy="1997901"/>
            </a:xfrm>
            <a:prstGeom prst="rect">
              <a:avLst/>
            </a:prstGeom>
          </p:spPr>
        </p:pic>
      </p:grpSp>
      <p:pic>
        <p:nvPicPr>
          <p:cNvPr id="3" name="Picture 2" descr="A pink background with white leaves and black text&#10;&#10;Description automatically generated">
            <a:extLst>
              <a:ext uri="{FF2B5EF4-FFF2-40B4-BE49-F238E27FC236}">
                <a16:creationId xmlns:a16="http://schemas.microsoft.com/office/drawing/2014/main" id="{E3CAAAD3-4435-FF47-EA59-6CE02798C8B0}"/>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562100" y="485775"/>
            <a:ext cx="1266824" cy="1266824"/>
          </a:xfrm>
          <a:prstGeom prst="rect">
            <a:avLst/>
          </a:prstGeom>
        </p:spPr>
      </p:pic>
    </p:spTree>
    <p:extLst>
      <p:ext uri="{BB962C8B-B14F-4D97-AF65-F5344CB8AC3E}">
        <p14:creationId xmlns:p14="http://schemas.microsoft.com/office/powerpoint/2010/main" val="131774958"/>
      </p:ext>
    </p:extLst>
  </p:cSld>
  <p:clrMap bg1="lt1" tx1="dk1" bg2="lt2" tx2="dk2" accent1="accent1" accent2="accent2" accent3="accent3" accent4="accent4" accent5="accent5" accent6="accent6" hlink="hlink" folHlink="folHlink"/>
  <p:sldLayoutIdLst>
    <p:sldLayoutId id="2147483661" r:id="rId1"/>
    <p:sldLayoutId id="2147483662" r:id="rId2"/>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02F18E7-1D36-4C26-8A8E-CEA91FE20FE3}"/>
              </a:ext>
            </a:extLst>
          </p:cNvPr>
          <p:cNvSpPr txBox="1"/>
          <p:nvPr userDrawn="1"/>
        </p:nvSpPr>
        <p:spPr>
          <a:xfrm>
            <a:off x="11292620" y="6475015"/>
            <a:ext cx="807080" cy="379656"/>
          </a:xfrm>
          <a:prstGeom prst="rect">
            <a:avLst/>
          </a:prstGeom>
          <a:noFill/>
        </p:spPr>
        <p:txBody>
          <a:bodyPr wrap="none" rtlCol="0">
            <a:spAutoFit/>
          </a:bodyPr>
          <a:lstStyle/>
          <a:p>
            <a:r>
              <a:rPr lang="en-US" sz="1867">
                <a:solidFill>
                  <a:schemeClr val="bg1">
                    <a:lumMod val="95000"/>
                  </a:schemeClr>
                </a:solidFill>
                <a:latin typeface="UVN Bai Sau" panose="04030605020802020C03" pitchFamily="82" charset="0"/>
              </a:rPr>
              <a:t>KTUTS</a:t>
            </a:r>
          </a:p>
        </p:txBody>
      </p:sp>
      <p:pic>
        <p:nvPicPr>
          <p:cNvPr id="4" name="Picture 3" descr="A picture containing diagram&#10;&#10;Description automatically generated">
            <a:extLst>
              <a:ext uri="{FF2B5EF4-FFF2-40B4-BE49-F238E27FC236}">
                <a16:creationId xmlns:a16="http://schemas.microsoft.com/office/drawing/2014/main" id="{4ACA4215-6E5C-4E1D-A207-09DC92E14A75}"/>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6385386" y="8037512"/>
            <a:ext cx="1079679" cy="932723"/>
          </a:xfrm>
          <a:prstGeom prst="rect">
            <a:avLst/>
          </a:prstGeom>
        </p:spPr>
      </p:pic>
      <p:sp>
        <p:nvSpPr>
          <p:cNvPr id="5" name="TextBox 4">
            <a:extLst>
              <a:ext uri="{FF2B5EF4-FFF2-40B4-BE49-F238E27FC236}">
                <a16:creationId xmlns:a16="http://schemas.microsoft.com/office/drawing/2014/main" id="{E4B2EF5E-12F3-4F27-A81C-EC64E881781E}"/>
              </a:ext>
            </a:extLst>
          </p:cNvPr>
          <p:cNvSpPr txBox="1"/>
          <p:nvPr userDrawn="1"/>
        </p:nvSpPr>
        <p:spPr>
          <a:xfrm>
            <a:off x="19712" y="1"/>
            <a:ext cx="983090" cy="461665"/>
          </a:xfrm>
          <a:prstGeom prst="rect">
            <a:avLst/>
          </a:prstGeom>
          <a:noFill/>
        </p:spPr>
        <p:txBody>
          <a:bodyPr wrap="none" rtlCol="0">
            <a:spAutoFit/>
          </a:bodyPr>
          <a:lstStyle/>
          <a:p>
            <a:r>
              <a:rPr lang="en-US" sz="2400">
                <a:solidFill>
                  <a:schemeClr val="bg1">
                    <a:lumMod val="95000"/>
                  </a:schemeClr>
                </a:solidFill>
                <a:latin typeface="UVN Bai Sau" panose="04030605020802020C03" pitchFamily="82" charset="0"/>
              </a:rPr>
              <a:t>KTUTS</a:t>
            </a:r>
          </a:p>
        </p:txBody>
      </p:sp>
      <p:sp>
        <p:nvSpPr>
          <p:cNvPr id="6" name="TextBox 5">
            <a:extLst>
              <a:ext uri="{FF2B5EF4-FFF2-40B4-BE49-F238E27FC236}">
                <a16:creationId xmlns:a16="http://schemas.microsoft.com/office/drawing/2014/main" id="{11ABFE2B-43BC-44D2-B296-89A4B3F2E167}"/>
              </a:ext>
            </a:extLst>
          </p:cNvPr>
          <p:cNvSpPr txBox="1"/>
          <p:nvPr userDrawn="1"/>
        </p:nvSpPr>
        <p:spPr>
          <a:xfrm>
            <a:off x="36480" y="6361028"/>
            <a:ext cx="983090" cy="461665"/>
          </a:xfrm>
          <a:prstGeom prst="rect">
            <a:avLst/>
          </a:prstGeom>
          <a:noFill/>
        </p:spPr>
        <p:txBody>
          <a:bodyPr wrap="none" rtlCol="0">
            <a:spAutoFit/>
          </a:bodyPr>
          <a:lstStyle/>
          <a:p>
            <a:r>
              <a:rPr lang="en-US" sz="2400">
                <a:solidFill>
                  <a:schemeClr val="bg1">
                    <a:lumMod val="85000"/>
                  </a:schemeClr>
                </a:solidFill>
                <a:latin typeface="UVN Bai Sau" panose="04030605020802020C03" pitchFamily="82" charset="0"/>
              </a:rPr>
              <a:t>KTUTS</a:t>
            </a:r>
          </a:p>
        </p:txBody>
      </p:sp>
    </p:spTree>
    <p:extLst>
      <p:ext uri="{BB962C8B-B14F-4D97-AF65-F5344CB8AC3E}">
        <p14:creationId xmlns:p14="http://schemas.microsoft.com/office/powerpoint/2010/main" val="2857344570"/>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Lst>
  <p:transition spd="slow" advTm="3000">
    <p:random/>
  </p:transition>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9pPr>
    </p:bodyStyle>
    <p:otherStyle>
      <a:defPPr>
        <a:defRPr lang="zh-CN"/>
      </a:defPPr>
      <a:lvl1pPr marL="0" algn="l" defTabSz="914377" rtl="0" eaLnBrk="1" latinLnBrk="0" hangingPunct="1">
        <a:defRPr sz="1867" kern="1200">
          <a:solidFill>
            <a:schemeClr val="tx1"/>
          </a:solidFill>
          <a:latin typeface="+mn-lt"/>
          <a:ea typeface="+mn-ea"/>
          <a:cs typeface="+mn-cs"/>
        </a:defRPr>
      </a:lvl1pPr>
      <a:lvl2pPr marL="457189" algn="l" defTabSz="914377" rtl="0" eaLnBrk="1" latinLnBrk="0" hangingPunct="1">
        <a:defRPr sz="1867" kern="1200">
          <a:solidFill>
            <a:schemeClr val="tx1"/>
          </a:solidFill>
          <a:latin typeface="+mn-lt"/>
          <a:ea typeface="+mn-ea"/>
          <a:cs typeface="+mn-cs"/>
        </a:defRPr>
      </a:lvl2pPr>
      <a:lvl3pPr marL="914377" algn="l" defTabSz="914377" rtl="0" eaLnBrk="1" latinLnBrk="0" hangingPunct="1">
        <a:defRPr sz="1867" kern="1200">
          <a:solidFill>
            <a:schemeClr val="tx1"/>
          </a:solidFill>
          <a:latin typeface="+mn-lt"/>
          <a:ea typeface="+mn-ea"/>
          <a:cs typeface="+mn-cs"/>
        </a:defRPr>
      </a:lvl3pPr>
      <a:lvl4pPr marL="1371566" algn="l" defTabSz="914377" rtl="0" eaLnBrk="1" latinLnBrk="0" hangingPunct="1">
        <a:defRPr sz="1867" kern="1200">
          <a:solidFill>
            <a:schemeClr val="tx1"/>
          </a:solidFill>
          <a:latin typeface="+mn-lt"/>
          <a:ea typeface="+mn-ea"/>
          <a:cs typeface="+mn-cs"/>
        </a:defRPr>
      </a:lvl4pPr>
      <a:lvl5pPr marL="1828754" algn="l" defTabSz="914377" rtl="0" eaLnBrk="1" latinLnBrk="0" hangingPunct="1">
        <a:defRPr sz="1867" kern="1200">
          <a:solidFill>
            <a:schemeClr val="tx1"/>
          </a:solidFill>
          <a:latin typeface="+mn-lt"/>
          <a:ea typeface="+mn-ea"/>
          <a:cs typeface="+mn-cs"/>
        </a:defRPr>
      </a:lvl5pPr>
      <a:lvl6pPr marL="2285943" algn="l" defTabSz="914377" rtl="0" eaLnBrk="1" latinLnBrk="0" hangingPunct="1">
        <a:defRPr sz="1867" kern="1200">
          <a:solidFill>
            <a:schemeClr val="tx1"/>
          </a:solidFill>
          <a:latin typeface="+mn-lt"/>
          <a:ea typeface="+mn-ea"/>
          <a:cs typeface="+mn-cs"/>
        </a:defRPr>
      </a:lvl6pPr>
      <a:lvl7pPr marL="2743131" algn="l" defTabSz="914377" rtl="0" eaLnBrk="1" latinLnBrk="0" hangingPunct="1">
        <a:defRPr sz="1867" kern="1200">
          <a:solidFill>
            <a:schemeClr val="tx1"/>
          </a:solidFill>
          <a:latin typeface="+mn-lt"/>
          <a:ea typeface="+mn-ea"/>
          <a:cs typeface="+mn-cs"/>
        </a:defRPr>
      </a:lvl7pPr>
      <a:lvl8pPr marL="3200320" algn="l" defTabSz="914377" rtl="0" eaLnBrk="1" latinLnBrk="0" hangingPunct="1">
        <a:defRPr sz="1867" kern="1200">
          <a:solidFill>
            <a:schemeClr val="tx1"/>
          </a:solidFill>
          <a:latin typeface="+mn-lt"/>
          <a:ea typeface="+mn-ea"/>
          <a:cs typeface="+mn-cs"/>
        </a:defRPr>
      </a:lvl8pPr>
      <a:lvl9pPr marL="3657509" algn="l" defTabSz="914377" rtl="0" eaLnBrk="1" latinLnBrk="0" hangingPunct="1">
        <a:defRPr sz="1867"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32748276"/>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9Slide.vn - 2019">
            <a:extLst>
              <a:ext uri="{FF2B5EF4-FFF2-40B4-BE49-F238E27FC236}">
                <a16:creationId xmlns:a16="http://schemas.microsoft.com/office/drawing/2014/main" id="{9FB248C8-406F-47FE-96EE-CB3F663C86BB}"/>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pic>
        <p:nvPicPr>
          <p:cNvPr id="3" name="Picture 2" descr="Shape&#10;&#10;Description automatically generated with medium confidence">
            <a:extLst>
              <a:ext uri="{FF2B5EF4-FFF2-40B4-BE49-F238E27FC236}">
                <a16:creationId xmlns:a16="http://schemas.microsoft.com/office/drawing/2014/main" id="{A07A38DD-583A-407A-A2F5-B2319CE9A668}"/>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606827" y="546652"/>
            <a:ext cx="1208135" cy="1208135"/>
          </a:xfrm>
          <a:prstGeom prst="rect">
            <a:avLst/>
          </a:prstGeom>
        </p:spPr>
      </p:pic>
    </p:spTree>
    <p:extLst>
      <p:ext uri="{BB962C8B-B14F-4D97-AF65-F5344CB8AC3E}">
        <p14:creationId xmlns:p14="http://schemas.microsoft.com/office/powerpoint/2010/main" val="3214251015"/>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Lst>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zh-CN"/>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16">
            <a:lum/>
          </a:blip>
          <a:srcRect/>
          <a:stretch>
            <a:fillRect/>
          </a:stretch>
        </a:blipFill>
        <a:effectLst/>
      </p:bgPr>
    </p:bg>
    <p:spTree>
      <p:nvGrpSpPr>
        <p:cNvPr id="1" name=""/>
        <p:cNvGrpSpPr/>
        <p:nvPr/>
      </p:nvGrpSpPr>
      <p:grpSpPr>
        <a:xfrm>
          <a:off x="0" y="0"/>
          <a:ext cx="0" cy="0"/>
          <a:chOff x="0" y="0"/>
          <a:chExt cx="0" cy="0"/>
        </a:xfrm>
      </p:grpSpPr>
      <p:pic>
        <p:nvPicPr>
          <p:cNvPr id="3" name="Picture 2" descr="A white circle with leaves and blue text&#10;&#10;Description automatically generated">
            <a:extLst>
              <a:ext uri="{FF2B5EF4-FFF2-40B4-BE49-F238E27FC236}">
                <a16:creationId xmlns:a16="http://schemas.microsoft.com/office/drawing/2014/main" id="{0AD8FB38-6B69-BC57-17BC-06985234CBE1}"/>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1609726" y="314325"/>
            <a:ext cx="1323975" cy="1323975"/>
          </a:xfrm>
          <a:prstGeom prst="rect">
            <a:avLst/>
          </a:prstGeom>
        </p:spPr>
      </p:pic>
    </p:spTree>
    <p:extLst>
      <p:ext uri="{BB962C8B-B14F-4D97-AF65-F5344CB8AC3E}">
        <p14:creationId xmlns:p14="http://schemas.microsoft.com/office/powerpoint/2010/main" val="4012154769"/>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 id="2147483715" r:id="rId13"/>
    <p:sldLayoutId id="2147483716" r:id="rId14"/>
  </p:sldLayoutIdLst>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5.png"/><Relationship Id="rId7" Type="http://schemas.openxmlformats.org/officeDocument/2006/relationships/image" Target="../media/image48.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png"/><Relationship Id="rId11" Type="http://schemas.openxmlformats.org/officeDocument/2006/relationships/image" Target="../media/image52.png"/><Relationship Id="rId5" Type="http://schemas.openxmlformats.org/officeDocument/2006/relationships/image" Target="../media/image47.png"/><Relationship Id="rId10" Type="http://schemas.openxmlformats.org/officeDocument/2006/relationships/image" Target="../media/image51.png"/><Relationship Id="rId4" Type="http://schemas.openxmlformats.org/officeDocument/2006/relationships/image" Target="../media/image46.png"/><Relationship Id="rId9" Type="http://schemas.openxmlformats.org/officeDocument/2006/relationships/image" Target="../media/image50.png"/></Relationships>
</file>

<file path=ppt/slides/_rels/slide10.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70.jpeg"/><Relationship Id="rId1" Type="http://schemas.openxmlformats.org/officeDocument/2006/relationships/slideLayout" Target="../slideLayouts/slideLayout2.xml"/><Relationship Id="rId4" Type="http://schemas.openxmlformats.org/officeDocument/2006/relationships/image" Target="../media/image72.jpg"/></Relationships>
</file>

<file path=ppt/slides/_rels/slide11.xml.rels><?xml version="1.0" encoding="UTF-8" standalone="yes"?>
<Relationships xmlns="http://schemas.openxmlformats.org/package/2006/relationships"><Relationship Id="rId3" Type="http://schemas.openxmlformats.org/officeDocument/2006/relationships/image" Target="../media/image74.jpg"/><Relationship Id="rId2" Type="http://schemas.openxmlformats.org/officeDocument/2006/relationships/image" Target="../media/image73.png"/><Relationship Id="rId1" Type="http://schemas.openxmlformats.org/officeDocument/2006/relationships/slideLayout" Target="../slideLayouts/slideLayout2.xml"/><Relationship Id="rId4" Type="http://schemas.openxmlformats.org/officeDocument/2006/relationships/image" Target="../media/image75.jpg"/></Relationships>
</file>

<file path=ppt/slides/_rels/slide12.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76.jpeg"/><Relationship Id="rId1" Type="http://schemas.openxmlformats.org/officeDocument/2006/relationships/slideLayout" Target="../slideLayouts/slideLayout2.xml"/><Relationship Id="rId4" Type="http://schemas.openxmlformats.org/officeDocument/2006/relationships/image" Target="../media/image74.jpg"/></Relationships>
</file>

<file path=ppt/slides/_rels/slide13.xml.rels><?xml version="1.0" encoding="UTF-8" standalone="yes"?>
<Relationships xmlns="http://schemas.openxmlformats.org/package/2006/relationships"><Relationship Id="rId3" Type="http://schemas.openxmlformats.org/officeDocument/2006/relationships/image" Target="../media/image78.jpeg"/><Relationship Id="rId7" Type="http://schemas.microsoft.com/office/2007/relationships/hdphoto" Target="../media/hdphoto6.wdp"/><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81.png"/><Relationship Id="rId5" Type="http://schemas.openxmlformats.org/officeDocument/2006/relationships/image" Target="../media/image80.jpeg"/><Relationship Id="rId4" Type="http://schemas.openxmlformats.org/officeDocument/2006/relationships/image" Target="../media/image79.jpeg"/></Relationships>
</file>

<file path=ppt/slides/_rels/slide14.xml.rels><?xml version="1.0" encoding="UTF-8" standalone="yes"?>
<Relationships xmlns="http://schemas.openxmlformats.org/package/2006/relationships"><Relationship Id="rId8" Type="http://schemas.openxmlformats.org/officeDocument/2006/relationships/image" Target="../media/image84.png"/><Relationship Id="rId13" Type="http://schemas.microsoft.com/office/2007/relationships/hdphoto" Target="../media/hdphoto11.wdp"/><Relationship Id="rId3" Type="http://schemas.openxmlformats.org/officeDocument/2006/relationships/image" Target="../media/image82.png"/><Relationship Id="rId7" Type="http://schemas.openxmlformats.org/officeDocument/2006/relationships/image" Target="../media/image80.jpeg"/><Relationship Id="rId12" Type="http://schemas.openxmlformats.org/officeDocument/2006/relationships/image" Target="../media/image86.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microsoft.com/office/2007/relationships/hdphoto" Target="../media/hdphoto8.wdp"/><Relationship Id="rId11" Type="http://schemas.microsoft.com/office/2007/relationships/hdphoto" Target="../media/hdphoto10.wdp"/><Relationship Id="rId5" Type="http://schemas.openxmlformats.org/officeDocument/2006/relationships/image" Target="../media/image83.png"/><Relationship Id="rId10" Type="http://schemas.openxmlformats.org/officeDocument/2006/relationships/image" Target="../media/image85.png"/><Relationship Id="rId4" Type="http://schemas.microsoft.com/office/2007/relationships/hdphoto" Target="../media/hdphoto7.wdp"/><Relationship Id="rId9" Type="http://schemas.microsoft.com/office/2007/relationships/hdphoto" Target="../media/hdphoto9.wdp"/></Relationships>
</file>

<file path=ppt/slides/_rels/slide15.xml.rels><?xml version="1.0" encoding="UTF-8" standalone="yes"?>
<Relationships xmlns="http://schemas.openxmlformats.org/package/2006/relationships"><Relationship Id="rId8" Type="http://schemas.microsoft.com/office/2007/relationships/hdphoto" Target="../media/hdphoto14.wdp"/><Relationship Id="rId3" Type="http://schemas.openxmlformats.org/officeDocument/2006/relationships/image" Target="../media/image87.png"/><Relationship Id="rId7" Type="http://schemas.openxmlformats.org/officeDocument/2006/relationships/image" Target="../media/image89.pn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microsoft.com/office/2007/relationships/hdphoto" Target="../media/hdphoto13.wdp"/><Relationship Id="rId5" Type="http://schemas.openxmlformats.org/officeDocument/2006/relationships/image" Target="../media/image88.png"/><Relationship Id="rId4" Type="http://schemas.microsoft.com/office/2007/relationships/hdphoto" Target="../media/hdphoto12.wdp"/></Relationships>
</file>

<file path=ppt/slides/_rels/slide16.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image" Target="../media/image92.png"/><Relationship Id="rId4" Type="http://schemas.openxmlformats.org/officeDocument/2006/relationships/image" Target="../media/image91.png"/></Relationships>
</file>

<file path=ppt/slides/_rels/slide17.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5.png"/><Relationship Id="rId7" Type="http://schemas.openxmlformats.org/officeDocument/2006/relationships/image" Target="../media/image48.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47.png"/><Relationship Id="rId10" Type="http://schemas.openxmlformats.org/officeDocument/2006/relationships/image" Target="../media/image93.png"/><Relationship Id="rId4" Type="http://schemas.openxmlformats.org/officeDocument/2006/relationships/image" Target="../media/image46.png"/><Relationship Id="rId9" Type="http://schemas.openxmlformats.org/officeDocument/2006/relationships/image" Target="../media/image50.png"/></Relationships>
</file>

<file path=ppt/slides/_rels/slide18.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95.png"/></Relationships>
</file>

<file path=ppt/slides/_rels/slide19.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xml"/><Relationship Id="rId4" Type="http://schemas.microsoft.com/office/2007/relationships/hdphoto" Target="../media/hdphoto3.wdp"/></Relationships>
</file>

<file path=ppt/slides/_rels/slide20.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png"/><Relationship Id="rId1" Type="http://schemas.openxmlformats.org/officeDocument/2006/relationships/slideLayout" Target="../slideLayouts/slideLayout22.xml"/><Relationship Id="rId6" Type="http://schemas.openxmlformats.org/officeDocument/2006/relationships/image" Target="../media/image102.png"/><Relationship Id="rId5" Type="http://schemas.microsoft.com/office/2007/relationships/hdphoto" Target="../media/hdphoto15.wdp"/><Relationship Id="rId4" Type="http://schemas.openxmlformats.org/officeDocument/2006/relationships/image" Target="../media/image101.png"/></Relationships>
</file>

<file path=ppt/slides/_rels/slide22.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3.png"/><Relationship Id="rId1" Type="http://schemas.openxmlformats.org/officeDocument/2006/relationships/slideLayout" Target="../slideLayouts/slideLayout13.xml"/><Relationship Id="rId6" Type="http://schemas.openxmlformats.org/officeDocument/2006/relationships/image" Target="../media/image107.png"/><Relationship Id="rId5" Type="http://schemas.openxmlformats.org/officeDocument/2006/relationships/image" Target="../media/image106.png"/><Relationship Id="rId4" Type="http://schemas.openxmlformats.org/officeDocument/2006/relationships/image" Target="../media/image105.png"/></Relationships>
</file>

<file path=ppt/slides/_rels/slide23.xml.rels><?xml version="1.0" encoding="UTF-8" standalone="yes"?>
<Relationships xmlns="http://schemas.openxmlformats.org/package/2006/relationships"><Relationship Id="rId3" Type="http://schemas.microsoft.com/office/2007/relationships/hdphoto" Target="../media/hdphoto15.wdp"/><Relationship Id="rId2" Type="http://schemas.openxmlformats.org/officeDocument/2006/relationships/image" Target="../media/image101.png"/><Relationship Id="rId1" Type="http://schemas.openxmlformats.org/officeDocument/2006/relationships/slideLayout" Target="../slideLayouts/slideLayout2.xml"/><Relationship Id="rId4" Type="http://schemas.openxmlformats.org/officeDocument/2006/relationships/image" Target="../media/image108.emf"/></Relationships>
</file>

<file path=ppt/slides/_rels/slide24.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09.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13.svg"/><Relationship Id="rId2" Type="http://schemas.openxmlformats.org/officeDocument/2006/relationships/image" Target="../media/image112.png"/><Relationship Id="rId1" Type="http://schemas.openxmlformats.org/officeDocument/2006/relationships/slideLayout" Target="../slideLayouts/slideLayout2.xml"/><Relationship Id="rId4" Type="http://schemas.openxmlformats.org/officeDocument/2006/relationships/image" Target="../media/image114.png"/></Relationships>
</file>

<file path=ppt/slides/_rels/slide27.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5.png"/><Relationship Id="rId7" Type="http://schemas.openxmlformats.org/officeDocument/2006/relationships/image" Target="../media/image48.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47.png"/><Relationship Id="rId5" Type="http://schemas.openxmlformats.org/officeDocument/2006/relationships/image" Target="../media/image56.png"/><Relationship Id="rId4" Type="http://schemas.openxmlformats.org/officeDocument/2006/relationships/image" Target="../media/image2.png"/><Relationship Id="rId9" Type="http://schemas.openxmlformats.org/officeDocument/2006/relationships/image" Target="../media/image115.png"/></Relationships>
</file>

<file path=ppt/slides/_rels/slide28.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12.xml"/><Relationship Id="rId1" Type="http://schemas.openxmlformats.org/officeDocument/2006/relationships/slideLayout" Target="../slideLayouts/slideLayout35.xml"/><Relationship Id="rId4" Type="http://schemas.microsoft.com/office/2007/relationships/hdphoto" Target="../media/hdphoto16.wdp"/></Relationships>
</file>

<file path=ppt/slides/_rels/slide3.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5.png"/><Relationship Id="rId7" Type="http://schemas.openxmlformats.org/officeDocument/2006/relationships/image" Target="../media/image48.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47.png"/><Relationship Id="rId5" Type="http://schemas.openxmlformats.org/officeDocument/2006/relationships/image" Target="../media/image56.png"/><Relationship Id="rId10" Type="http://schemas.openxmlformats.org/officeDocument/2006/relationships/image" Target="../media/image58.png"/><Relationship Id="rId4" Type="http://schemas.openxmlformats.org/officeDocument/2006/relationships/image" Target="../media/image2.png"/><Relationship Id="rId9" Type="http://schemas.openxmlformats.org/officeDocument/2006/relationships/image" Target="../media/image57.png"/></Relationships>
</file>

<file path=ppt/slides/_rels/slide5.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5.png"/><Relationship Id="rId7" Type="http://schemas.openxmlformats.org/officeDocument/2006/relationships/image" Target="../media/image48.png"/><Relationship Id="rId12" Type="http://schemas.openxmlformats.org/officeDocument/2006/relationships/image" Target="../media/image52.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2.png"/><Relationship Id="rId11" Type="http://schemas.openxmlformats.org/officeDocument/2006/relationships/image" Target="../media/image61.png"/><Relationship Id="rId5" Type="http://schemas.openxmlformats.org/officeDocument/2006/relationships/image" Target="../media/image47.png"/><Relationship Id="rId10" Type="http://schemas.openxmlformats.org/officeDocument/2006/relationships/image" Target="../media/image60.png"/><Relationship Id="rId4" Type="http://schemas.openxmlformats.org/officeDocument/2006/relationships/image" Target="../media/image46.png"/><Relationship Id="rId9" Type="http://schemas.openxmlformats.org/officeDocument/2006/relationships/image" Target="../media/image50.png"/></Relationships>
</file>

<file path=ppt/slides/_rels/slide7.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4.png"/><Relationship Id="rId7" Type="http://schemas.openxmlformats.org/officeDocument/2006/relationships/image" Target="../media/image68.png"/><Relationship Id="rId2" Type="http://schemas.openxmlformats.org/officeDocument/2006/relationships/image" Target="../media/image63.png"/><Relationship Id="rId1" Type="http://schemas.openxmlformats.org/officeDocument/2006/relationships/slideLayout" Target="../slideLayouts/slideLayout2.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6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3" cstate="hqprint">
            <a:extLst>
              <a:ext uri="{28A0092B-C50C-407E-A947-70E740481C1C}">
                <a14:useLocalDpi xmlns:a14="http://schemas.microsoft.com/office/drawing/2010/main" val="0"/>
              </a:ext>
            </a:extLst>
          </a:blip>
          <a:srcRect l="15238"/>
          <a:stretch/>
        </p:blipFill>
        <p:spPr>
          <a:xfrm rot="5400000">
            <a:off x="2651601" y="-2682400"/>
            <a:ext cx="6888800" cy="12192002"/>
          </a:xfrm>
          <a:prstGeom prst="rect">
            <a:avLst/>
          </a:prstGeom>
        </p:spPr>
      </p:pic>
      <p:pic>
        <p:nvPicPr>
          <p:cNvPr id="4" name="图片 3"/>
          <p:cNvPicPr>
            <a:picLocks noChangeAspect="1"/>
          </p:cNvPicPr>
          <p:nvPr/>
        </p:nvPicPr>
        <p:blipFill rotWithShape="1">
          <a:blip r:embed="rId4" cstate="hqprint">
            <a:extLst>
              <a:ext uri="{28A0092B-C50C-407E-A947-70E740481C1C}">
                <a14:useLocalDpi xmlns:a14="http://schemas.microsoft.com/office/drawing/2010/main" val="0"/>
              </a:ext>
            </a:extLst>
          </a:blip>
          <a:srcRect t="23606"/>
          <a:stretch/>
        </p:blipFill>
        <p:spPr>
          <a:xfrm rot="17056411">
            <a:off x="4145043" y="56762"/>
            <a:ext cx="5514105" cy="6319257"/>
          </a:xfrm>
          <a:prstGeom prst="rect">
            <a:avLst/>
          </a:prstGeom>
        </p:spPr>
      </p:pic>
      <p:pic>
        <p:nvPicPr>
          <p:cNvPr id="37" name="图片 36"/>
          <p:cNvPicPr>
            <a:picLocks noChangeAspect="1"/>
          </p:cNvPicPr>
          <p:nvPr/>
        </p:nvPicPr>
        <p:blipFill rotWithShape="1">
          <a:blip r:embed="rId5" cstate="hqprint">
            <a:extLst>
              <a:ext uri="{28A0092B-C50C-407E-A947-70E740481C1C}">
                <a14:useLocalDpi xmlns:a14="http://schemas.microsoft.com/office/drawing/2010/main" val="0"/>
              </a:ext>
            </a:extLst>
          </a:blip>
          <a:srcRect l="3904" t="52269" r="80968" b="7544"/>
          <a:stretch/>
        </p:blipFill>
        <p:spPr>
          <a:xfrm rot="1779046">
            <a:off x="972090" y="219490"/>
            <a:ext cx="1521622" cy="1505946"/>
          </a:xfrm>
          <a:prstGeom prst="rect">
            <a:avLst/>
          </a:prstGeom>
        </p:spPr>
      </p:pic>
      <p:pic>
        <p:nvPicPr>
          <p:cNvPr id="39" name="图片 38"/>
          <p:cNvPicPr>
            <a:picLocks noChangeAspect="1"/>
          </p:cNvPicPr>
          <p:nvPr/>
        </p:nvPicPr>
        <p:blipFill rotWithShape="1">
          <a:blip r:embed="rId6" cstate="hqprint">
            <a:extLst>
              <a:ext uri="{28A0092B-C50C-407E-A947-70E740481C1C}">
                <a14:useLocalDpi xmlns:a14="http://schemas.microsoft.com/office/drawing/2010/main" val="0"/>
              </a:ext>
            </a:extLst>
          </a:blip>
          <a:srcRect l="-3" t="-173" r="81050" b="75288"/>
          <a:stretch/>
        </p:blipFill>
        <p:spPr>
          <a:xfrm rot="900000">
            <a:off x="10692639" y="2509785"/>
            <a:ext cx="1613311" cy="3177516"/>
          </a:xfrm>
          <a:prstGeom prst="rect">
            <a:avLst/>
          </a:prstGeom>
        </p:spPr>
      </p:pic>
      <p:pic>
        <p:nvPicPr>
          <p:cNvPr id="42" name="图片 41"/>
          <p:cNvPicPr>
            <a:picLocks noChangeAspect="1"/>
          </p:cNvPicPr>
          <p:nvPr/>
        </p:nvPicPr>
        <p:blipFill rotWithShape="1">
          <a:blip r:embed="rId7" cstate="hqprint">
            <a:extLst>
              <a:ext uri="{28A0092B-C50C-407E-A947-70E740481C1C}">
                <a14:useLocalDpi xmlns:a14="http://schemas.microsoft.com/office/drawing/2010/main" val="0"/>
              </a:ext>
            </a:extLst>
          </a:blip>
          <a:srcRect l="27280" t="226" r="51052" b="74889"/>
          <a:stretch/>
        </p:blipFill>
        <p:spPr>
          <a:xfrm rot="17958201">
            <a:off x="10610526" y="-62753"/>
            <a:ext cx="1181243" cy="2035002"/>
          </a:xfrm>
          <a:prstGeom prst="rect">
            <a:avLst/>
          </a:prstGeom>
        </p:spPr>
      </p:pic>
      <p:pic>
        <p:nvPicPr>
          <p:cNvPr id="44" name="图片 43"/>
          <p:cNvPicPr>
            <a:picLocks noChangeAspect="1"/>
          </p:cNvPicPr>
          <p:nvPr/>
        </p:nvPicPr>
        <p:blipFill rotWithShape="1">
          <a:blip r:embed="rId8" cstate="hqprint">
            <a:extLst>
              <a:ext uri="{28A0092B-C50C-407E-A947-70E740481C1C}">
                <a14:useLocalDpi xmlns:a14="http://schemas.microsoft.com/office/drawing/2010/main" val="0"/>
              </a:ext>
            </a:extLst>
          </a:blip>
          <a:srcRect l="50135" t="1768" r="3446" b="80544"/>
          <a:stretch/>
        </p:blipFill>
        <p:spPr>
          <a:xfrm rot="817189">
            <a:off x="3961719" y="-286827"/>
            <a:ext cx="2911284" cy="1664098"/>
          </a:xfrm>
          <a:prstGeom prst="rect">
            <a:avLst/>
          </a:prstGeom>
        </p:spPr>
      </p:pic>
      <p:pic>
        <p:nvPicPr>
          <p:cNvPr id="3" name="图片 2"/>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906905" y="2207606"/>
            <a:ext cx="4585224" cy="4585224"/>
          </a:xfrm>
          <a:prstGeom prst="rect">
            <a:avLst/>
          </a:prstGeom>
        </p:spPr>
      </p:pic>
      <p:pic>
        <p:nvPicPr>
          <p:cNvPr id="9" name="Picture 8">
            <a:extLst>
              <a:ext uri="{FF2B5EF4-FFF2-40B4-BE49-F238E27FC236}">
                <a16:creationId xmlns:a16="http://schemas.microsoft.com/office/drawing/2014/main" id="{CE7B42C4-7E46-4793-9827-97B0F44A4ECA}"/>
              </a:ext>
            </a:extLst>
          </p:cNvPr>
          <p:cNvPicPr>
            <a:picLocks noChangeAspect="1"/>
          </p:cNvPicPr>
          <p:nvPr/>
        </p:nvPicPr>
        <p:blipFill>
          <a:blip r:embed="rId10"/>
          <a:stretch>
            <a:fillRect/>
          </a:stretch>
        </p:blipFill>
        <p:spPr>
          <a:xfrm>
            <a:off x="4534420" y="1353132"/>
            <a:ext cx="5096698" cy="4151736"/>
          </a:xfrm>
          <a:prstGeom prst="rect">
            <a:avLst/>
          </a:prstGeom>
        </p:spPr>
      </p:pic>
      <p:pic>
        <p:nvPicPr>
          <p:cNvPr id="6" name="Picture 5">
            <a:extLst>
              <a:ext uri="{FF2B5EF4-FFF2-40B4-BE49-F238E27FC236}">
                <a16:creationId xmlns:a16="http://schemas.microsoft.com/office/drawing/2014/main" id="{E0A67F3D-A272-01B0-5183-0116EAAEB982}"/>
              </a:ext>
            </a:extLst>
          </p:cNvPr>
          <p:cNvPicPr>
            <a:picLocks noChangeAspect="1"/>
          </p:cNvPicPr>
          <p:nvPr/>
        </p:nvPicPr>
        <p:blipFill>
          <a:blip r:embed="rId11"/>
          <a:stretch>
            <a:fillRect/>
          </a:stretch>
        </p:blipFill>
        <p:spPr>
          <a:xfrm>
            <a:off x="10881259" y="0"/>
            <a:ext cx="1542422" cy="518205"/>
          </a:xfrm>
          <a:prstGeom prst="rect">
            <a:avLst/>
          </a:prstGeom>
        </p:spPr>
      </p:pic>
    </p:spTree>
    <p:extLst>
      <p:ext uri="{BB962C8B-B14F-4D97-AF65-F5344CB8AC3E}">
        <p14:creationId xmlns:p14="http://schemas.microsoft.com/office/powerpoint/2010/main" val="39334182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5D19862-1EE5-72A4-277B-134A84DCC4D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12846" y="2759025"/>
            <a:ext cx="3343735" cy="334373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 name="Picture 2">
            <a:extLst>
              <a:ext uri="{FF2B5EF4-FFF2-40B4-BE49-F238E27FC236}">
                <a16:creationId xmlns:a16="http://schemas.microsoft.com/office/drawing/2014/main" id="{B800DED6-E04E-2BFC-5239-53A4DBA432C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87462" y="259770"/>
            <a:ext cx="3265241" cy="326524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 name="Picture 3">
            <a:extLst>
              <a:ext uri="{FF2B5EF4-FFF2-40B4-BE49-F238E27FC236}">
                <a16:creationId xmlns:a16="http://schemas.microsoft.com/office/drawing/2014/main" id="{26A290FC-D53B-7209-DEF5-FE35B8A5695D}"/>
              </a:ext>
            </a:extLst>
          </p:cNvPr>
          <p:cNvPicPr>
            <a:picLocks noChangeAspect="1"/>
          </p:cNvPicPr>
          <p:nvPr/>
        </p:nvPicPr>
        <p:blipFill rotWithShape="1">
          <a:blip r:embed="rId4">
            <a:extLst>
              <a:ext uri="{28A0092B-C50C-407E-A947-70E740481C1C}">
                <a14:useLocalDpi xmlns:a14="http://schemas.microsoft.com/office/drawing/2010/main" val="0"/>
              </a:ext>
            </a:extLst>
          </a:blip>
          <a:srcRect l="12727" r="16365"/>
          <a:stretch/>
        </p:blipFill>
        <p:spPr>
          <a:xfrm>
            <a:off x="239349" y="302433"/>
            <a:ext cx="4642616" cy="412845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cxnSp>
        <p:nvCxnSpPr>
          <p:cNvPr id="8" name="Straight Connector 7">
            <a:extLst>
              <a:ext uri="{FF2B5EF4-FFF2-40B4-BE49-F238E27FC236}">
                <a16:creationId xmlns:a16="http://schemas.microsoft.com/office/drawing/2014/main" id="{EB12E979-A4B7-F9D9-ABAD-3F275A9CF34C}"/>
              </a:ext>
            </a:extLst>
          </p:cNvPr>
          <p:cNvCxnSpPr/>
          <p:nvPr/>
        </p:nvCxnSpPr>
        <p:spPr>
          <a:xfrm>
            <a:off x="1295467" y="86585"/>
            <a:ext cx="1265191" cy="2280079"/>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CE8A13D9-6CF1-1E2C-3541-F79D2B41D601}"/>
              </a:ext>
            </a:extLst>
          </p:cNvPr>
          <p:cNvCxnSpPr>
            <a:stCxn id="4" idx="0"/>
          </p:cNvCxnSpPr>
          <p:nvPr/>
        </p:nvCxnSpPr>
        <p:spPr>
          <a:xfrm>
            <a:off x="2560658" y="302434"/>
            <a:ext cx="1" cy="204870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A7A89785-B915-FC8A-4418-BA31177C5077}"/>
              </a:ext>
            </a:extLst>
          </p:cNvPr>
          <p:cNvCxnSpPr/>
          <p:nvPr/>
        </p:nvCxnSpPr>
        <p:spPr>
          <a:xfrm flipH="1" flipV="1">
            <a:off x="6806771" y="3138287"/>
            <a:ext cx="1111864" cy="336305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BFC23910-A269-006A-6D8B-268F36D77441}"/>
              </a:ext>
            </a:extLst>
          </p:cNvPr>
          <p:cNvCxnSpPr/>
          <p:nvPr/>
        </p:nvCxnSpPr>
        <p:spPr>
          <a:xfrm flipV="1">
            <a:off x="6267906" y="3145817"/>
            <a:ext cx="544359" cy="1723344"/>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32AE8717-3595-DEDD-AF2D-1622DEE73578}"/>
              </a:ext>
            </a:extLst>
          </p:cNvPr>
          <p:cNvCxnSpPr/>
          <p:nvPr/>
        </p:nvCxnSpPr>
        <p:spPr>
          <a:xfrm flipV="1">
            <a:off x="7430244" y="2534314"/>
            <a:ext cx="3909603" cy="3206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F0A7C5A5-3F72-EE35-CCA8-CB8EBC630B0E}"/>
              </a:ext>
            </a:extLst>
          </p:cNvPr>
          <p:cNvCxnSpPr/>
          <p:nvPr/>
        </p:nvCxnSpPr>
        <p:spPr>
          <a:xfrm>
            <a:off x="7732666" y="644692"/>
            <a:ext cx="3598332" cy="189254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14" name="Group 13">
            <a:extLst>
              <a:ext uri="{FF2B5EF4-FFF2-40B4-BE49-F238E27FC236}">
                <a16:creationId xmlns:a16="http://schemas.microsoft.com/office/drawing/2014/main" id="{FAFD2953-1FFF-B9E8-87DA-0E785D70CC68}"/>
              </a:ext>
            </a:extLst>
          </p:cNvPr>
          <p:cNvGrpSpPr/>
          <p:nvPr/>
        </p:nvGrpSpPr>
        <p:grpSpPr>
          <a:xfrm>
            <a:off x="5248276" y="190500"/>
            <a:ext cx="2228849" cy="810224"/>
            <a:chOff x="4652806" y="2406903"/>
            <a:chExt cx="2490519" cy="1064578"/>
          </a:xfrm>
        </p:grpSpPr>
        <p:sp>
          <p:nvSpPr>
            <p:cNvPr id="15" name="Rectangle: Rounded Corners 14">
              <a:extLst>
                <a:ext uri="{FF2B5EF4-FFF2-40B4-BE49-F238E27FC236}">
                  <a16:creationId xmlns:a16="http://schemas.microsoft.com/office/drawing/2014/main" id="{DF688E6A-14AA-FF17-03FE-9FB583BE062B}"/>
                </a:ext>
              </a:extLst>
            </p:cNvPr>
            <p:cNvSpPr/>
            <p:nvPr/>
          </p:nvSpPr>
          <p:spPr>
            <a:xfrm>
              <a:off x="4652806" y="2406903"/>
              <a:ext cx="2490519" cy="1064578"/>
            </a:xfrm>
            <a:prstGeom prst="roundRect">
              <a:avLst/>
            </a:prstGeom>
            <a:solidFill>
              <a:srgbClr val="BEEEFF"/>
            </a:solidFill>
            <a:ln w="38100">
              <a:solidFill>
                <a:schemeClr val="tx1">
                  <a:lumMod val="95000"/>
                  <a:lumOff val="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F587D550-5980-964E-15E9-9D6BDB8925F3}"/>
                </a:ext>
              </a:extLst>
            </p:cNvPr>
            <p:cNvSpPr txBox="1"/>
            <p:nvPr/>
          </p:nvSpPr>
          <p:spPr>
            <a:xfrm>
              <a:off x="4674302" y="2481757"/>
              <a:ext cx="2447527" cy="366574"/>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FF0000"/>
                  </a:solidFill>
                  <a:effectLst/>
                  <a:uLnTx/>
                  <a:uFillTx/>
                  <a:latin typeface="Cambria" panose="02040503050406030204" pitchFamily="18" charset="0"/>
                  <a:ea typeface="+mn-ea"/>
                  <a:cs typeface="+mn-cs"/>
                </a:rPr>
                <a:t>Góc</a:t>
              </a:r>
              <a:r>
                <a:rPr kumimoji="0" lang="en-US" sz="3600" b="1" i="0" u="none" strike="noStrike" kern="1200" cap="none" spc="0" normalizeH="0" baseline="0" noProof="0" dirty="0">
                  <a:ln>
                    <a:noFill/>
                  </a:ln>
                  <a:solidFill>
                    <a:srgbClr val="FF0000"/>
                  </a:solidFill>
                  <a:effectLst/>
                  <a:uLnTx/>
                  <a:uFillTx/>
                  <a:latin typeface="Cambria" panose="02040503050406030204" pitchFamily="18" charset="0"/>
                  <a:ea typeface="+mn-ea"/>
                  <a:cs typeface="+mn-cs"/>
                </a:rPr>
                <a:t> </a:t>
              </a:r>
              <a:r>
                <a:rPr kumimoji="0" lang="en-US" sz="3600" b="1" i="0" u="none" strike="noStrike" kern="1200" cap="none" spc="0" normalizeH="0" baseline="0" noProof="0" dirty="0" err="1">
                  <a:ln>
                    <a:noFill/>
                  </a:ln>
                  <a:solidFill>
                    <a:srgbClr val="FF0000"/>
                  </a:solidFill>
                  <a:effectLst/>
                  <a:uLnTx/>
                  <a:uFillTx/>
                  <a:latin typeface="Cambria" panose="02040503050406030204" pitchFamily="18" charset="0"/>
                  <a:ea typeface="+mn-ea"/>
                  <a:cs typeface="+mn-cs"/>
                </a:rPr>
                <a:t>nhọn</a:t>
              </a:r>
              <a:endParaRPr kumimoji="0" lang="en-US" sz="3600" b="1" i="0" u="none" strike="noStrike" kern="1200" cap="none" spc="0" normalizeH="0" baseline="0" noProof="0" dirty="0">
                <a:ln>
                  <a:noFill/>
                </a:ln>
                <a:solidFill>
                  <a:srgbClr val="FF0000"/>
                </a:solidFill>
                <a:effectLst/>
                <a:uLnTx/>
                <a:uFillTx/>
                <a:latin typeface="Cambria" panose="02040503050406030204" pitchFamily="18" charset="0"/>
                <a:ea typeface="+mn-ea"/>
                <a:cs typeface="+mn-cs"/>
              </a:endParaRPr>
            </a:p>
          </p:txBody>
        </p:sp>
      </p:grpSp>
    </p:spTree>
    <p:extLst>
      <p:ext uri="{BB962C8B-B14F-4D97-AF65-F5344CB8AC3E}">
        <p14:creationId xmlns:p14="http://schemas.microsoft.com/office/powerpoint/2010/main" val="14603493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22" presetClass="entr" presetSubtype="4"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down)">
                                      <p:cBhvr>
                                        <p:cTn id="10" dur="500"/>
                                        <p:tgtEl>
                                          <p:spTgt spid="9"/>
                                        </p:tgtEl>
                                      </p:cBhvr>
                                    </p:animEffect>
                                  </p:childTnLst>
                                </p:cTn>
                              </p:par>
                            </p:childTnLst>
                          </p:cTn>
                        </p:par>
                        <p:par>
                          <p:cTn id="11" fill="hold">
                            <p:stCondLst>
                              <p:cond delay="500"/>
                            </p:stCondLst>
                            <p:childTnLst>
                              <p:par>
                                <p:cTn id="12" presetID="22" presetClass="emph" presetSubtype="0" repeatCount="5000" fill="hold" nodeType="afterEffect">
                                  <p:stCondLst>
                                    <p:cond delay="0"/>
                                  </p:stCondLst>
                                  <p:childTnLst>
                                    <p:animClr clrSpc="hsl" dir="cw">
                                      <p:cBhvr override="childStyle">
                                        <p:cTn id="13" dur="500" fill="hold"/>
                                        <p:tgtEl>
                                          <p:spTgt spid="8"/>
                                        </p:tgtEl>
                                        <p:attrNameLst>
                                          <p:attrName>style.color</p:attrName>
                                        </p:attrNameLst>
                                      </p:cBhvr>
                                      <p:by>
                                        <p:hsl h="-7200000" s="0" l="0"/>
                                      </p:by>
                                    </p:animClr>
                                    <p:animClr clrSpc="hsl" dir="cw">
                                      <p:cBhvr>
                                        <p:cTn id="14" dur="500" fill="hold"/>
                                        <p:tgtEl>
                                          <p:spTgt spid="8"/>
                                        </p:tgtEl>
                                        <p:attrNameLst>
                                          <p:attrName>fillcolor</p:attrName>
                                        </p:attrNameLst>
                                      </p:cBhvr>
                                      <p:by>
                                        <p:hsl h="-7200000" s="0" l="0"/>
                                      </p:by>
                                    </p:animClr>
                                    <p:animClr clrSpc="hsl" dir="cw">
                                      <p:cBhvr>
                                        <p:cTn id="15" dur="500" fill="hold"/>
                                        <p:tgtEl>
                                          <p:spTgt spid="8"/>
                                        </p:tgtEl>
                                        <p:attrNameLst>
                                          <p:attrName>stroke.color</p:attrName>
                                        </p:attrNameLst>
                                      </p:cBhvr>
                                      <p:by>
                                        <p:hsl h="-7200000" s="0" l="0"/>
                                      </p:by>
                                    </p:animClr>
                                    <p:set>
                                      <p:cBhvr>
                                        <p:cTn id="16" dur="500" fill="hold"/>
                                        <p:tgtEl>
                                          <p:spTgt spid="8"/>
                                        </p:tgtEl>
                                        <p:attrNameLst>
                                          <p:attrName>fill.type</p:attrName>
                                        </p:attrNameLst>
                                      </p:cBhvr>
                                      <p:to>
                                        <p:strVal val="solid"/>
                                      </p:to>
                                    </p:set>
                                  </p:childTnLst>
                                </p:cTn>
                              </p:par>
                              <p:par>
                                <p:cTn id="17" presetID="22" presetClass="emph" presetSubtype="0" repeatCount="5000" fill="hold" nodeType="withEffect">
                                  <p:stCondLst>
                                    <p:cond delay="0"/>
                                  </p:stCondLst>
                                  <p:childTnLst>
                                    <p:animClr clrSpc="hsl" dir="cw">
                                      <p:cBhvr override="childStyle">
                                        <p:cTn id="18" dur="500" fill="hold"/>
                                        <p:tgtEl>
                                          <p:spTgt spid="9"/>
                                        </p:tgtEl>
                                        <p:attrNameLst>
                                          <p:attrName>style.color</p:attrName>
                                        </p:attrNameLst>
                                      </p:cBhvr>
                                      <p:by>
                                        <p:hsl h="-7200000" s="0" l="0"/>
                                      </p:by>
                                    </p:animClr>
                                    <p:animClr clrSpc="hsl" dir="cw">
                                      <p:cBhvr>
                                        <p:cTn id="19" dur="500" fill="hold"/>
                                        <p:tgtEl>
                                          <p:spTgt spid="9"/>
                                        </p:tgtEl>
                                        <p:attrNameLst>
                                          <p:attrName>fillcolor</p:attrName>
                                        </p:attrNameLst>
                                      </p:cBhvr>
                                      <p:by>
                                        <p:hsl h="-7200000" s="0" l="0"/>
                                      </p:by>
                                    </p:animClr>
                                    <p:animClr clrSpc="hsl" dir="cw">
                                      <p:cBhvr>
                                        <p:cTn id="20" dur="500" fill="hold"/>
                                        <p:tgtEl>
                                          <p:spTgt spid="9"/>
                                        </p:tgtEl>
                                        <p:attrNameLst>
                                          <p:attrName>stroke.color</p:attrName>
                                        </p:attrNameLst>
                                      </p:cBhvr>
                                      <p:by>
                                        <p:hsl h="-7200000" s="0" l="0"/>
                                      </p:by>
                                    </p:animClr>
                                    <p:set>
                                      <p:cBhvr>
                                        <p:cTn id="21" dur="500" fill="hold"/>
                                        <p:tgtEl>
                                          <p:spTgt spid="9"/>
                                        </p:tgtEl>
                                        <p:attrNameLst>
                                          <p:attrName>fill.type</p:attrName>
                                        </p:attrNameLst>
                                      </p:cBhvr>
                                      <p:to>
                                        <p:strVal val="solid"/>
                                      </p:to>
                                    </p:set>
                                  </p:childTnLst>
                                </p:cTn>
                              </p:par>
                            </p:childTnLst>
                          </p:cTn>
                        </p:par>
                      </p:childTnLst>
                    </p:cTn>
                  </p:par>
                  <p:par>
                    <p:cTn id="22" fill="hold">
                      <p:stCondLst>
                        <p:cond delay="indefinite"/>
                      </p:stCondLst>
                      <p:childTnLst>
                        <p:par>
                          <p:cTn id="23" fill="hold">
                            <p:stCondLst>
                              <p:cond delay="0"/>
                            </p:stCondLst>
                            <p:childTnLst>
                              <p:par>
                                <p:cTn id="24" presetID="22" presetClass="entr" presetSubtype="2" fill="hold" nodeType="click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wipe(right)">
                                      <p:cBhvr>
                                        <p:cTn id="26" dur="500"/>
                                        <p:tgtEl>
                                          <p:spTgt spid="13"/>
                                        </p:tgtEl>
                                      </p:cBhvr>
                                    </p:animEffect>
                                  </p:childTnLst>
                                </p:cTn>
                              </p:par>
                              <p:par>
                                <p:cTn id="27" presetID="22" presetClass="entr" presetSubtype="2" fill="hold" nodeType="with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wipe(right)">
                                      <p:cBhvr>
                                        <p:cTn id="29" dur="500"/>
                                        <p:tgtEl>
                                          <p:spTgt spid="12"/>
                                        </p:tgtEl>
                                      </p:cBhvr>
                                    </p:animEffect>
                                  </p:childTnLst>
                                </p:cTn>
                              </p:par>
                            </p:childTnLst>
                          </p:cTn>
                        </p:par>
                        <p:par>
                          <p:cTn id="30" fill="hold">
                            <p:stCondLst>
                              <p:cond delay="500"/>
                            </p:stCondLst>
                            <p:childTnLst>
                              <p:par>
                                <p:cTn id="31" presetID="22" presetClass="emph" presetSubtype="0" repeatCount="5000" fill="hold" nodeType="afterEffect">
                                  <p:stCondLst>
                                    <p:cond delay="0"/>
                                  </p:stCondLst>
                                  <p:childTnLst>
                                    <p:animClr clrSpc="hsl" dir="cw">
                                      <p:cBhvr override="childStyle">
                                        <p:cTn id="32" dur="500" fill="hold"/>
                                        <p:tgtEl>
                                          <p:spTgt spid="12"/>
                                        </p:tgtEl>
                                        <p:attrNameLst>
                                          <p:attrName>style.color</p:attrName>
                                        </p:attrNameLst>
                                      </p:cBhvr>
                                      <p:by>
                                        <p:hsl h="-7200000" s="0" l="0"/>
                                      </p:by>
                                    </p:animClr>
                                    <p:animClr clrSpc="hsl" dir="cw">
                                      <p:cBhvr>
                                        <p:cTn id="33" dur="500" fill="hold"/>
                                        <p:tgtEl>
                                          <p:spTgt spid="12"/>
                                        </p:tgtEl>
                                        <p:attrNameLst>
                                          <p:attrName>fillcolor</p:attrName>
                                        </p:attrNameLst>
                                      </p:cBhvr>
                                      <p:by>
                                        <p:hsl h="-7200000" s="0" l="0"/>
                                      </p:by>
                                    </p:animClr>
                                    <p:animClr clrSpc="hsl" dir="cw">
                                      <p:cBhvr>
                                        <p:cTn id="34" dur="500" fill="hold"/>
                                        <p:tgtEl>
                                          <p:spTgt spid="12"/>
                                        </p:tgtEl>
                                        <p:attrNameLst>
                                          <p:attrName>stroke.color</p:attrName>
                                        </p:attrNameLst>
                                      </p:cBhvr>
                                      <p:by>
                                        <p:hsl h="-7200000" s="0" l="0"/>
                                      </p:by>
                                    </p:animClr>
                                    <p:set>
                                      <p:cBhvr>
                                        <p:cTn id="35" dur="500" fill="hold"/>
                                        <p:tgtEl>
                                          <p:spTgt spid="12"/>
                                        </p:tgtEl>
                                        <p:attrNameLst>
                                          <p:attrName>fill.type</p:attrName>
                                        </p:attrNameLst>
                                      </p:cBhvr>
                                      <p:to>
                                        <p:strVal val="solid"/>
                                      </p:to>
                                    </p:set>
                                  </p:childTnLst>
                                </p:cTn>
                              </p:par>
                              <p:par>
                                <p:cTn id="36" presetID="22" presetClass="emph" presetSubtype="0" repeatCount="5000" fill="hold" nodeType="withEffect">
                                  <p:stCondLst>
                                    <p:cond delay="0"/>
                                  </p:stCondLst>
                                  <p:childTnLst>
                                    <p:animClr clrSpc="hsl" dir="cw">
                                      <p:cBhvr override="childStyle">
                                        <p:cTn id="37" dur="500" fill="hold"/>
                                        <p:tgtEl>
                                          <p:spTgt spid="13"/>
                                        </p:tgtEl>
                                        <p:attrNameLst>
                                          <p:attrName>style.color</p:attrName>
                                        </p:attrNameLst>
                                      </p:cBhvr>
                                      <p:by>
                                        <p:hsl h="-7200000" s="0" l="0"/>
                                      </p:by>
                                    </p:animClr>
                                    <p:animClr clrSpc="hsl" dir="cw">
                                      <p:cBhvr>
                                        <p:cTn id="38" dur="500" fill="hold"/>
                                        <p:tgtEl>
                                          <p:spTgt spid="13"/>
                                        </p:tgtEl>
                                        <p:attrNameLst>
                                          <p:attrName>fillcolor</p:attrName>
                                        </p:attrNameLst>
                                      </p:cBhvr>
                                      <p:by>
                                        <p:hsl h="-7200000" s="0" l="0"/>
                                      </p:by>
                                    </p:animClr>
                                    <p:animClr clrSpc="hsl" dir="cw">
                                      <p:cBhvr>
                                        <p:cTn id="39" dur="500" fill="hold"/>
                                        <p:tgtEl>
                                          <p:spTgt spid="13"/>
                                        </p:tgtEl>
                                        <p:attrNameLst>
                                          <p:attrName>stroke.color</p:attrName>
                                        </p:attrNameLst>
                                      </p:cBhvr>
                                      <p:by>
                                        <p:hsl h="-7200000" s="0" l="0"/>
                                      </p:by>
                                    </p:animClr>
                                    <p:set>
                                      <p:cBhvr>
                                        <p:cTn id="40" dur="500" fill="hold"/>
                                        <p:tgtEl>
                                          <p:spTgt spid="13"/>
                                        </p:tgtEl>
                                        <p:attrNameLst>
                                          <p:attrName>fill.type</p:attrName>
                                        </p:attrNameLst>
                                      </p:cBhvr>
                                      <p:to>
                                        <p:strVal val="solid"/>
                                      </p:to>
                                    </p:set>
                                  </p:childTnLst>
                                </p:cTn>
                              </p:par>
                            </p:childTnLst>
                          </p:cTn>
                        </p:par>
                      </p:childTnLst>
                    </p:cTn>
                  </p:par>
                  <p:par>
                    <p:cTn id="41" fill="hold">
                      <p:stCondLst>
                        <p:cond delay="indefinite"/>
                      </p:stCondLst>
                      <p:childTnLst>
                        <p:par>
                          <p:cTn id="42" fill="hold">
                            <p:stCondLst>
                              <p:cond delay="0"/>
                            </p:stCondLst>
                            <p:childTnLst>
                              <p:par>
                                <p:cTn id="43" presetID="22" presetClass="entr" presetSubtype="1" fill="hold" nodeType="clickEffect">
                                  <p:stCondLst>
                                    <p:cond delay="0"/>
                                  </p:stCondLst>
                                  <p:childTnLst>
                                    <p:set>
                                      <p:cBhvr>
                                        <p:cTn id="44" dur="1" fill="hold">
                                          <p:stCondLst>
                                            <p:cond delay="0"/>
                                          </p:stCondLst>
                                        </p:cTn>
                                        <p:tgtEl>
                                          <p:spTgt spid="10"/>
                                        </p:tgtEl>
                                        <p:attrNameLst>
                                          <p:attrName>style.visibility</p:attrName>
                                        </p:attrNameLst>
                                      </p:cBhvr>
                                      <p:to>
                                        <p:strVal val="visible"/>
                                      </p:to>
                                    </p:set>
                                    <p:animEffect transition="in" filter="wipe(up)">
                                      <p:cBhvr>
                                        <p:cTn id="45" dur="500"/>
                                        <p:tgtEl>
                                          <p:spTgt spid="10"/>
                                        </p:tgtEl>
                                      </p:cBhvr>
                                    </p:animEffect>
                                  </p:childTnLst>
                                </p:cTn>
                              </p:par>
                              <p:par>
                                <p:cTn id="46" presetID="22" presetClass="entr" presetSubtype="1" fill="hold" nodeType="withEffect">
                                  <p:stCondLst>
                                    <p:cond delay="0"/>
                                  </p:stCondLst>
                                  <p:childTnLst>
                                    <p:set>
                                      <p:cBhvr>
                                        <p:cTn id="47" dur="1" fill="hold">
                                          <p:stCondLst>
                                            <p:cond delay="0"/>
                                          </p:stCondLst>
                                        </p:cTn>
                                        <p:tgtEl>
                                          <p:spTgt spid="11"/>
                                        </p:tgtEl>
                                        <p:attrNameLst>
                                          <p:attrName>style.visibility</p:attrName>
                                        </p:attrNameLst>
                                      </p:cBhvr>
                                      <p:to>
                                        <p:strVal val="visible"/>
                                      </p:to>
                                    </p:set>
                                    <p:animEffect transition="in" filter="wipe(up)">
                                      <p:cBhvr>
                                        <p:cTn id="48" dur="500"/>
                                        <p:tgtEl>
                                          <p:spTgt spid="11"/>
                                        </p:tgtEl>
                                      </p:cBhvr>
                                    </p:animEffect>
                                  </p:childTnLst>
                                </p:cTn>
                              </p:par>
                            </p:childTnLst>
                          </p:cTn>
                        </p:par>
                        <p:par>
                          <p:cTn id="49" fill="hold">
                            <p:stCondLst>
                              <p:cond delay="500"/>
                            </p:stCondLst>
                            <p:childTnLst>
                              <p:par>
                                <p:cTn id="50" presetID="22" presetClass="emph" presetSubtype="0" repeatCount="5000" fill="hold" nodeType="afterEffect">
                                  <p:stCondLst>
                                    <p:cond delay="0"/>
                                  </p:stCondLst>
                                  <p:childTnLst>
                                    <p:animClr clrSpc="hsl" dir="cw">
                                      <p:cBhvr override="childStyle">
                                        <p:cTn id="51" dur="500" fill="hold"/>
                                        <p:tgtEl>
                                          <p:spTgt spid="11"/>
                                        </p:tgtEl>
                                        <p:attrNameLst>
                                          <p:attrName>style.color</p:attrName>
                                        </p:attrNameLst>
                                      </p:cBhvr>
                                      <p:by>
                                        <p:hsl h="-7200000" s="0" l="0"/>
                                      </p:by>
                                    </p:animClr>
                                    <p:animClr clrSpc="hsl" dir="cw">
                                      <p:cBhvr>
                                        <p:cTn id="52" dur="500" fill="hold"/>
                                        <p:tgtEl>
                                          <p:spTgt spid="11"/>
                                        </p:tgtEl>
                                        <p:attrNameLst>
                                          <p:attrName>fillcolor</p:attrName>
                                        </p:attrNameLst>
                                      </p:cBhvr>
                                      <p:by>
                                        <p:hsl h="-7200000" s="0" l="0"/>
                                      </p:by>
                                    </p:animClr>
                                    <p:animClr clrSpc="hsl" dir="cw">
                                      <p:cBhvr>
                                        <p:cTn id="53" dur="500" fill="hold"/>
                                        <p:tgtEl>
                                          <p:spTgt spid="11"/>
                                        </p:tgtEl>
                                        <p:attrNameLst>
                                          <p:attrName>stroke.color</p:attrName>
                                        </p:attrNameLst>
                                      </p:cBhvr>
                                      <p:by>
                                        <p:hsl h="-7200000" s="0" l="0"/>
                                      </p:by>
                                    </p:animClr>
                                    <p:set>
                                      <p:cBhvr>
                                        <p:cTn id="54" dur="500" fill="hold"/>
                                        <p:tgtEl>
                                          <p:spTgt spid="11"/>
                                        </p:tgtEl>
                                        <p:attrNameLst>
                                          <p:attrName>fill.type</p:attrName>
                                        </p:attrNameLst>
                                      </p:cBhvr>
                                      <p:to>
                                        <p:strVal val="solid"/>
                                      </p:to>
                                    </p:set>
                                  </p:childTnLst>
                                </p:cTn>
                              </p:par>
                              <p:par>
                                <p:cTn id="55" presetID="22" presetClass="emph" presetSubtype="0" repeatCount="5000" fill="hold" nodeType="withEffect">
                                  <p:stCondLst>
                                    <p:cond delay="0"/>
                                  </p:stCondLst>
                                  <p:childTnLst>
                                    <p:animClr clrSpc="hsl" dir="cw">
                                      <p:cBhvr override="childStyle">
                                        <p:cTn id="56" dur="500" fill="hold"/>
                                        <p:tgtEl>
                                          <p:spTgt spid="10"/>
                                        </p:tgtEl>
                                        <p:attrNameLst>
                                          <p:attrName>style.color</p:attrName>
                                        </p:attrNameLst>
                                      </p:cBhvr>
                                      <p:by>
                                        <p:hsl h="-7200000" s="0" l="0"/>
                                      </p:by>
                                    </p:animClr>
                                    <p:animClr clrSpc="hsl" dir="cw">
                                      <p:cBhvr>
                                        <p:cTn id="57" dur="500" fill="hold"/>
                                        <p:tgtEl>
                                          <p:spTgt spid="10"/>
                                        </p:tgtEl>
                                        <p:attrNameLst>
                                          <p:attrName>fillcolor</p:attrName>
                                        </p:attrNameLst>
                                      </p:cBhvr>
                                      <p:by>
                                        <p:hsl h="-7200000" s="0" l="0"/>
                                      </p:by>
                                    </p:animClr>
                                    <p:animClr clrSpc="hsl" dir="cw">
                                      <p:cBhvr>
                                        <p:cTn id="58" dur="500" fill="hold"/>
                                        <p:tgtEl>
                                          <p:spTgt spid="10"/>
                                        </p:tgtEl>
                                        <p:attrNameLst>
                                          <p:attrName>stroke.color</p:attrName>
                                        </p:attrNameLst>
                                      </p:cBhvr>
                                      <p:by>
                                        <p:hsl h="-7200000" s="0" l="0"/>
                                      </p:by>
                                    </p:animClr>
                                    <p:set>
                                      <p:cBhvr>
                                        <p:cTn id="59" dur="500" fill="hold"/>
                                        <p:tgtEl>
                                          <p:spTgt spid="10"/>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FEF75C0-4E10-16C1-299C-AADB79532E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8737" y="1816807"/>
            <a:ext cx="4254668" cy="425466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5">
            <a:extLst>
              <a:ext uri="{FF2B5EF4-FFF2-40B4-BE49-F238E27FC236}">
                <a16:creationId xmlns:a16="http://schemas.microsoft.com/office/drawing/2014/main" id="{E75AC5C6-E8D5-1DBC-71EA-D1A43DD0F39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80234" y="230449"/>
            <a:ext cx="3517860" cy="397958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Picture 6">
            <a:extLst>
              <a:ext uri="{FF2B5EF4-FFF2-40B4-BE49-F238E27FC236}">
                <a16:creationId xmlns:a16="http://schemas.microsoft.com/office/drawing/2014/main" id="{735C051A-EA4D-2048-91A5-B8297246493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48087" y="2499577"/>
            <a:ext cx="3264363" cy="321282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cxnSp>
        <p:nvCxnSpPr>
          <p:cNvPr id="17" name="Straight Connector 16">
            <a:extLst>
              <a:ext uri="{FF2B5EF4-FFF2-40B4-BE49-F238E27FC236}">
                <a16:creationId xmlns:a16="http://schemas.microsoft.com/office/drawing/2014/main" id="{6E6864BA-B4F2-B6C5-C7A3-D3447257F471}"/>
              </a:ext>
            </a:extLst>
          </p:cNvPr>
          <p:cNvCxnSpPr/>
          <p:nvPr/>
        </p:nvCxnSpPr>
        <p:spPr>
          <a:xfrm>
            <a:off x="2399156" y="3939755"/>
            <a:ext cx="1368121" cy="246557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DCA7807-9F03-3FCF-31C8-A6A70AA63426}"/>
              </a:ext>
            </a:extLst>
          </p:cNvPr>
          <p:cNvCxnSpPr/>
          <p:nvPr/>
        </p:nvCxnSpPr>
        <p:spPr>
          <a:xfrm>
            <a:off x="2403919" y="1028734"/>
            <a:ext cx="0" cy="295002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1547187-5502-09CA-E830-34DCD910D521}"/>
              </a:ext>
            </a:extLst>
          </p:cNvPr>
          <p:cNvCxnSpPr/>
          <p:nvPr/>
        </p:nvCxnSpPr>
        <p:spPr>
          <a:xfrm flipH="1" flipV="1">
            <a:off x="7098983" y="2818998"/>
            <a:ext cx="1491323" cy="268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4A73947-F098-5593-ED9A-F6B336FD5A74}"/>
              </a:ext>
            </a:extLst>
          </p:cNvPr>
          <p:cNvCxnSpPr/>
          <p:nvPr/>
        </p:nvCxnSpPr>
        <p:spPr>
          <a:xfrm flipH="1" flipV="1">
            <a:off x="6284776" y="230448"/>
            <a:ext cx="824885" cy="2588549"/>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CA0FE772-D31A-D04F-0347-45ACF7F90624}"/>
              </a:ext>
            </a:extLst>
          </p:cNvPr>
          <p:cNvCxnSpPr/>
          <p:nvPr/>
        </p:nvCxnSpPr>
        <p:spPr>
          <a:xfrm>
            <a:off x="8942485" y="1604798"/>
            <a:ext cx="1230211" cy="226530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DD45502B-EAEA-6EE7-BFE7-25B30A22AC78}"/>
              </a:ext>
            </a:extLst>
          </p:cNvPr>
          <p:cNvCxnSpPr/>
          <p:nvPr/>
        </p:nvCxnSpPr>
        <p:spPr>
          <a:xfrm flipH="1">
            <a:off x="8626245" y="3833302"/>
            <a:ext cx="1554025" cy="2572029"/>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23" name="Group 22">
            <a:extLst>
              <a:ext uri="{FF2B5EF4-FFF2-40B4-BE49-F238E27FC236}">
                <a16:creationId xmlns:a16="http://schemas.microsoft.com/office/drawing/2014/main" id="{B791689C-E0A9-6630-DA1C-1890B947CF7C}"/>
              </a:ext>
            </a:extLst>
          </p:cNvPr>
          <p:cNvGrpSpPr/>
          <p:nvPr/>
        </p:nvGrpSpPr>
        <p:grpSpPr>
          <a:xfrm>
            <a:off x="5400676" y="5467350"/>
            <a:ext cx="2228849" cy="810224"/>
            <a:chOff x="4652806" y="2406903"/>
            <a:chExt cx="2490519" cy="1064578"/>
          </a:xfrm>
        </p:grpSpPr>
        <p:sp>
          <p:nvSpPr>
            <p:cNvPr id="24" name="Rectangle: Rounded Corners 23">
              <a:extLst>
                <a:ext uri="{FF2B5EF4-FFF2-40B4-BE49-F238E27FC236}">
                  <a16:creationId xmlns:a16="http://schemas.microsoft.com/office/drawing/2014/main" id="{1F42D3B7-9DBD-3BD4-6F4C-CC9CF96C2FC4}"/>
                </a:ext>
              </a:extLst>
            </p:cNvPr>
            <p:cNvSpPr/>
            <p:nvPr/>
          </p:nvSpPr>
          <p:spPr>
            <a:xfrm>
              <a:off x="4652806" y="2406903"/>
              <a:ext cx="2490519" cy="1064578"/>
            </a:xfrm>
            <a:prstGeom prst="roundRect">
              <a:avLst/>
            </a:prstGeom>
            <a:solidFill>
              <a:srgbClr val="BEEEFF"/>
            </a:solidFill>
            <a:ln w="38100">
              <a:solidFill>
                <a:schemeClr val="tx1">
                  <a:lumMod val="95000"/>
                  <a:lumOff val="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TextBox 24">
              <a:extLst>
                <a:ext uri="{FF2B5EF4-FFF2-40B4-BE49-F238E27FC236}">
                  <a16:creationId xmlns:a16="http://schemas.microsoft.com/office/drawing/2014/main" id="{450B3C31-73FC-B2CC-1452-083C45E68186}"/>
                </a:ext>
              </a:extLst>
            </p:cNvPr>
            <p:cNvSpPr txBox="1"/>
            <p:nvPr/>
          </p:nvSpPr>
          <p:spPr>
            <a:xfrm>
              <a:off x="4674301" y="2481758"/>
              <a:ext cx="2447527" cy="84923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FF0000"/>
                  </a:solidFill>
                  <a:effectLst/>
                  <a:uLnTx/>
                  <a:uFillTx/>
                  <a:latin typeface="Cambria" panose="02040503050406030204" pitchFamily="18" charset="0"/>
                  <a:ea typeface="+mn-ea"/>
                  <a:cs typeface="+mn-cs"/>
                </a:rPr>
                <a:t>Góc</a:t>
              </a:r>
              <a:r>
                <a:rPr kumimoji="0" lang="en-US" sz="3600" b="1" i="0" u="none" strike="noStrike" kern="1200" cap="none" spc="0" normalizeH="0" baseline="0" noProof="0" dirty="0">
                  <a:ln>
                    <a:noFill/>
                  </a:ln>
                  <a:solidFill>
                    <a:srgbClr val="FF0000"/>
                  </a:solidFill>
                  <a:effectLst/>
                  <a:uLnTx/>
                  <a:uFillTx/>
                  <a:latin typeface="Cambria" panose="02040503050406030204" pitchFamily="18" charset="0"/>
                  <a:ea typeface="+mn-ea"/>
                  <a:cs typeface="+mn-cs"/>
                </a:rPr>
                <a:t> </a:t>
              </a:r>
              <a:r>
                <a:rPr kumimoji="0" lang="en-US" sz="3600" b="1" i="0" u="none" strike="noStrike" kern="1200" cap="none" spc="0" normalizeH="0" baseline="0" noProof="0" dirty="0" err="1">
                  <a:ln>
                    <a:noFill/>
                  </a:ln>
                  <a:solidFill>
                    <a:srgbClr val="FF0000"/>
                  </a:solidFill>
                  <a:effectLst/>
                  <a:uLnTx/>
                  <a:uFillTx/>
                  <a:latin typeface="Cambria" panose="02040503050406030204" pitchFamily="18" charset="0"/>
                  <a:ea typeface="+mn-ea"/>
                  <a:cs typeface="+mn-cs"/>
                </a:rPr>
                <a:t>tù</a:t>
              </a:r>
              <a:endParaRPr kumimoji="0" lang="en-US" sz="3600" b="1" i="0" u="none" strike="noStrike" kern="1200" cap="none" spc="0" normalizeH="0" baseline="0" noProof="0" dirty="0">
                <a:ln>
                  <a:noFill/>
                </a:ln>
                <a:solidFill>
                  <a:srgbClr val="FF0000"/>
                </a:solidFill>
                <a:effectLst/>
                <a:uLnTx/>
                <a:uFillTx/>
                <a:latin typeface="Cambria" panose="02040503050406030204" pitchFamily="18" charset="0"/>
                <a:ea typeface="+mn-ea"/>
                <a:cs typeface="+mn-cs"/>
              </a:endParaRPr>
            </a:p>
          </p:txBody>
        </p:sp>
      </p:grpSp>
    </p:spTree>
    <p:extLst>
      <p:ext uri="{BB962C8B-B14F-4D97-AF65-F5344CB8AC3E}">
        <p14:creationId xmlns:p14="http://schemas.microsoft.com/office/powerpoint/2010/main" val="1814173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up)">
                                      <p:cBhvr>
                                        <p:cTn id="7" dur="500"/>
                                        <p:tgtEl>
                                          <p:spTgt spid="17"/>
                                        </p:tgtEl>
                                      </p:cBhvr>
                                    </p:animEffect>
                                  </p:childTnLst>
                                </p:cTn>
                              </p:par>
                              <p:par>
                                <p:cTn id="8" presetID="22" presetClass="entr" presetSubtype="4"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wipe(down)">
                                      <p:cBhvr>
                                        <p:cTn id="10" dur="500"/>
                                        <p:tgtEl>
                                          <p:spTgt spid="18"/>
                                        </p:tgtEl>
                                      </p:cBhvr>
                                    </p:animEffect>
                                  </p:childTnLst>
                                </p:cTn>
                              </p:par>
                            </p:childTnLst>
                          </p:cTn>
                        </p:par>
                        <p:par>
                          <p:cTn id="11" fill="hold">
                            <p:stCondLst>
                              <p:cond delay="500"/>
                            </p:stCondLst>
                            <p:childTnLst>
                              <p:par>
                                <p:cTn id="12" presetID="22" presetClass="emph" presetSubtype="0" repeatCount="5000" fill="hold" nodeType="afterEffect">
                                  <p:stCondLst>
                                    <p:cond delay="0"/>
                                  </p:stCondLst>
                                  <p:childTnLst>
                                    <p:animClr clrSpc="hsl" dir="cw">
                                      <p:cBhvr override="childStyle">
                                        <p:cTn id="13" dur="500" fill="hold"/>
                                        <p:tgtEl>
                                          <p:spTgt spid="17"/>
                                        </p:tgtEl>
                                        <p:attrNameLst>
                                          <p:attrName>style.color</p:attrName>
                                        </p:attrNameLst>
                                      </p:cBhvr>
                                      <p:by>
                                        <p:hsl h="-7200000" s="0" l="0"/>
                                      </p:by>
                                    </p:animClr>
                                    <p:animClr clrSpc="hsl" dir="cw">
                                      <p:cBhvr>
                                        <p:cTn id="14" dur="500" fill="hold"/>
                                        <p:tgtEl>
                                          <p:spTgt spid="17"/>
                                        </p:tgtEl>
                                        <p:attrNameLst>
                                          <p:attrName>fillcolor</p:attrName>
                                        </p:attrNameLst>
                                      </p:cBhvr>
                                      <p:by>
                                        <p:hsl h="-7200000" s="0" l="0"/>
                                      </p:by>
                                    </p:animClr>
                                    <p:animClr clrSpc="hsl" dir="cw">
                                      <p:cBhvr>
                                        <p:cTn id="15" dur="500" fill="hold"/>
                                        <p:tgtEl>
                                          <p:spTgt spid="17"/>
                                        </p:tgtEl>
                                        <p:attrNameLst>
                                          <p:attrName>stroke.color</p:attrName>
                                        </p:attrNameLst>
                                      </p:cBhvr>
                                      <p:by>
                                        <p:hsl h="-7200000" s="0" l="0"/>
                                      </p:by>
                                    </p:animClr>
                                    <p:set>
                                      <p:cBhvr>
                                        <p:cTn id="16" dur="500" fill="hold"/>
                                        <p:tgtEl>
                                          <p:spTgt spid="17"/>
                                        </p:tgtEl>
                                        <p:attrNameLst>
                                          <p:attrName>fill.type</p:attrName>
                                        </p:attrNameLst>
                                      </p:cBhvr>
                                      <p:to>
                                        <p:strVal val="solid"/>
                                      </p:to>
                                    </p:set>
                                  </p:childTnLst>
                                </p:cTn>
                              </p:par>
                              <p:par>
                                <p:cTn id="17" presetID="22" presetClass="emph" presetSubtype="0" repeatCount="5000" fill="hold" nodeType="withEffect">
                                  <p:stCondLst>
                                    <p:cond delay="0"/>
                                  </p:stCondLst>
                                  <p:childTnLst>
                                    <p:animClr clrSpc="hsl" dir="cw">
                                      <p:cBhvr override="childStyle">
                                        <p:cTn id="18" dur="500" fill="hold"/>
                                        <p:tgtEl>
                                          <p:spTgt spid="18"/>
                                        </p:tgtEl>
                                        <p:attrNameLst>
                                          <p:attrName>style.color</p:attrName>
                                        </p:attrNameLst>
                                      </p:cBhvr>
                                      <p:by>
                                        <p:hsl h="-7200000" s="0" l="0"/>
                                      </p:by>
                                    </p:animClr>
                                    <p:animClr clrSpc="hsl" dir="cw">
                                      <p:cBhvr>
                                        <p:cTn id="19" dur="500" fill="hold"/>
                                        <p:tgtEl>
                                          <p:spTgt spid="18"/>
                                        </p:tgtEl>
                                        <p:attrNameLst>
                                          <p:attrName>fillcolor</p:attrName>
                                        </p:attrNameLst>
                                      </p:cBhvr>
                                      <p:by>
                                        <p:hsl h="-7200000" s="0" l="0"/>
                                      </p:by>
                                    </p:animClr>
                                    <p:animClr clrSpc="hsl" dir="cw">
                                      <p:cBhvr>
                                        <p:cTn id="20" dur="500" fill="hold"/>
                                        <p:tgtEl>
                                          <p:spTgt spid="18"/>
                                        </p:tgtEl>
                                        <p:attrNameLst>
                                          <p:attrName>stroke.color</p:attrName>
                                        </p:attrNameLst>
                                      </p:cBhvr>
                                      <p:by>
                                        <p:hsl h="-7200000" s="0" l="0"/>
                                      </p:by>
                                    </p:animClr>
                                    <p:set>
                                      <p:cBhvr>
                                        <p:cTn id="21" dur="500" fill="hold"/>
                                        <p:tgtEl>
                                          <p:spTgt spid="18"/>
                                        </p:tgtEl>
                                        <p:attrNameLst>
                                          <p:attrName>fill.type</p:attrName>
                                        </p:attrNameLst>
                                      </p:cBhvr>
                                      <p:to>
                                        <p:strVal val="solid"/>
                                      </p:to>
                                    </p:set>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nodeType="click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wipe(up)">
                                      <p:cBhvr>
                                        <p:cTn id="26" dur="500"/>
                                        <p:tgtEl>
                                          <p:spTgt spid="22"/>
                                        </p:tgtEl>
                                      </p:cBhvr>
                                    </p:animEffect>
                                  </p:childTnLst>
                                </p:cTn>
                              </p:par>
                              <p:par>
                                <p:cTn id="27" presetID="22" presetClass="entr" presetSubtype="4" fill="hold" nodeType="with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wipe(down)">
                                      <p:cBhvr>
                                        <p:cTn id="29" dur="500"/>
                                        <p:tgtEl>
                                          <p:spTgt spid="21"/>
                                        </p:tgtEl>
                                      </p:cBhvr>
                                    </p:animEffect>
                                  </p:childTnLst>
                                </p:cTn>
                              </p:par>
                            </p:childTnLst>
                          </p:cTn>
                        </p:par>
                        <p:par>
                          <p:cTn id="30" fill="hold">
                            <p:stCondLst>
                              <p:cond delay="500"/>
                            </p:stCondLst>
                            <p:childTnLst>
                              <p:par>
                                <p:cTn id="31" presetID="22" presetClass="emph" presetSubtype="0" repeatCount="5000" fill="hold" nodeType="afterEffect">
                                  <p:stCondLst>
                                    <p:cond delay="0"/>
                                  </p:stCondLst>
                                  <p:childTnLst>
                                    <p:animClr clrSpc="hsl" dir="cw">
                                      <p:cBhvr override="childStyle">
                                        <p:cTn id="32" dur="500" fill="hold"/>
                                        <p:tgtEl>
                                          <p:spTgt spid="21"/>
                                        </p:tgtEl>
                                        <p:attrNameLst>
                                          <p:attrName>style.color</p:attrName>
                                        </p:attrNameLst>
                                      </p:cBhvr>
                                      <p:by>
                                        <p:hsl h="-7200000" s="0" l="0"/>
                                      </p:by>
                                    </p:animClr>
                                    <p:animClr clrSpc="hsl" dir="cw">
                                      <p:cBhvr>
                                        <p:cTn id="33" dur="500" fill="hold"/>
                                        <p:tgtEl>
                                          <p:spTgt spid="21"/>
                                        </p:tgtEl>
                                        <p:attrNameLst>
                                          <p:attrName>fillcolor</p:attrName>
                                        </p:attrNameLst>
                                      </p:cBhvr>
                                      <p:by>
                                        <p:hsl h="-7200000" s="0" l="0"/>
                                      </p:by>
                                    </p:animClr>
                                    <p:animClr clrSpc="hsl" dir="cw">
                                      <p:cBhvr>
                                        <p:cTn id="34" dur="500" fill="hold"/>
                                        <p:tgtEl>
                                          <p:spTgt spid="21"/>
                                        </p:tgtEl>
                                        <p:attrNameLst>
                                          <p:attrName>stroke.color</p:attrName>
                                        </p:attrNameLst>
                                      </p:cBhvr>
                                      <p:by>
                                        <p:hsl h="-7200000" s="0" l="0"/>
                                      </p:by>
                                    </p:animClr>
                                    <p:set>
                                      <p:cBhvr>
                                        <p:cTn id="35" dur="500" fill="hold"/>
                                        <p:tgtEl>
                                          <p:spTgt spid="21"/>
                                        </p:tgtEl>
                                        <p:attrNameLst>
                                          <p:attrName>fill.type</p:attrName>
                                        </p:attrNameLst>
                                      </p:cBhvr>
                                      <p:to>
                                        <p:strVal val="solid"/>
                                      </p:to>
                                    </p:set>
                                  </p:childTnLst>
                                </p:cTn>
                              </p:par>
                              <p:par>
                                <p:cTn id="36" presetID="22" presetClass="emph" presetSubtype="0" repeatCount="5000" fill="hold" nodeType="withEffect">
                                  <p:stCondLst>
                                    <p:cond delay="0"/>
                                  </p:stCondLst>
                                  <p:childTnLst>
                                    <p:animClr clrSpc="hsl" dir="cw">
                                      <p:cBhvr override="childStyle">
                                        <p:cTn id="37" dur="500" fill="hold"/>
                                        <p:tgtEl>
                                          <p:spTgt spid="22"/>
                                        </p:tgtEl>
                                        <p:attrNameLst>
                                          <p:attrName>style.color</p:attrName>
                                        </p:attrNameLst>
                                      </p:cBhvr>
                                      <p:by>
                                        <p:hsl h="-7200000" s="0" l="0"/>
                                      </p:by>
                                    </p:animClr>
                                    <p:animClr clrSpc="hsl" dir="cw">
                                      <p:cBhvr>
                                        <p:cTn id="38" dur="500" fill="hold"/>
                                        <p:tgtEl>
                                          <p:spTgt spid="22"/>
                                        </p:tgtEl>
                                        <p:attrNameLst>
                                          <p:attrName>fillcolor</p:attrName>
                                        </p:attrNameLst>
                                      </p:cBhvr>
                                      <p:by>
                                        <p:hsl h="-7200000" s="0" l="0"/>
                                      </p:by>
                                    </p:animClr>
                                    <p:animClr clrSpc="hsl" dir="cw">
                                      <p:cBhvr>
                                        <p:cTn id="39" dur="500" fill="hold"/>
                                        <p:tgtEl>
                                          <p:spTgt spid="22"/>
                                        </p:tgtEl>
                                        <p:attrNameLst>
                                          <p:attrName>stroke.color</p:attrName>
                                        </p:attrNameLst>
                                      </p:cBhvr>
                                      <p:by>
                                        <p:hsl h="-7200000" s="0" l="0"/>
                                      </p:by>
                                    </p:animClr>
                                    <p:set>
                                      <p:cBhvr>
                                        <p:cTn id="40" dur="500" fill="hold"/>
                                        <p:tgtEl>
                                          <p:spTgt spid="22"/>
                                        </p:tgtEl>
                                        <p:attrNameLst>
                                          <p:attrName>fill.type</p:attrName>
                                        </p:attrNameLst>
                                      </p:cBhvr>
                                      <p:to>
                                        <p:strVal val="solid"/>
                                      </p:to>
                                    </p:se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nodeType="clickEffect">
                                  <p:stCondLst>
                                    <p:cond delay="0"/>
                                  </p:stCondLst>
                                  <p:childTnLst>
                                    <p:set>
                                      <p:cBhvr>
                                        <p:cTn id="44" dur="1" fill="hold">
                                          <p:stCondLst>
                                            <p:cond delay="0"/>
                                          </p:stCondLst>
                                        </p:cTn>
                                        <p:tgtEl>
                                          <p:spTgt spid="19"/>
                                        </p:tgtEl>
                                        <p:attrNameLst>
                                          <p:attrName>style.visibility</p:attrName>
                                        </p:attrNameLst>
                                      </p:cBhvr>
                                      <p:to>
                                        <p:strVal val="visible"/>
                                      </p:to>
                                    </p:set>
                                    <p:animEffect transition="in" filter="wipe(left)">
                                      <p:cBhvr>
                                        <p:cTn id="45" dur="500"/>
                                        <p:tgtEl>
                                          <p:spTgt spid="19"/>
                                        </p:tgtEl>
                                      </p:cBhvr>
                                    </p:animEffect>
                                  </p:childTnLst>
                                </p:cTn>
                              </p:par>
                              <p:par>
                                <p:cTn id="46" presetID="22" presetClass="entr" presetSubtype="4" fill="hold" nodeType="withEffect">
                                  <p:stCondLst>
                                    <p:cond delay="0"/>
                                  </p:stCondLst>
                                  <p:childTnLst>
                                    <p:set>
                                      <p:cBhvr>
                                        <p:cTn id="47" dur="1" fill="hold">
                                          <p:stCondLst>
                                            <p:cond delay="0"/>
                                          </p:stCondLst>
                                        </p:cTn>
                                        <p:tgtEl>
                                          <p:spTgt spid="20"/>
                                        </p:tgtEl>
                                        <p:attrNameLst>
                                          <p:attrName>style.visibility</p:attrName>
                                        </p:attrNameLst>
                                      </p:cBhvr>
                                      <p:to>
                                        <p:strVal val="visible"/>
                                      </p:to>
                                    </p:set>
                                    <p:animEffect transition="in" filter="wipe(down)">
                                      <p:cBhvr>
                                        <p:cTn id="48" dur="500"/>
                                        <p:tgtEl>
                                          <p:spTgt spid="20"/>
                                        </p:tgtEl>
                                      </p:cBhvr>
                                    </p:animEffect>
                                  </p:childTnLst>
                                </p:cTn>
                              </p:par>
                            </p:childTnLst>
                          </p:cTn>
                        </p:par>
                        <p:par>
                          <p:cTn id="49" fill="hold">
                            <p:stCondLst>
                              <p:cond delay="500"/>
                            </p:stCondLst>
                            <p:childTnLst>
                              <p:par>
                                <p:cTn id="50" presetID="22" presetClass="emph" presetSubtype="0" repeatCount="5000" fill="hold" nodeType="afterEffect">
                                  <p:stCondLst>
                                    <p:cond delay="0"/>
                                  </p:stCondLst>
                                  <p:childTnLst>
                                    <p:animClr clrSpc="hsl" dir="cw">
                                      <p:cBhvr override="childStyle">
                                        <p:cTn id="51" dur="500" fill="hold"/>
                                        <p:tgtEl>
                                          <p:spTgt spid="20"/>
                                        </p:tgtEl>
                                        <p:attrNameLst>
                                          <p:attrName>style.color</p:attrName>
                                        </p:attrNameLst>
                                      </p:cBhvr>
                                      <p:by>
                                        <p:hsl h="-7200000" s="0" l="0"/>
                                      </p:by>
                                    </p:animClr>
                                    <p:animClr clrSpc="hsl" dir="cw">
                                      <p:cBhvr>
                                        <p:cTn id="52" dur="500" fill="hold"/>
                                        <p:tgtEl>
                                          <p:spTgt spid="20"/>
                                        </p:tgtEl>
                                        <p:attrNameLst>
                                          <p:attrName>fillcolor</p:attrName>
                                        </p:attrNameLst>
                                      </p:cBhvr>
                                      <p:by>
                                        <p:hsl h="-7200000" s="0" l="0"/>
                                      </p:by>
                                    </p:animClr>
                                    <p:animClr clrSpc="hsl" dir="cw">
                                      <p:cBhvr>
                                        <p:cTn id="53" dur="500" fill="hold"/>
                                        <p:tgtEl>
                                          <p:spTgt spid="20"/>
                                        </p:tgtEl>
                                        <p:attrNameLst>
                                          <p:attrName>stroke.color</p:attrName>
                                        </p:attrNameLst>
                                      </p:cBhvr>
                                      <p:by>
                                        <p:hsl h="-7200000" s="0" l="0"/>
                                      </p:by>
                                    </p:animClr>
                                    <p:set>
                                      <p:cBhvr>
                                        <p:cTn id="54" dur="500" fill="hold"/>
                                        <p:tgtEl>
                                          <p:spTgt spid="20"/>
                                        </p:tgtEl>
                                        <p:attrNameLst>
                                          <p:attrName>fill.type</p:attrName>
                                        </p:attrNameLst>
                                      </p:cBhvr>
                                      <p:to>
                                        <p:strVal val="solid"/>
                                      </p:to>
                                    </p:set>
                                  </p:childTnLst>
                                </p:cTn>
                              </p:par>
                              <p:par>
                                <p:cTn id="55" presetID="22" presetClass="emph" presetSubtype="0" repeatCount="5000" fill="hold" nodeType="withEffect">
                                  <p:stCondLst>
                                    <p:cond delay="0"/>
                                  </p:stCondLst>
                                  <p:childTnLst>
                                    <p:animClr clrSpc="hsl" dir="cw">
                                      <p:cBhvr override="childStyle">
                                        <p:cTn id="56" dur="500" fill="hold"/>
                                        <p:tgtEl>
                                          <p:spTgt spid="19"/>
                                        </p:tgtEl>
                                        <p:attrNameLst>
                                          <p:attrName>style.color</p:attrName>
                                        </p:attrNameLst>
                                      </p:cBhvr>
                                      <p:by>
                                        <p:hsl h="-7200000" s="0" l="0"/>
                                      </p:by>
                                    </p:animClr>
                                    <p:animClr clrSpc="hsl" dir="cw">
                                      <p:cBhvr>
                                        <p:cTn id="57" dur="500" fill="hold"/>
                                        <p:tgtEl>
                                          <p:spTgt spid="19"/>
                                        </p:tgtEl>
                                        <p:attrNameLst>
                                          <p:attrName>fillcolor</p:attrName>
                                        </p:attrNameLst>
                                      </p:cBhvr>
                                      <p:by>
                                        <p:hsl h="-7200000" s="0" l="0"/>
                                      </p:by>
                                    </p:animClr>
                                    <p:animClr clrSpc="hsl" dir="cw">
                                      <p:cBhvr>
                                        <p:cTn id="58" dur="500" fill="hold"/>
                                        <p:tgtEl>
                                          <p:spTgt spid="19"/>
                                        </p:tgtEl>
                                        <p:attrNameLst>
                                          <p:attrName>stroke.color</p:attrName>
                                        </p:attrNameLst>
                                      </p:cBhvr>
                                      <p:by>
                                        <p:hsl h="-7200000" s="0" l="0"/>
                                      </p:by>
                                    </p:animClr>
                                    <p:set>
                                      <p:cBhvr>
                                        <p:cTn id="59" dur="500" fill="hold"/>
                                        <p:tgtEl>
                                          <p:spTgt spid="19"/>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id="{B791689C-E0A9-6630-DA1C-1890B947CF7C}"/>
              </a:ext>
            </a:extLst>
          </p:cNvPr>
          <p:cNvGrpSpPr/>
          <p:nvPr/>
        </p:nvGrpSpPr>
        <p:grpSpPr>
          <a:xfrm>
            <a:off x="5400676" y="5467350"/>
            <a:ext cx="2228849" cy="810224"/>
            <a:chOff x="4652806" y="2406903"/>
            <a:chExt cx="2490519" cy="1064578"/>
          </a:xfrm>
        </p:grpSpPr>
        <p:sp>
          <p:nvSpPr>
            <p:cNvPr id="24" name="Rectangle: Rounded Corners 23">
              <a:extLst>
                <a:ext uri="{FF2B5EF4-FFF2-40B4-BE49-F238E27FC236}">
                  <a16:creationId xmlns:a16="http://schemas.microsoft.com/office/drawing/2014/main" id="{1F42D3B7-9DBD-3BD4-6F4C-CC9CF96C2FC4}"/>
                </a:ext>
              </a:extLst>
            </p:cNvPr>
            <p:cNvSpPr/>
            <p:nvPr/>
          </p:nvSpPr>
          <p:spPr>
            <a:xfrm>
              <a:off x="4652806" y="2406903"/>
              <a:ext cx="2490519" cy="1064578"/>
            </a:xfrm>
            <a:prstGeom prst="roundRect">
              <a:avLst/>
            </a:prstGeom>
            <a:solidFill>
              <a:srgbClr val="BEEEFF"/>
            </a:solidFill>
            <a:ln w="38100">
              <a:solidFill>
                <a:schemeClr val="tx1">
                  <a:lumMod val="95000"/>
                  <a:lumOff val="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TextBox 24">
              <a:extLst>
                <a:ext uri="{FF2B5EF4-FFF2-40B4-BE49-F238E27FC236}">
                  <a16:creationId xmlns:a16="http://schemas.microsoft.com/office/drawing/2014/main" id="{450B3C31-73FC-B2CC-1452-083C45E68186}"/>
                </a:ext>
              </a:extLst>
            </p:cNvPr>
            <p:cNvSpPr txBox="1"/>
            <p:nvPr/>
          </p:nvSpPr>
          <p:spPr>
            <a:xfrm>
              <a:off x="4674301" y="2481758"/>
              <a:ext cx="2447527" cy="84923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FF0000"/>
                  </a:solidFill>
                  <a:effectLst/>
                  <a:uLnTx/>
                  <a:uFillTx/>
                  <a:latin typeface="Cambria" panose="02040503050406030204" pitchFamily="18" charset="0"/>
                  <a:ea typeface="+mn-ea"/>
                  <a:cs typeface="+mn-cs"/>
                </a:rPr>
                <a:t>Góc</a:t>
              </a:r>
              <a:r>
                <a:rPr kumimoji="0" lang="en-US" sz="3600" b="1" i="0" u="none" strike="noStrike" kern="1200" cap="none" spc="0" normalizeH="0" baseline="0" noProof="0" dirty="0">
                  <a:ln>
                    <a:noFill/>
                  </a:ln>
                  <a:solidFill>
                    <a:srgbClr val="FF0000"/>
                  </a:solidFill>
                  <a:effectLst/>
                  <a:uLnTx/>
                  <a:uFillTx/>
                  <a:latin typeface="Cambria" panose="02040503050406030204" pitchFamily="18" charset="0"/>
                  <a:ea typeface="+mn-ea"/>
                  <a:cs typeface="+mn-cs"/>
                </a:rPr>
                <a:t> </a:t>
              </a:r>
              <a:r>
                <a:rPr kumimoji="0" lang="en-US" sz="3600" b="1" i="0" u="none" strike="noStrike" kern="1200" cap="none" spc="0" normalizeH="0" baseline="0" noProof="0" dirty="0" err="1">
                  <a:ln>
                    <a:noFill/>
                  </a:ln>
                  <a:solidFill>
                    <a:srgbClr val="FF0000"/>
                  </a:solidFill>
                  <a:effectLst/>
                  <a:uLnTx/>
                  <a:uFillTx/>
                  <a:latin typeface="Cambria" panose="02040503050406030204" pitchFamily="18" charset="0"/>
                  <a:ea typeface="+mn-ea"/>
                  <a:cs typeface="+mn-cs"/>
                </a:rPr>
                <a:t>bẹt</a:t>
              </a:r>
              <a:endParaRPr kumimoji="0" lang="en-US" sz="3600" b="1" i="0" u="none" strike="noStrike" kern="1200" cap="none" spc="0" normalizeH="0" baseline="0" noProof="0" dirty="0">
                <a:ln>
                  <a:noFill/>
                </a:ln>
                <a:solidFill>
                  <a:srgbClr val="FF0000"/>
                </a:solidFill>
                <a:effectLst/>
                <a:uLnTx/>
                <a:uFillTx/>
                <a:latin typeface="Cambria" panose="02040503050406030204" pitchFamily="18" charset="0"/>
                <a:ea typeface="+mn-ea"/>
                <a:cs typeface="+mn-cs"/>
              </a:endParaRPr>
            </a:p>
          </p:txBody>
        </p:sp>
      </p:grpSp>
      <p:pic>
        <p:nvPicPr>
          <p:cNvPr id="2" name="Picture 4" descr="Những điều cần lưu ý khi thiết kế cửa sổ | Báo Dân trí">
            <a:extLst>
              <a:ext uri="{FF2B5EF4-FFF2-40B4-BE49-F238E27FC236}">
                <a16:creationId xmlns:a16="http://schemas.microsoft.com/office/drawing/2014/main" id="{579E97D6-7AB0-B220-D190-2DE00813951B}"/>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7194" r="27793" b="9144"/>
          <a:stretch/>
        </p:blipFill>
        <p:spPr bwMode="auto">
          <a:xfrm>
            <a:off x="8718809" y="1811765"/>
            <a:ext cx="2764243" cy="292921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3" name="Picture 2" descr="Phần câu hỏi bài 2 trang 97 Vở bài tập toán 6 tập 2 | Vở bài tập Toán 6">
            <a:extLst>
              <a:ext uri="{FF2B5EF4-FFF2-40B4-BE49-F238E27FC236}">
                <a16:creationId xmlns:a16="http://schemas.microsoft.com/office/drawing/2014/main" id="{969B94C4-DE28-5D9C-7B61-C98A2E9C461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7434" y="1691557"/>
            <a:ext cx="3496359" cy="346932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6C89D1AD-6FEE-5FDA-2F82-4B64567E684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80234" y="230449"/>
            <a:ext cx="3517860" cy="397958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cxnSp>
        <p:nvCxnSpPr>
          <p:cNvPr id="8" name="Straight Connector 7">
            <a:extLst>
              <a:ext uri="{FF2B5EF4-FFF2-40B4-BE49-F238E27FC236}">
                <a16:creationId xmlns:a16="http://schemas.microsoft.com/office/drawing/2014/main" id="{4CB1FB8C-A3D4-0CA1-056E-E26C652368ED}"/>
              </a:ext>
            </a:extLst>
          </p:cNvPr>
          <p:cNvCxnSpPr/>
          <p:nvPr/>
        </p:nvCxnSpPr>
        <p:spPr>
          <a:xfrm>
            <a:off x="2774128" y="3387987"/>
            <a:ext cx="39481" cy="246557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1E9DDD7E-006E-B12D-3956-EC8FCE530395}"/>
              </a:ext>
            </a:extLst>
          </p:cNvPr>
          <p:cNvCxnSpPr/>
          <p:nvPr/>
        </p:nvCxnSpPr>
        <p:spPr>
          <a:xfrm>
            <a:off x="2783229" y="476199"/>
            <a:ext cx="0" cy="295002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46C1F0DC-6C2D-163A-1180-3219228F13F7}"/>
              </a:ext>
            </a:extLst>
          </p:cNvPr>
          <p:cNvCxnSpPr/>
          <p:nvPr/>
        </p:nvCxnSpPr>
        <p:spPr>
          <a:xfrm flipH="1" flipV="1">
            <a:off x="7098983" y="2818998"/>
            <a:ext cx="1491323" cy="268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8FA1C00B-74AE-AF56-F497-9F30EB27214C}"/>
              </a:ext>
            </a:extLst>
          </p:cNvPr>
          <p:cNvCxnSpPr/>
          <p:nvPr/>
        </p:nvCxnSpPr>
        <p:spPr>
          <a:xfrm flipH="1">
            <a:off x="5615947" y="2818997"/>
            <a:ext cx="149371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E0AAEF0C-633E-C8B7-3E80-42917C394F84}"/>
              </a:ext>
            </a:extLst>
          </p:cNvPr>
          <p:cNvCxnSpPr/>
          <p:nvPr/>
        </p:nvCxnSpPr>
        <p:spPr>
          <a:xfrm>
            <a:off x="10100931" y="4005064"/>
            <a:ext cx="2091069" cy="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F388702A-CD32-B2FD-0CBC-8A223C5E62F4}"/>
              </a:ext>
            </a:extLst>
          </p:cNvPr>
          <p:cNvCxnSpPr/>
          <p:nvPr/>
        </p:nvCxnSpPr>
        <p:spPr>
          <a:xfrm flipH="1">
            <a:off x="8298094" y="4005064"/>
            <a:ext cx="1800671"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589055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par>
                                <p:cTn id="8" presetID="22" presetClass="entr" presetSubtype="4"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down)">
                                      <p:cBhvr>
                                        <p:cTn id="10" dur="500"/>
                                        <p:tgtEl>
                                          <p:spTgt spid="9"/>
                                        </p:tgtEl>
                                      </p:cBhvr>
                                    </p:animEffect>
                                  </p:childTnLst>
                                </p:cTn>
                              </p:par>
                            </p:childTnLst>
                          </p:cTn>
                        </p:par>
                        <p:par>
                          <p:cTn id="11" fill="hold">
                            <p:stCondLst>
                              <p:cond delay="500"/>
                            </p:stCondLst>
                            <p:childTnLst>
                              <p:par>
                                <p:cTn id="12" presetID="22" presetClass="emph" presetSubtype="0" repeatCount="5000" fill="hold" nodeType="afterEffect">
                                  <p:stCondLst>
                                    <p:cond delay="0"/>
                                  </p:stCondLst>
                                  <p:childTnLst>
                                    <p:animClr clrSpc="hsl" dir="cw">
                                      <p:cBhvr override="childStyle">
                                        <p:cTn id="13" dur="500" fill="hold"/>
                                        <p:tgtEl>
                                          <p:spTgt spid="8"/>
                                        </p:tgtEl>
                                        <p:attrNameLst>
                                          <p:attrName>style.color</p:attrName>
                                        </p:attrNameLst>
                                      </p:cBhvr>
                                      <p:by>
                                        <p:hsl h="-7200000" s="0" l="0"/>
                                      </p:by>
                                    </p:animClr>
                                    <p:animClr clrSpc="hsl" dir="cw">
                                      <p:cBhvr>
                                        <p:cTn id="14" dur="500" fill="hold"/>
                                        <p:tgtEl>
                                          <p:spTgt spid="8"/>
                                        </p:tgtEl>
                                        <p:attrNameLst>
                                          <p:attrName>fillcolor</p:attrName>
                                        </p:attrNameLst>
                                      </p:cBhvr>
                                      <p:by>
                                        <p:hsl h="-7200000" s="0" l="0"/>
                                      </p:by>
                                    </p:animClr>
                                    <p:animClr clrSpc="hsl" dir="cw">
                                      <p:cBhvr>
                                        <p:cTn id="15" dur="500" fill="hold"/>
                                        <p:tgtEl>
                                          <p:spTgt spid="8"/>
                                        </p:tgtEl>
                                        <p:attrNameLst>
                                          <p:attrName>stroke.color</p:attrName>
                                        </p:attrNameLst>
                                      </p:cBhvr>
                                      <p:by>
                                        <p:hsl h="-7200000" s="0" l="0"/>
                                      </p:by>
                                    </p:animClr>
                                    <p:set>
                                      <p:cBhvr>
                                        <p:cTn id="16" dur="500" fill="hold"/>
                                        <p:tgtEl>
                                          <p:spTgt spid="8"/>
                                        </p:tgtEl>
                                        <p:attrNameLst>
                                          <p:attrName>fill.type</p:attrName>
                                        </p:attrNameLst>
                                      </p:cBhvr>
                                      <p:to>
                                        <p:strVal val="solid"/>
                                      </p:to>
                                    </p:set>
                                  </p:childTnLst>
                                </p:cTn>
                              </p:par>
                              <p:par>
                                <p:cTn id="17" presetID="22" presetClass="emph" presetSubtype="0" repeatCount="5000" fill="hold" nodeType="withEffect">
                                  <p:stCondLst>
                                    <p:cond delay="0"/>
                                  </p:stCondLst>
                                  <p:childTnLst>
                                    <p:animClr clrSpc="hsl" dir="cw">
                                      <p:cBhvr override="childStyle">
                                        <p:cTn id="18" dur="500" fill="hold"/>
                                        <p:tgtEl>
                                          <p:spTgt spid="9"/>
                                        </p:tgtEl>
                                        <p:attrNameLst>
                                          <p:attrName>style.color</p:attrName>
                                        </p:attrNameLst>
                                      </p:cBhvr>
                                      <p:by>
                                        <p:hsl h="-7200000" s="0" l="0"/>
                                      </p:by>
                                    </p:animClr>
                                    <p:animClr clrSpc="hsl" dir="cw">
                                      <p:cBhvr>
                                        <p:cTn id="19" dur="500" fill="hold"/>
                                        <p:tgtEl>
                                          <p:spTgt spid="9"/>
                                        </p:tgtEl>
                                        <p:attrNameLst>
                                          <p:attrName>fillcolor</p:attrName>
                                        </p:attrNameLst>
                                      </p:cBhvr>
                                      <p:by>
                                        <p:hsl h="-7200000" s="0" l="0"/>
                                      </p:by>
                                    </p:animClr>
                                    <p:animClr clrSpc="hsl" dir="cw">
                                      <p:cBhvr>
                                        <p:cTn id="20" dur="500" fill="hold"/>
                                        <p:tgtEl>
                                          <p:spTgt spid="9"/>
                                        </p:tgtEl>
                                        <p:attrNameLst>
                                          <p:attrName>stroke.color</p:attrName>
                                        </p:attrNameLst>
                                      </p:cBhvr>
                                      <p:by>
                                        <p:hsl h="-7200000" s="0" l="0"/>
                                      </p:by>
                                    </p:animClr>
                                    <p:set>
                                      <p:cBhvr>
                                        <p:cTn id="21" dur="500" fill="hold"/>
                                        <p:tgtEl>
                                          <p:spTgt spid="9"/>
                                        </p:tgtEl>
                                        <p:attrNameLst>
                                          <p:attrName>fill.type</p:attrName>
                                        </p:attrNameLst>
                                      </p:cBhvr>
                                      <p:to>
                                        <p:strVal val="solid"/>
                                      </p:to>
                                    </p:set>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nodeType="click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wipe(up)">
                                      <p:cBhvr>
                                        <p:cTn id="26" dur="500"/>
                                        <p:tgtEl>
                                          <p:spTgt spid="13"/>
                                        </p:tgtEl>
                                      </p:cBhvr>
                                    </p:animEffect>
                                  </p:childTnLst>
                                </p:cTn>
                              </p:par>
                              <p:par>
                                <p:cTn id="27" presetID="22" presetClass="entr" presetSubtype="4" fill="hold" nodeType="with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wipe(down)">
                                      <p:cBhvr>
                                        <p:cTn id="29" dur="500"/>
                                        <p:tgtEl>
                                          <p:spTgt spid="12"/>
                                        </p:tgtEl>
                                      </p:cBhvr>
                                    </p:animEffect>
                                  </p:childTnLst>
                                </p:cTn>
                              </p:par>
                            </p:childTnLst>
                          </p:cTn>
                        </p:par>
                        <p:par>
                          <p:cTn id="30" fill="hold">
                            <p:stCondLst>
                              <p:cond delay="500"/>
                            </p:stCondLst>
                            <p:childTnLst>
                              <p:par>
                                <p:cTn id="31" presetID="22" presetClass="emph" presetSubtype="0" repeatCount="5000" fill="hold" nodeType="afterEffect">
                                  <p:stCondLst>
                                    <p:cond delay="0"/>
                                  </p:stCondLst>
                                  <p:childTnLst>
                                    <p:animClr clrSpc="hsl" dir="cw">
                                      <p:cBhvr override="childStyle">
                                        <p:cTn id="32" dur="500" fill="hold"/>
                                        <p:tgtEl>
                                          <p:spTgt spid="12"/>
                                        </p:tgtEl>
                                        <p:attrNameLst>
                                          <p:attrName>style.color</p:attrName>
                                        </p:attrNameLst>
                                      </p:cBhvr>
                                      <p:by>
                                        <p:hsl h="-7200000" s="0" l="0"/>
                                      </p:by>
                                    </p:animClr>
                                    <p:animClr clrSpc="hsl" dir="cw">
                                      <p:cBhvr>
                                        <p:cTn id="33" dur="500" fill="hold"/>
                                        <p:tgtEl>
                                          <p:spTgt spid="12"/>
                                        </p:tgtEl>
                                        <p:attrNameLst>
                                          <p:attrName>fillcolor</p:attrName>
                                        </p:attrNameLst>
                                      </p:cBhvr>
                                      <p:by>
                                        <p:hsl h="-7200000" s="0" l="0"/>
                                      </p:by>
                                    </p:animClr>
                                    <p:animClr clrSpc="hsl" dir="cw">
                                      <p:cBhvr>
                                        <p:cTn id="34" dur="500" fill="hold"/>
                                        <p:tgtEl>
                                          <p:spTgt spid="12"/>
                                        </p:tgtEl>
                                        <p:attrNameLst>
                                          <p:attrName>stroke.color</p:attrName>
                                        </p:attrNameLst>
                                      </p:cBhvr>
                                      <p:by>
                                        <p:hsl h="-7200000" s="0" l="0"/>
                                      </p:by>
                                    </p:animClr>
                                    <p:set>
                                      <p:cBhvr>
                                        <p:cTn id="35" dur="500" fill="hold"/>
                                        <p:tgtEl>
                                          <p:spTgt spid="12"/>
                                        </p:tgtEl>
                                        <p:attrNameLst>
                                          <p:attrName>fill.type</p:attrName>
                                        </p:attrNameLst>
                                      </p:cBhvr>
                                      <p:to>
                                        <p:strVal val="solid"/>
                                      </p:to>
                                    </p:set>
                                  </p:childTnLst>
                                </p:cTn>
                              </p:par>
                              <p:par>
                                <p:cTn id="36" presetID="22" presetClass="emph" presetSubtype="0" repeatCount="5000" fill="hold" nodeType="withEffect">
                                  <p:stCondLst>
                                    <p:cond delay="0"/>
                                  </p:stCondLst>
                                  <p:childTnLst>
                                    <p:animClr clrSpc="hsl" dir="cw">
                                      <p:cBhvr override="childStyle">
                                        <p:cTn id="37" dur="500" fill="hold"/>
                                        <p:tgtEl>
                                          <p:spTgt spid="13"/>
                                        </p:tgtEl>
                                        <p:attrNameLst>
                                          <p:attrName>style.color</p:attrName>
                                        </p:attrNameLst>
                                      </p:cBhvr>
                                      <p:by>
                                        <p:hsl h="-7200000" s="0" l="0"/>
                                      </p:by>
                                    </p:animClr>
                                    <p:animClr clrSpc="hsl" dir="cw">
                                      <p:cBhvr>
                                        <p:cTn id="38" dur="500" fill="hold"/>
                                        <p:tgtEl>
                                          <p:spTgt spid="13"/>
                                        </p:tgtEl>
                                        <p:attrNameLst>
                                          <p:attrName>fillcolor</p:attrName>
                                        </p:attrNameLst>
                                      </p:cBhvr>
                                      <p:by>
                                        <p:hsl h="-7200000" s="0" l="0"/>
                                      </p:by>
                                    </p:animClr>
                                    <p:animClr clrSpc="hsl" dir="cw">
                                      <p:cBhvr>
                                        <p:cTn id="39" dur="500" fill="hold"/>
                                        <p:tgtEl>
                                          <p:spTgt spid="13"/>
                                        </p:tgtEl>
                                        <p:attrNameLst>
                                          <p:attrName>stroke.color</p:attrName>
                                        </p:attrNameLst>
                                      </p:cBhvr>
                                      <p:by>
                                        <p:hsl h="-7200000" s="0" l="0"/>
                                      </p:by>
                                    </p:animClr>
                                    <p:set>
                                      <p:cBhvr>
                                        <p:cTn id="40" dur="500" fill="hold"/>
                                        <p:tgtEl>
                                          <p:spTgt spid="13"/>
                                        </p:tgtEl>
                                        <p:attrNameLst>
                                          <p:attrName>fill.type</p:attrName>
                                        </p:attrNameLst>
                                      </p:cBhvr>
                                      <p:to>
                                        <p:strVal val="solid"/>
                                      </p:to>
                                    </p:se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nodeType="clickEffect">
                                  <p:stCondLst>
                                    <p:cond delay="0"/>
                                  </p:stCondLst>
                                  <p:childTnLst>
                                    <p:set>
                                      <p:cBhvr>
                                        <p:cTn id="44" dur="1" fill="hold">
                                          <p:stCondLst>
                                            <p:cond delay="0"/>
                                          </p:stCondLst>
                                        </p:cTn>
                                        <p:tgtEl>
                                          <p:spTgt spid="10"/>
                                        </p:tgtEl>
                                        <p:attrNameLst>
                                          <p:attrName>style.visibility</p:attrName>
                                        </p:attrNameLst>
                                      </p:cBhvr>
                                      <p:to>
                                        <p:strVal val="visible"/>
                                      </p:to>
                                    </p:set>
                                    <p:animEffect transition="in" filter="wipe(left)">
                                      <p:cBhvr>
                                        <p:cTn id="45" dur="500"/>
                                        <p:tgtEl>
                                          <p:spTgt spid="10"/>
                                        </p:tgtEl>
                                      </p:cBhvr>
                                    </p:animEffect>
                                  </p:childTnLst>
                                </p:cTn>
                              </p:par>
                              <p:par>
                                <p:cTn id="46" presetID="22" presetClass="entr" presetSubtype="4" fill="hold" nodeType="withEffect">
                                  <p:stCondLst>
                                    <p:cond delay="0"/>
                                  </p:stCondLst>
                                  <p:childTnLst>
                                    <p:set>
                                      <p:cBhvr>
                                        <p:cTn id="47" dur="1" fill="hold">
                                          <p:stCondLst>
                                            <p:cond delay="0"/>
                                          </p:stCondLst>
                                        </p:cTn>
                                        <p:tgtEl>
                                          <p:spTgt spid="11"/>
                                        </p:tgtEl>
                                        <p:attrNameLst>
                                          <p:attrName>style.visibility</p:attrName>
                                        </p:attrNameLst>
                                      </p:cBhvr>
                                      <p:to>
                                        <p:strVal val="visible"/>
                                      </p:to>
                                    </p:set>
                                    <p:animEffect transition="in" filter="wipe(down)">
                                      <p:cBhvr>
                                        <p:cTn id="48" dur="500"/>
                                        <p:tgtEl>
                                          <p:spTgt spid="11"/>
                                        </p:tgtEl>
                                      </p:cBhvr>
                                    </p:animEffect>
                                  </p:childTnLst>
                                </p:cTn>
                              </p:par>
                            </p:childTnLst>
                          </p:cTn>
                        </p:par>
                        <p:par>
                          <p:cTn id="49" fill="hold">
                            <p:stCondLst>
                              <p:cond delay="500"/>
                            </p:stCondLst>
                            <p:childTnLst>
                              <p:par>
                                <p:cTn id="50" presetID="22" presetClass="emph" presetSubtype="0" repeatCount="5000" fill="hold" nodeType="afterEffect">
                                  <p:stCondLst>
                                    <p:cond delay="0"/>
                                  </p:stCondLst>
                                  <p:childTnLst>
                                    <p:animClr clrSpc="hsl" dir="cw">
                                      <p:cBhvr override="childStyle">
                                        <p:cTn id="51" dur="500" fill="hold"/>
                                        <p:tgtEl>
                                          <p:spTgt spid="11"/>
                                        </p:tgtEl>
                                        <p:attrNameLst>
                                          <p:attrName>style.color</p:attrName>
                                        </p:attrNameLst>
                                      </p:cBhvr>
                                      <p:by>
                                        <p:hsl h="-7200000" s="0" l="0"/>
                                      </p:by>
                                    </p:animClr>
                                    <p:animClr clrSpc="hsl" dir="cw">
                                      <p:cBhvr>
                                        <p:cTn id="52" dur="500" fill="hold"/>
                                        <p:tgtEl>
                                          <p:spTgt spid="11"/>
                                        </p:tgtEl>
                                        <p:attrNameLst>
                                          <p:attrName>fillcolor</p:attrName>
                                        </p:attrNameLst>
                                      </p:cBhvr>
                                      <p:by>
                                        <p:hsl h="-7200000" s="0" l="0"/>
                                      </p:by>
                                    </p:animClr>
                                    <p:animClr clrSpc="hsl" dir="cw">
                                      <p:cBhvr>
                                        <p:cTn id="53" dur="500" fill="hold"/>
                                        <p:tgtEl>
                                          <p:spTgt spid="11"/>
                                        </p:tgtEl>
                                        <p:attrNameLst>
                                          <p:attrName>stroke.color</p:attrName>
                                        </p:attrNameLst>
                                      </p:cBhvr>
                                      <p:by>
                                        <p:hsl h="-7200000" s="0" l="0"/>
                                      </p:by>
                                    </p:animClr>
                                    <p:set>
                                      <p:cBhvr>
                                        <p:cTn id="54" dur="500" fill="hold"/>
                                        <p:tgtEl>
                                          <p:spTgt spid="11"/>
                                        </p:tgtEl>
                                        <p:attrNameLst>
                                          <p:attrName>fill.type</p:attrName>
                                        </p:attrNameLst>
                                      </p:cBhvr>
                                      <p:to>
                                        <p:strVal val="solid"/>
                                      </p:to>
                                    </p:set>
                                  </p:childTnLst>
                                </p:cTn>
                              </p:par>
                              <p:par>
                                <p:cTn id="55" presetID="22" presetClass="emph" presetSubtype="0" repeatCount="5000" fill="hold" nodeType="withEffect">
                                  <p:stCondLst>
                                    <p:cond delay="0"/>
                                  </p:stCondLst>
                                  <p:childTnLst>
                                    <p:animClr clrSpc="hsl" dir="cw">
                                      <p:cBhvr override="childStyle">
                                        <p:cTn id="56" dur="500" fill="hold"/>
                                        <p:tgtEl>
                                          <p:spTgt spid="10"/>
                                        </p:tgtEl>
                                        <p:attrNameLst>
                                          <p:attrName>style.color</p:attrName>
                                        </p:attrNameLst>
                                      </p:cBhvr>
                                      <p:by>
                                        <p:hsl h="-7200000" s="0" l="0"/>
                                      </p:by>
                                    </p:animClr>
                                    <p:animClr clrSpc="hsl" dir="cw">
                                      <p:cBhvr>
                                        <p:cTn id="57" dur="500" fill="hold"/>
                                        <p:tgtEl>
                                          <p:spTgt spid="10"/>
                                        </p:tgtEl>
                                        <p:attrNameLst>
                                          <p:attrName>fillcolor</p:attrName>
                                        </p:attrNameLst>
                                      </p:cBhvr>
                                      <p:by>
                                        <p:hsl h="-7200000" s="0" l="0"/>
                                      </p:by>
                                    </p:animClr>
                                    <p:animClr clrSpc="hsl" dir="cw">
                                      <p:cBhvr>
                                        <p:cTn id="58" dur="500" fill="hold"/>
                                        <p:tgtEl>
                                          <p:spTgt spid="10"/>
                                        </p:tgtEl>
                                        <p:attrNameLst>
                                          <p:attrName>stroke.color</p:attrName>
                                        </p:attrNameLst>
                                      </p:cBhvr>
                                      <p:by>
                                        <p:hsl h="-7200000" s="0" l="0"/>
                                      </p:by>
                                    </p:animClr>
                                    <p:set>
                                      <p:cBhvr>
                                        <p:cTn id="59" dur="500" fill="hold"/>
                                        <p:tgtEl>
                                          <p:spTgt spid="10"/>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矩形 8">
            <a:extLst>
              <a:ext uri="{FF2B5EF4-FFF2-40B4-BE49-F238E27FC236}">
                <a16:creationId xmlns:a16="http://schemas.microsoft.com/office/drawing/2014/main" id="{143D14FC-7E66-4A2B-87F4-E9546638A666}"/>
              </a:ext>
            </a:extLst>
          </p:cNvPr>
          <p:cNvSpPr/>
          <p:nvPr/>
        </p:nvSpPr>
        <p:spPr>
          <a:xfrm>
            <a:off x="839114" y="4041949"/>
            <a:ext cx="10943556" cy="1323437"/>
          </a:xfrm>
          <a:prstGeom prst="rect">
            <a:avLst/>
          </a:prstGeom>
          <a:noFill/>
        </p:spPr>
        <p:txBody>
          <a:bodyPr wrap="square" lIns="91439" tIns="45719" rIns="91439" bIns="45719" rtlCol="0">
            <a:spAutoFit/>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altLang="zh-CN" sz="4000" b="1" i="0" u="none" strike="noStrike" kern="800" cap="none" spc="0" normalizeH="0" baseline="0" noProof="0" dirty="0" err="1">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Hãy</a:t>
            </a:r>
            <a:r>
              <a:rPr kumimoji="0" lang="en-US" altLang="zh-CN" sz="4000" b="1" i="0" u="none" strike="noStrike" kern="800" cap="none" spc="0" normalizeH="0" baseline="0" noProof="0" dirty="0">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 </a:t>
            </a:r>
            <a:r>
              <a:rPr kumimoji="0" lang="en-US" altLang="zh-CN" sz="4000" b="1" i="0" u="none" strike="noStrike" kern="800" cap="none" spc="0" normalizeH="0" baseline="0" noProof="0" dirty="0" err="1">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đứng</a:t>
            </a:r>
            <a:r>
              <a:rPr kumimoji="0" lang="en-US" altLang="zh-CN" sz="4000" b="1" i="0" u="none" strike="noStrike" kern="800" cap="none" spc="0" normalizeH="0" baseline="0" noProof="0" dirty="0">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 </a:t>
            </a:r>
            <a:r>
              <a:rPr kumimoji="0" lang="en-US" altLang="zh-CN" sz="4000" b="1" i="0" u="none" strike="noStrike" kern="800" cap="none" spc="0" normalizeH="0" baseline="0" noProof="0" dirty="0" err="1">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lên</a:t>
            </a:r>
            <a:r>
              <a:rPr kumimoji="0" lang="en-US" altLang="zh-CN" sz="4000" b="1" i="0" u="none" strike="noStrike" kern="800" cap="none" spc="0" normalizeH="0" baseline="0" noProof="0" dirty="0">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 </a:t>
            </a:r>
            <a:r>
              <a:rPr kumimoji="0" lang="en-US" altLang="zh-CN" sz="4000" b="1" i="0" u="none" strike="noStrike" kern="800" cap="none" spc="0" normalizeH="0" baseline="0" noProof="0" dirty="0" err="1">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và</a:t>
            </a:r>
            <a:r>
              <a:rPr kumimoji="0" lang="en-US" altLang="zh-CN" sz="4000" b="1" i="0" u="none" strike="noStrike" kern="800" cap="none" spc="0" normalizeH="0" baseline="0" noProof="0" dirty="0">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 </a:t>
            </a:r>
            <a:r>
              <a:rPr kumimoji="0" lang="en-US" altLang="zh-CN" sz="4000" b="1" i="0" u="none" strike="noStrike" kern="800" cap="none" spc="0" normalizeH="0" baseline="0" noProof="0" dirty="0" err="1">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tạo</a:t>
            </a:r>
            <a:r>
              <a:rPr kumimoji="0" lang="en-US" altLang="zh-CN" sz="4000" b="1" i="0" u="none" strike="noStrike" kern="800" cap="none" spc="0" normalizeH="0" baseline="0" noProof="0" dirty="0">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 </a:t>
            </a:r>
            <a:r>
              <a:rPr kumimoji="0" lang="en-US" altLang="zh-CN" sz="4000" b="1" i="0" u="none" strike="noStrike" kern="800" cap="none" spc="0" normalizeH="0" baseline="0" noProof="0" dirty="0" err="1">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góc</a:t>
            </a:r>
            <a:r>
              <a:rPr kumimoji="0" lang="en-US" altLang="zh-CN" sz="4000" b="1" i="0" u="none" strike="noStrike" kern="800" cap="none" spc="0" normalizeH="0" baseline="0" noProof="0" dirty="0">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 </a:t>
            </a:r>
            <a:r>
              <a:rPr kumimoji="0" lang="en-US" altLang="zh-CN" sz="4000" b="1" i="0" u="none" strike="noStrike" kern="800" cap="none" spc="0" normalizeH="0" baseline="0" noProof="0" dirty="0" err="1">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nhọn</a:t>
            </a:r>
            <a:r>
              <a:rPr kumimoji="0" lang="en-US" altLang="zh-CN" sz="4000" b="1" i="0" u="none" strike="noStrike" kern="800" cap="none" spc="0" normalizeH="0" baseline="0" noProof="0" dirty="0">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 </a:t>
            </a:r>
            <a:r>
              <a:rPr kumimoji="0" lang="en-US" altLang="zh-CN" sz="4000" b="1" i="0" u="none" strike="noStrike" kern="800" cap="none" spc="0" normalizeH="0" baseline="0" noProof="0" dirty="0" err="1">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góc</a:t>
            </a:r>
            <a:r>
              <a:rPr kumimoji="0" lang="en-US" altLang="zh-CN" sz="4000" b="1" i="0" u="none" strike="noStrike" kern="800" cap="none" spc="0" normalizeH="0" baseline="0" noProof="0" dirty="0">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 </a:t>
            </a:r>
            <a:r>
              <a:rPr kumimoji="0" lang="en-US" altLang="zh-CN" sz="4000" b="1" i="0" u="none" strike="noStrike" kern="800" cap="none" spc="0" normalizeH="0" baseline="0" noProof="0" dirty="0" err="1">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tù</a:t>
            </a:r>
            <a:r>
              <a:rPr kumimoji="0" lang="en-US" altLang="zh-CN" sz="4000" b="1" i="0" u="none" strike="noStrike" kern="800" cap="none" spc="0" normalizeH="0" baseline="0" noProof="0" dirty="0">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 </a:t>
            </a:r>
            <a:r>
              <a:rPr kumimoji="0" lang="en-US" altLang="zh-CN" sz="4000" b="1" i="0" u="none" strike="noStrike" kern="800" cap="none" spc="0" normalizeH="0" baseline="0" noProof="0" dirty="0" err="1">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góc</a:t>
            </a:r>
            <a:r>
              <a:rPr kumimoji="0" lang="en-US" altLang="zh-CN" sz="4000" b="1" i="0" u="none" strike="noStrike" kern="800" cap="none" spc="0" normalizeH="0" baseline="0" noProof="0" dirty="0">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 </a:t>
            </a:r>
            <a:r>
              <a:rPr kumimoji="0" lang="en-US" altLang="zh-CN" sz="4000" b="1" i="0" u="none" strike="noStrike" kern="800" cap="none" spc="0" normalizeH="0" baseline="0" noProof="0" dirty="0" err="1">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bẹt</a:t>
            </a:r>
            <a:r>
              <a:rPr kumimoji="0" lang="en-US" altLang="zh-CN" sz="4000" b="1" i="0" u="none" strike="noStrike" kern="800" cap="none" spc="0" normalizeH="0" baseline="0" noProof="0" dirty="0">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 </a:t>
            </a:r>
            <a:r>
              <a:rPr kumimoji="0" lang="en-US" altLang="zh-CN" sz="4000" b="1" i="0" u="none" strike="noStrike" kern="800" cap="none" spc="0" normalizeH="0" baseline="0" noProof="0" dirty="0" err="1">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bằng</a:t>
            </a:r>
            <a:r>
              <a:rPr kumimoji="0" lang="en-US" altLang="zh-CN" sz="4000" b="1" i="0" u="none" strike="noStrike" kern="800" cap="none" spc="0" normalizeH="0" baseline="0" noProof="0" dirty="0">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 </a:t>
            </a:r>
            <a:r>
              <a:rPr kumimoji="0" lang="en-US" altLang="zh-CN" sz="4000" b="1" i="0" u="none" strike="noStrike" kern="800" cap="none" spc="0" normalizeH="0" baseline="0" noProof="0" dirty="0" err="1">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tay</a:t>
            </a:r>
            <a:r>
              <a:rPr kumimoji="0" lang="en-US" altLang="zh-CN" sz="4000" b="1" i="0" u="none" strike="noStrike" kern="800" cap="none" spc="0" normalizeH="0" baseline="0" noProof="0" dirty="0">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 </a:t>
            </a:r>
            <a:r>
              <a:rPr kumimoji="0" lang="en-US" altLang="zh-CN" sz="4000" b="1" i="0" u="none" strike="noStrike" kern="800" cap="none" spc="0" normalizeH="0" baseline="0" noProof="0" dirty="0" err="1">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chân</a:t>
            </a:r>
            <a:r>
              <a:rPr kumimoji="0" lang="en-US" altLang="zh-CN" sz="4000" b="1" i="0" u="none" strike="noStrike" kern="800" cap="none" spc="0" normalizeH="0" baseline="0" noProof="0" dirty="0">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 </a:t>
            </a:r>
            <a:r>
              <a:rPr kumimoji="0" lang="en-US" altLang="zh-CN" sz="4000" b="1" i="0" u="none" strike="noStrike" kern="800" cap="none" spc="0" normalizeH="0" baseline="0" noProof="0" dirty="0" err="1">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thân</a:t>
            </a:r>
            <a:r>
              <a:rPr kumimoji="0" lang="en-US" altLang="zh-CN" sz="4000" b="1" i="0" u="none" strike="noStrike" kern="800" cap="none" spc="0" normalizeH="0" baseline="0" noProof="0" dirty="0">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 </a:t>
            </a:r>
            <a:r>
              <a:rPr kumimoji="0" lang="en-US" altLang="zh-CN" sz="4000" b="1" i="0" u="none" strike="noStrike" kern="800" cap="none" spc="0" normalizeH="0" baseline="0" noProof="0" dirty="0" err="1">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mình</a:t>
            </a:r>
            <a:r>
              <a:rPr kumimoji="0" lang="en-US" altLang="zh-CN" sz="4000" b="1" i="0" u="none" strike="noStrike" kern="800" cap="none" spc="0" normalizeH="0" baseline="0" noProof="0" dirty="0">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 </a:t>
            </a:r>
            <a:r>
              <a:rPr kumimoji="0" lang="en-US" altLang="zh-CN" sz="4000" b="1" i="0" u="none" strike="noStrike" kern="800" cap="none" spc="0" normalizeH="0" baseline="0" noProof="0" dirty="0" err="1">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của</a:t>
            </a:r>
            <a:r>
              <a:rPr kumimoji="0" lang="en-US" altLang="zh-CN" sz="4000" b="1" i="0" u="none" strike="noStrike" kern="800" cap="none" spc="0" normalizeH="0" baseline="0" noProof="0" dirty="0">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 </a:t>
            </a:r>
            <a:r>
              <a:rPr kumimoji="0" lang="en-US" altLang="zh-CN" sz="4000" b="1" i="0" u="none" strike="noStrike" kern="800" cap="none" spc="0" normalizeH="0" baseline="0" noProof="0" dirty="0" err="1">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các</a:t>
            </a:r>
            <a:r>
              <a:rPr kumimoji="0" lang="en-US" altLang="zh-CN" sz="4000" b="1" i="0" u="none" strike="noStrike" kern="800" cap="none" spc="0" normalizeH="0" baseline="0" noProof="0" dirty="0">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 </a:t>
            </a:r>
            <a:r>
              <a:rPr kumimoji="0" lang="en-US" altLang="zh-CN" sz="4000" b="1" i="0" u="none" strike="noStrike" kern="800" cap="none" spc="0" normalizeH="0" baseline="0" noProof="0" dirty="0" err="1">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em</a:t>
            </a:r>
            <a:r>
              <a:rPr kumimoji="0" lang="en-US" altLang="zh-CN" sz="4000" b="1" i="0" u="none" strike="noStrike" kern="800" cap="none" spc="0" normalizeH="0" baseline="0" noProof="0" dirty="0">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 </a:t>
            </a:r>
            <a:r>
              <a:rPr kumimoji="0" lang="en-US" altLang="zh-CN" sz="4000" b="1" i="0" u="none" strike="noStrike" kern="800" cap="none" spc="0" normalizeH="0" baseline="0" noProof="0" dirty="0" err="1">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nhé</a:t>
            </a:r>
            <a:r>
              <a:rPr kumimoji="0" lang="en-US" altLang="zh-CN" sz="4000" b="1" i="0" u="none" strike="noStrike" kern="800" cap="none" spc="0" normalizeH="0" baseline="0" noProof="0" dirty="0">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a:t>
            </a:r>
            <a:endParaRPr kumimoji="0" lang="zh-CN" altLang="en-US" sz="4000" b="1" i="0" u="none" strike="noStrike" kern="800" cap="none" spc="0" normalizeH="0" baseline="0" noProof="0" dirty="0">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方正少儿简体" panose="03000509000000000000" pitchFamily="65" charset="-122"/>
              <a:cs typeface="+mn-ea"/>
              <a:sym typeface="+mn-lt"/>
            </a:endParaRPr>
          </a:p>
        </p:txBody>
      </p:sp>
      <p:pic>
        <p:nvPicPr>
          <p:cNvPr id="1026" name="Picture 2" descr="Biểu tượng chữ V: Chụp ảnh giơ ngón tay chữ V có thể bị mất thông tin vân  tay | VTV.VN"/>
          <p:cNvPicPr>
            <a:picLocks noChangeAspect="1" noChangeArrowheads="1"/>
          </p:cNvPicPr>
          <p:nvPr/>
        </p:nvPicPr>
        <p:blipFill rotWithShape="1">
          <a:blip r:embed="rId3">
            <a:extLst>
              <a:ext uri="{28A0092B-C50C-407E-A947-70E740481C1C}">
                <a14:useLocalDpi xmlns:a14="http://schemas.microsoft.com/office/drawing/2010/main" val="0"/>
              </a:ext>
            </a:extLst>
          </a:blip>
          <a:srcRect l="13493" t="7246" r="15195"/>
          <a:stretch/>
        </p:blipFill>
        <p:spPr bwMode="auto">
          <a:xfrm rot="5400000">
            <a:off x="1308131" y="1283629"/>
            <a:ext cx="2777071" cy="222633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028" name="Picture 4" descr="15 bài tập thể dục buổi sáng giúp bạn bật tung năng lượng ngày mới -  BlogAnChoi"/>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r="2619" b="53019"/>
          <a:stretch/>
        </p:blipFill>
        <p:spPr bwMode="auto">
          <a:xfrm>
            <a:off x="7248128" y="1207213"/>
            <a:ext cx="3139232" cy="257812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030" name="Picture 6" descr="Bộ tranh: về bài tập thể dục - Lớp 1 -"/>
          <p:cNvPicPr>
            <a:picLocks noChangeAspect="1" noChangeArrowheads="1"/>
          </p:cNvPicPr>
          <p:nvPr/>
        </p:nvPicPr>
        <p:blipFill rotWithShape="1">
          <a:blip r:embed="rId5">
            <a:extLst>
              <a:ext uri="{28A0092B-C50C-407E-A947-70E740481C1C}">
                <a14:useLocalDpi xmlns:a14="http://schemas.microsoft.com/office/drawing/2010/main" val="0"/>
              </a:ext>
            </a:extLst>
          </a:blip>
          <a:srcRect l="35415" t="13693" r="35627" b="58876"/>
          <a:stretch/>
        </p:blipFill>
        <p:spPr bwMode="auto">
          <a:xfrm>
            <a:off x="-3025013" y="3002165"/>
            <a:ext cx="2417129" cy="332092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0" name="Picture 9"/>
          <p:cNvPicPr>
            <a:picLocks noChangeAspect="1"/>
          </p:cNvPicPr>
          <p:nvPr/>
        </p:nvPicPr>
        <p:blipFill>
          <a:blip r:embed="rId6" cstate="print">
            <a:extLst>
              <a:ext uri="{BEBA8EAE-BF5A-486C-A8C5-ECC9F3942E4B}">
                <a14:imgProps xmlns:a14="http://schemas.microsoft.com/office/drawing/2010/main">
                  <a14:imgLayer r:embed="rId7">
                    <a14:imgEffect>
                      <a14:backgroundRemoval t="10000" b="90000" l="10000" r="90000">
                        <a14:foregroundMark x1="70767" y1="36306" x2="73642" y2="57962"/>
                      </a14:backgroundRemoval>
                    </a14:imgEffect>
                  </a14:imgLayer>
                </a14:imgProps>
              </a:ext>
              <a:ext uri="{28A0092B-C50C-407E-A947-70E740481C1C}">
                <a14:useLocalDpi xmlns:a14="http://schemas.microsoft.com/office/drawing/2010/main" val="0"/>
              </a:ext>
            </a:extLst>
          </a:blip>
          <a:stretch>
            <a:fillRect/>
          </a:stretch>
        </p:blipFill>
        <p:spPr>
          <a:xfrm>
            <a:off x="4175787" y="1700483"/>
            <a:ext cx="2770948" cy="208485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9735777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afterEffect">
                                  <p:stCondLst>
                                    <p:cond delay="0"/>
                                  </p:stCondLst>
                                  <p:iterate type="lt">
                                    <p:tmPct val="10000"/>
                                  </p:iterate>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p:tgtEl>
                                          <p:spTgt spid="16"/>
                                        </p:tgtEl>
                                        <p:attrNameLst>
                                          <p:attrName>ppt_y</p:attrName>
                                        </p:attrNameLst>
                                      </p:cBhvr>
                                      <p:tavLst>
                                        <p:tav tm="0">
                                          <p:val>
                                            <p:strVal val="#ppt_y+#ppt_h*1.125000"/>
                                          </p:val>
                                        </p:tav>
                                        <p:tav tm="100000">
                                          <p:val>
                                            <p:strVal val="#ppt_y"/>
                                          </p:val>
                                        </p:tav>
                                      </p:tavLst>
                                    </p:anim>
                                    <p:animEffect transition="in" filter="wipe(up)">
                                      <p:cBhvr>
                                        <p:cTn id="8" dur="500"/>
                                        <p:tgtEl>
                                          <p:spTgt spid="16"/>
                                        </p:tgtEl>
                                      </p:cBhvr>
                                    </p:animEffect>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1026"/>
                                        </p:tgtEl>
                                        <p:attrNameLst>
                                          <p:attrName>style.visibility</p:attrName>
                                        </p:attrNameLst>
                                      </p:cBhvr>
                                      <p:to>
                                        <p:strVal val="visible"/>
                                      </p:to>
                                    </p:set>
                                    <p:animEffect transition="in" filter="barn(inVertical)">
                                      <p:cBhvr>
                                        <p:cTn id="13" dur="500"/>
                                        <p:tgtEl>
                                          <p:spTgt spid="1026"/>
                                        </p:tgtEl>
                                      </p:cBhvr>
                                    </p:animEffect>
                                  </p:childTnLst>
                                </p:cTn>
                              </p:par>
                            </p:childTnLst>
                          </p:cTn>
                        </p:par>
                      </p:childTnLst>
                    </p:cTn>
                  </p:par>
                  <p:par>
                    <p:cTn id="14" fill="hold">
                      <p:stCondLst>
                        <p:cond delay="indefinite"/>
                      </p:stCondLst>
                      <p:childTnLst>
                        <p:par>
                          <p:cTn id="15" fill="hold">
                            <p:stCondLst>
                              <p:cond delay="0"/>
                            </p:stCondLst>
                            <p:childTnLst>
                              <p:par>
                                <p:cTn id="16" presetID="31" presetClass="entr" presetSubtype="0" fill="hold" nodeType="click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p:cTn id="18" dur="1000" fill="hold"/>
                                        <p:tgtEl>
                                          <p:spTgt spid="10"/>
                                        </p:tgtEl>
                                        <p:attrNameLst>
                                          <p:attrName>ppt_w</p:attrName>
                                        </p:attrNameLst>
                                      </p:cBhvr>
                                      <p:tavLst>
                                        <p:tav tm="0">
                                          <p:val>
                                            <p:fltVal val="0"/>
                                          </p:val>
                                        </p:tav>
                                        <p:tav tm="100000">
                                          <p:val>
                                            <p:strVal val="#ppt_w"/>
                                          </p:val>
                                        </p:tav>
                                      </p:tavLst>
                                    </p:anim>
                                    <p:anim calcmode="lin" valueType="num">
                                      <p:cBhvr>
                                        <p:cTn id="19" dur="1000" fill="hold"/>
                                        <p:tgtEl>
                                          <p:spTgt spid="10"/>
                                        </p:tgtEl>
                                        <p:attrNameLst>
                                          <p:attrName>ppt_h</p:attrName>
                                        </p:attrNameLst>
                                      </p:cBhvr>
                                      <p:tavLst>
                                        <p:tav tm="0">
                                          <p:val>
                                            <p:fltVal val="0"/>
                                          </p:val>
                                        </p:tav>
                                        <p:tav tm="100000">
                                          <p:val>
                                            <p:strVal val="#ppt_h"/>
                                          </p:val>
                                        </p:tav>
                                      </p:tavLst>
                                    </p:anim>
                                    <p:anim calcmode="lin" valueType="num">
                                      <p:cBhvr>
                                        <p:cTn id="20" dur="1000" fill="hold"/>
                                        <p:tgtEl>
                                          <p:spTgt spid="10"/>
                                        </p:tgtEl>
                                        <p:attrNameLst>
                                          <p:attrName>style.rotation</p:attrName>
                                        </p:attrNameLst>
                                      </p:cBhvr>
                                      <p:tavLst>
                                        <p:tav tm="0">
                                          <p:val>
                                            <p:fltVal val="90"/>
                                          </p:val>
                                        </p:tav>
                                        <p:tav tm="100000">
                                          <p:val>
                                            <p:fltVal val="0"/>
                                          </p:val>
                                        </p:tav>
                                      </p:tavLst>
                                    </p:anim>
                                    <p:animEffect transition="in" filter="fade">
                                      <p:cBhvr>
                                        <p:cTn id="21" dur="10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1028"/>
                                        </p:tgtEl>
                                        <p:attrNameLst>
                                          <p:attrName>style.visibility</p:attrName>
                                        </p:attrNameLst>
                                      </p:cBhvr>
                                      <p:to>
                                        <p:strVal val="visible"/>
                                      </p:to>
                                    </p:set>
                                    <p:animEffect transition="in" filter="barn(inVertical)">
                                      <p:cBhvr>
                                        <p:cTn id="26" dur="5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10000" b="90000" l="10000" r="90000">
                        <a14:foregroundMark x1="44728" y1="26765" x2="57029" y2="33235"/>
                        <a14:foregroundMark x1="61821" y1="28382" x2="65655" y2="32206"/>
                      </a14:backgroundRemoval>
                    </a14:imgEffect>
                  </a14:imgLayer>
                </a14:imgProps>
              </a:ext>
              <a:ext uri="{28A0092B-C50C-407E-A947-70E740481C1C}">
                <a14:useLocalDpi xmlns:a14="http://schemas.microsoft.com/office/drawing/2010/main" val="0"/>
              </a:ext>
            </a:extLst>
          </a:blip>
          <a:srcRect l="14445" t="12809" r="16459" b="6431"/>
          <a:stretch/>
        </p:blipFill>
        <p:spPr>
          <a:xfrm>
            <a:off x="3943812" y="267862"/>
            <a:ext cx="1771049" cy="224858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7" name="Picture 16"/>
          <p:cNvPicPr>
            <a:picLocks noChangeAspect="1"/>
          </p:cNvPicPr>
          <p:nvPr/>
        </p:nvPicPr>
        <p:blipFill>
          <a:blip r:embed="rId5" cstate="print">
            <a:extLst>
              <a:ext uri="{BEBA8EAE-BF5A-486C-A8C5-ECC9F3942E4B}">
                <a14:imgProps xmlns:a14="http://schemas.microsoft.com/office/drawing/2010/main">
                  <a14:imgLayer r:embed="rId6">
                    <a14:imgEffect>
                      <a14:backgroundRemoval t="10000" b="90000" l="10000" r="90000">
                        <a14:foregroundMark x1="70767" y1="36306" x2="73642" y2="57962"/>
                      </a14:backgroundRemoval>
                    </a14:imgEffect>
                  </a14:imgLayer>
                </a14:imgProps>
              </a:ext>
              <a:ext uri="{28A0092B-C50C-407E-A947-70E740481C1C}">
                <a14:useLocalDpi xmlns:a14="http://schemas.microsoft.com/office/drawing/2010/main" val="0"/>
              </a:ext>
            </a:extLst>
          </a:blip>
          <a:stretch>
            <a:fillRect/>
          </a:stretch>
        </p:blipFill>
        <p:spPr>
          <a:xfrm>
            <a:off x="8976320" y="1779498"/>
            <a:ext cx="2592981" cy="195094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Picture 6" descr="Bộ tranh: về bài tập thể dục - Lớp 1 -"/>
          <p:cNvPicPr>
            <a:picLocks noChangeAspect="1" noChangeArrowheads="1"/>
          </p:cNvPicPr>
          <p:nvPr/>
        </p:nvPicPr>
        <p:blipFill rotWithShape="1">
          <a:blip r:embed="rId7">
            <a:extLst>
              <a:ext uri="{28A0092B-C50C-407E-A947-70E740481C1C}">
                <a14:useLocalDpi xmlns:a14="http://schemas.microsoft.com/office/drawing/2010/main" val="0"/>
              </a:ext>
            </a:extLst>
          </a:blip>
          <a:srcRect l="35415" t="13693" r="35627" b="58876"/>
          <a:stretch/>
        </p:blipFill>
        <p:spPr bwMode="auto">
          <a:xfrm>
            <a:off x="1295467" y="356659"/>
            <a:ext cx="2026829" cy="278469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9" name="矩形 8">
            <a:extLst>
              <a:ext uri="{FF2B5EF4-FFF2-40B4-BE49-F238E27FC236}">
                <a16:creationId xmlns:a16="http://schemas.microsoft.com/office/drawing/2014/main" id="{143D14FC-7E66-4A2B-87F4-E9546638A666}"/>
              </a:ext>
            </a:extLst>
          </p:cNvPr>
          <p:cNvSpPr/>
          <p:nvPr/>
        </p:nvSpPr>
        <p:spPr>
          <a:xfrm>
            <a:off x="899326" y="5081069"/>
            <a:ext cx="10943556" cy="1241235"/>
          </a:xfrm>
          <a:prstGeom prst="rect">
            <a:avLst/>
          </a:prstGeom>
          <a:noFill/>
        </p:spPr>
        <p:txBody>
          <a:bodyPr wrap="square" lIns="91439" tIns="45719" rIns="91439" bIns="45719" rtlCol="0">
            <a:spAutoFit/>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altLang="zh-CN" sz="3733" b="1" i="0" u="none" strike="noStrike" kern="800" cap="none" spc="0" normalizeH="0" baseline="0" noProof="0" dirty="0" err="1">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Hãy</a:t>
            </a:r>
            <a:r>
              <a:rPr kumimoji="0" lang="en-US" altLang="zh-CN" sz="3733" b="1" i="0" u="none" strike="noStrike" kern="800" cap="none" spc="0" normalizeH="0" baseline="0" noProof="0" dirty="0">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 </a:t>
            </a:r>
            <a:r>
              <a:rPr kumimoji="0" lang="en-US" altLang="zh-CN" sz="3733" b="1" i="0" u="none" strike="noStrike" kern="800" cap="none" spc="0" normalizeH="0" baseline="0" noProof="0" dirty="0" err="1">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đứng</a:t>
            </a:r>
            <a:r>
              <a:rPr kumimoji="0" lang="en-US" altLang="zh-CN" sz="3733" b="1" i="0" u="none" strike="noStrike" kern="800" cap="none" spc="0" normalizeH="0" baseline="0" noProof="0" dirty="0">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 </a:t>
            </a:r>
            <a:r>
              <a:rPr kumimoji="0" lang="en-US" altLang="zh-CN" sz="3733" b="1" i="0" u="none" strike="noStrike" kern="800" cap="none" spc="0" normalizeH="0" baseline="0" noProof="0" dirty="0" err="1">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lên</a:t>
            </a:r>
            <a:r>
              <a:rPr kumimoji="0" lang="en-US" altLang="zh-CN" sz="3733" b="1" i="0" u="none" strike="noStrike" kern="800" cap="none" spc="0" normalizeH="0" baseline="0" noProof="0" dirty="0">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 </a:t>
            </a:r>
            <a:r>
              <a:rPr kumimoji="0" lang="en-US" altLang="zh-CN" sz="3733" b="1" i="0" u="none" strike="noStrike" kern="800" cap="none" spc="0" normalizeH="0" baseline="0" noProof="0" dirty="0" err="1">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và</a:t>
            </a:r>
            <a:r>
              <a:rPr kumimoji="0" lang="en-US" altLang="zh-CN" sz="3733" b="1" i="0" u="none" strike="noStrike" kern="800" cap="none" spc="0" normalizeH="0" baseline="0" noProof="0" dirty="0">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 </a:t>
            </a:r>
            <a:r>
              <a:rPr kumimoji="0" lang="en-US" altLang="zh-CN" sz="3733" b="1" i="0" u="none" strike="noStrike" kern="800" cap="none" spc="0" normalizeH="0" baseline="0" noProof="0" dirty="0" err="1">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tạo</a:t>
            </a:r>
            <a:r>
              <a:rPr kumimoji="0" lang="en-US" altLang="zh-CN" sz="3733" b="1" i="0" u="none" strike="noStrike" kern="800" cap="none" spc="0" normalizeH="0" baseline="0" noProof="0" dirty="0">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 </a:t>
            </a:r>
            <a:r>
              <a:rPr kumimoji="0" lang="en-US" altLang="zh-CN" sz="3733" b="1" i="0" u="none" strike="noStrike" kern="800" cap="none" spc="0" normalizeH="0" baseline="0" noProof="0" dirty="0" err="1">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góc</a:t>
            </a:r>
            <a:r>
              <a:rPr kumimoji="0" lang="en-US" altLang="zh-CN" sz="3733" b="1" i="0" u="none" strike="noStrike" kern="800" cap="none" spc="0" normalizeH="0" baseline="0" noProof="0" dirty="0">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 </a:t>
            </a:r>
            <a:r>
              <a:rPr kumimoji="0" lang="en-US" altLang="zh-CN" sz="3733" b="1" i="0" u="none" strike="noStrike" kern="800" cap="none" spc="0" normalizeH="0" baseline="0" noProof="0" dirty="0" err="1">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nhọn</a:t>
            </a:r>
            <a:r>
              <a:rPr kumimoji="0" lang="en-US" altLang="zh-CN" sz="3733" b="1" i="0" u="none" strike="noStrike" kern="800" cap="none" spc="0" normalizeH="0" baseline="0" noProof="0" dirty="0">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 </a:t>
            </a:r>
            <a:r>
              <a:rPr kumimoji="0" lang="en-US" altLang="zh-CN" sz="3733" b="1" i="0" u="none" strike="noStrike" kern="800" cap="none" spc="0" normalizeH="0" baseline="0" noProof="0" dirty="0" err="1">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góc</a:t>
            </a:r>
            <a:r>
              <a:rPr kumimoji="0" lang="en-US" altLang="zh-CN" sz="3733" b="1" i="0" u="none" strike="noStrike" kern="800" cap="none" spc="0" normalizeH="0" baseline="0" noProof="0" dirty="0">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 </a:t>
            </a:r>
            <a:r>
              <a:rPr kumimoji="0" lang="en-US" altLang="zh-CN" sz="3733" b="1" i="0" u="none" strike="noStrike" kern="800" cap="none" spc="0" normalizeH="0" baseline="0" noProof="0" dirty="0" err="1">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tù</a:t>
            </a:r>
            <a:r>
              <a:rPr kumimoji="0" lang="en-US" altLang="zh-CN" sz="3733" b="1" i="0" u="none" strike="noStrike" kern="800" cap="none" spc="0" normalizeH="0" baseline="0" noProof="0" dirty="0">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 </a:t>
            </a:r>
            <a:r>
              <a:rPr kumimoji="0" lang="en-US" altLang="zh-CN" sz="3733" b="1" i="0" u="none" strike="noStrike" kern="800" cap="none" spc="0" normalizeH="0" baseline="0" noProof="0" dirty="0" err="1">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góc</a:t>
            </a:r>
            <a:r>
              <a:rPr kumimoji="0" lang="en-US" altLang="zh-CN" sz="3733" b="1" i="0" u="none" strike="noStrike" kern="800" cap="none" spc="0" normalizeH="0" baseline="0" noProof="0" dirty="0">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 </a:t>
            </a:r>
            <a:r>
              <a:rPr kumimoji="0" lang="en-US" altLang="zh-CN" sz="3733" b="1" i="0" u="none" strike="noStrike" kern="800" cap="none" spc="0" normalizeH="0" baseline="0" noProof="0" dirty="0" err="1">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bẹt</a:t>
            </a:r>
            <a:r>
              <a:rPr kumimoji="0" lang="en-US" altLang="zh-CN" sz="3733" b="1" i="0" u="none" strike="noStrike" kern="800" cap="none" spc="0" normalizeH="0" baseline="0" noProof="0" dirty="0">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 </a:t>
            </a:r>
            <a:r>
              <a:rPr kumimoji="0" lang="en-US" altLang="zh-CN" sz="3733" b="1" i="0" u="none" strike="noStrike" kern="800" cap="none" spc="0" normalizeH="0" baseline="0" noProof="0" dirty="0" err="1">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bằng</a:t>
            </a:r>
            <a:r>
              <a:rPr kumimoji="0" lang="en-US" altLang="zh-CN" sz="3733" b="1" i="0" u="none" strike="noStrike" kern="800" cap="none" spc="0" normalizeH="0" baseline="0" noProof="0" dirty="0">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 </a:t>
            </a:r>
            <a:r>
              <a:rPr kumimoji="0" lang="en-US" altLang="zh-CN" sz="3733" b="1" i="0" u="none" strike="noStrike" kern="800" cap="none" spc="0" normalizeH="0" baseline="0" noProof="0" dirty="0" err="1">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tay</a:t>
            </a:r>
            <a:r>
              <a:rPr kumimoji="0" lang="en-US" altLang="zh-CN" sz="3733" b="1" i="0" u="none" strike="noStrike" kern="800" cap="none" spc="0" normalizeH="0" baseline="0" noProof="0" dirty="0">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 </a:t>
            </a:r>
            <a:r>
              <a:rPr kumimoji="0" lang="en-US" altLang="zh-CN" sz="3733" b="1" i="0" u="none" strike="noStrike" kern="800" cap="none" spc="0" normalizeH="0" baseline="0" noProof="0" dirty="0" err="1">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chân</a:t>
            </a:r>
            <a:r>
              <a:rPr kumimoji="0" lang="en-US" altLang="zh-CN" sz="3733" b="1" i="0" u="none" strike="noStrike" kern="800" cap="none" spc="0" normalizeH="0" baseline="0" noProof="0" dirty="0">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 </a:t>
            </a:r>
            <a:r>
              <a:rPr kumimoji="0" lang="en-US" altLang="zh-CN" sz="3733" b="1" i="0" u="none" strike="noStrike" kern="800" cap="none" spc="0" normalizeH="0" baseline="0" noProof="0" dirty="0" err="1">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thân</a:t>
            </a:r>
            <a:r>
              <a:rPr kumimoji="0" lang="en-US" altLang="zh-CN" sz="3733" b="1" i="0" u="none" strike="noStrike" kern="800" cap="none" spc="0" normalizeH="0" baseline="0" noProof="0" dirty="0">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 </a:t>
            </a:r>
            <a:r>
              <a:rPr kumimoji="0" lang="en-US" altLang="zh-CN" sz="3733" b="1" i="0" u="none" strike="noStrike" kern="800" cap="none" spc="0" normalizeH="0" baseline="0" noProof="0" dirty="0" err="1">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mình</a:t>
            </a:r>
            <a:r>
              <a:rPr kumimoji="0" lang="en-US" altLang="zh-CN" sz="3733" b="1" i="0" u="none" strike="noStrike" kern="800" cap="none" spc="0" normalizeH="0" baseline="0" noProof="0" dirty="0">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 </a:t>
            </a:r>
            <a:r>
              <a:rPr kumimoji="0" lang="en-US" altLang="zh-CN" sz="3733" b="1" i="0" u="none" strike="noStrike" kern="800" cap="none" spc="0" normalizeH="0" baseline="0" noProof="0" dirty="0" err="1">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của</a:t>
            </a:r>
            <a:r>
              <a:rPr kumimoji="0" lang="en-US" altLang="zh-CN" sz="3733" b="1" i="0" u="none" strike="noStrike" kern="800" cap="none" spc="0" normalizeH="0" baseline="0" noProof="0" dirty="0">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 </a:t>
            </a:r>
            <a:r>
              <a:rPr kumimoji="0" lang="en-US" altLang="zh-CN" sz="3733" b="1" i="0" u="none" strike="noStrike" kern="800" cap="none" spc="0" normalizeH="0" baseline="0" noProof="0" dirty="0" err="1">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các</a:t>
            </a:r>
            <a:r>
              <a:rPr kumimoji="0" lang="en-US" altLang="zh-CN" sz="3733" b="1" i="0" u="none" strike="noStrike" kern="800" cap="none" spc="0" normalizeH="0" baseline="0" noProof="0" dirty="0">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 </a:t>
            </a:r>
            <a:r>
              <a:rPr kumimoji="0" lang="en-US" altLang="zh-CN" sz="3733" b="1" i="0" u="none" strike="noStrike" kern="800" cap="none" spc="0" normalizeH="0" baseline="0" noProof="0" dirty="0" err="1">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em</a:t>
            </a:r>
            <a:r>
              <a:rPr kumimoji="0" lang="en-US" altLang="zh-CN" sz="3733" b="1" i="0" u="none" strike="noStrike" kern="800" cap="none" spc="0" normalizeH="0" baseline="0" noProof="0" dirty="0">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 </a:t>
            </a:r>
            <a:r>
              <a:rPr kumimoji="0" lang="en-US" altLang="zh-CN" sz="3733" b="1" i="0" u="none" strike="noStrike" kern="800" cap="none" spc="0" normalizeH="0" baseline="0" noProof="0" dirty="0" err="1">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nhé</a:t>
            </a:r>
            <a:r>
              <a:rPr kumimoji="0" lang="en-US" altLang="zh-CN" sz="3733" b="1" i="0" u="none" strike="noStrike" kern="800" cap="none" spc="0" normalizeH="0" baseline="0" noProof="0" dirty="0">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a:t>
            </a:r>
            <a:endParaRPr kumimoji="0" lang="zh-CN" altLang="en-US" sz="3733" b="1" i="0" u="none" strike="noStrike" kern="800" cap="none" spc="0" normalizeH="0" baseline="0" noProof="0" dirty="0">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方正少儿简体" panose="03000509000000000000" pitchFamily="65" charset="-122"/>
              <a:cs typeface="+mn-ea"/>
              <a:sym typeface="+mn-lt"/>
            </a:endParaRPr>
          </a:p>
        </p:txBody>
      </p:sp>
      <p:pic>
        <p:nvPicPr>
          <p:cNvPr id="11" name="Picture 10"/>
          <p:cNvPicPr>
            <a:picLocks noChangeAspect="1"/>
          </p:cNvPicPr>
          <p:nvPr/>
        </p:nvPicPr>
        <p:blipFill>
          <a:blip r:embed="rId8" cstate="print">
            <a:extLst>
              <a:ext uri="{BEBA8EAE-BF5A-486C-A8C5-ECC9F3942E4B}">
                <a14:imgProps xmlns:a14="http://schemas.microsoft.com/office/drawing/2010/main">
                  <a14:imgLayer r:embed="rId9">
                    <a14:imgEffect>
                      <a14:backgroundRemoval t="10000" b="90000" l="10000" r="90000">
                        <a14:foregroundMark x1="61661" y1="33682" x2="78754" y2="46234"/>
                        <a14:foregroundMark x1="79553" y1="39121" x2="60383" y2="41841"/>
                      </a14:backgroundRemoval>
                    </a14:imgEffect>
                  </a14:imgLayer>
                </a14:imgProps>
              </a:ext>
              <a:ext uri="{28A0092B-C50C-407E-A947-70E740481C1C}">
                <a14:useLocalDpi xmlns:a14="http://schemas.microsoft.com/office/drawing/2010/main" val="0"/>
              </a:ext>
            </a:extLst>
          </a:blip>
          <a:stretch>
            <a:fillRect/>
          </a:stretch>
        </p:blipFill>
        <p:spPr>
          <a:xfrm>
            <a:off x="6371103" y="465310"/>
            <a:ext cx="2427632" cy="185368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2" name="Picture 11"/>
          <p:cNvPicPr>
            <a:picLocks noChangeAspect="1"/>
          </p:cNvPicPr>
          <p:nvPr/>
        </p:nvPicPr>
        <p:blipFill>
          <a:blip r:embed="rId10" cstate="print">
            <a:extLst>
              <a:ext uri="{BEBA8EAE-BF5A-486C-A8C5-ECC9F3942E4B}">
                <a14:imgProps xmlns:a14="http://schemas.microsoft.com/office/drawing/2010/main">
                  <a14:imgLayer r:embed="rId11">
                    <a14:imgEffect>
                      <a14:backgroundRemoval t="10000" b="90000" l="10000" r="90000">
                        <a14:foregroundMark x1="46006" y1="25561" x2="51757" y2="47323"/>
                        <a14:foregroundMark x1="64537" y1="39724" x2="50958" y2="49050"/>
                      </a14:backgroundRemoval>
                    </a14:imgEffect>
                  </a14:imgLayer>
                </a14:imgProps>
              </a:ext>
              <a:ext uri="{28A0092B-C50C-407E-A947-70E740481C1C}">
                <a14:useLocalDpi xmlns:a14="http://schemas.microsoft.com/office/drawing/2010/main" val="0"/>
              </a:ext>
            </a:extLst>
          </a:blip>
          <a:stretch>
            <a:fillRect/>
          </a:stretch>
        </p:blipFill>
        <p:spPr>
          <a:xfrm>
            <a:off x="6315537" y="2784308"/>
            <a:ext cx="2483199" cy="229676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050" name="Picture 2" descr="Hình ảnh Vẽ Tay Cô Gái Yoga Mockup Vẽ Tay Phim Hoạt Hình Cô Gái Yoga Yoga,  Hành động Yoga, Chuyển động, Vẽ Tay Thể Dục Vector và PNG với nền trong"/>
          <p:cNvPicPr>
            <a:picLocks noChangeAspect="1" noChangeArrowheads="1"/>
          </p:cNvPicPr>
          <p:nvPr/>
        </p:nvPicPr>
        <p:blipFill rotWithShape="1">
          <a:blip r:embed="rId12" cstate="print">
            <a:extLst>
              <a:ext uri="{BEBA8EAE-BF5A-486C-A8C5-ECC9F3942E4B}">
                <a14:imgProps xmlns:a14="http://schemas.microsoft.com/office/drawing/2010/main">
                  <a14:imgLayer r:embed="rId13">
                    <a14:imgEffect>
                      <a14:backgroundRemoval t="35812" b="64306" l="4873" r="43854"/>
                    </a14:imgEffect>
                  </a14:imgLayer>
                </a14:imgProps>
              </a:ext>
              <a:ext uri="{28A0092B-C50C-407E-A947-70E740481C1C}">
                <a14:useLocalDpi xmlns:a14="http://schemas.microsoft.com/office/drawing/2010/main" val="0"/>
              </a:ext>
            </a:extLst>
          </a:blip>
          <a:srcRect l="-1" t="35062" r="57976" b="36592"/>
          <a:stretch/>
        </p:blipFill>
        <p:spPr bwMode="auto">
          <a:xfrm>
            <a:off x="3755166" y="2824677"/>
            <a:ext cx="2148337" cy="218806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75325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1000" fill="hold"/>
                                        <p:tgtEl>
                                          <p:spTgt spid="17"/>
                                        </p:tgtEl>
                                        <p:attrNameLst>
                                          <p:attrName>ppt_w</p:attrName>
                                        </p:attrNameLst>
                                      </p:cBhvr>
                                      <p:tavLst>
                                        <p:tav tm="0">
                                          <p:val>
                                            <p:fltVal val="0"/>
                                          </p:val>
                                        </p:tav>
                                        <p:tav tm="100000">
                                          <p:val>
                                            <p:strVal val="#ppt_w"/>
                                          </p:val>
                                        </p:tav>
                                      </p:tavLst>
                                    </p:anim>
                                    <p:anim calcmode="lin" valueType="num">
                                      <p:cBhvr>
                                        <p:cTn id="8" dur="1000" fill="hold"/>
                                        <p:tgtEl>
                                          <p:spTgt spid="17"/>
                                        </p:tgtEl>
                                        <p:attrNameLst>
                                          <p:attrName>ppt_h</p:attrName>
                                        </p:attrNameLst>
                                      </p:cBhvr>
                                      <p:tavLst>
                                        <p:tav tm="0">
                                          <p:val>
                                            <p:fltVal val="0"/>
                                          </p:val>
                                        </p:tav>
                                        <p:tav tm="100000">
                                          <p:val>
                                            <p:strVal val="#ppt_h"/>
                                          </p:val>
                                        </p:tav>
                                      </p:tavLst>
                                    </p:anim>
                                    <p:anim calcmode="lin" valueType="num">
                                      <p:cBhvr>
                                        <p:cTn id="9" dur="1000" fill="hold"/>
                                        <p:tgtEl>
                                          <p:spTgt spid="17"/>
                                        </p:tgtEl>
                                        <p:attrNameLst>
                                          <p:attrName>style.rotation</p:attrName>
                                        </p:attrNameLst>
                                      </p:cBhvr>
                                      <p:tavLst>
                                        <p:tav tm="0">
                                          <p:val>
                                            <p:fltVal val="90"/>
                                          </p:val>
                                        </p:tav>
                                        <p:tav tm="100000">
                                          <p:val>
                                            <p:fltVal val="0"/>
                                          </p:val>
                                        </p:tav>
                                      </p:tavLst>
                                    </p:anim>
                                    <p:animEffect transition="in" filter="fade">
                                      <p:cBhvr>
                                        <p:cTn id="10" dur="1000"/>
                                        <p:tgtEl>
                                          <p:spTgt spid="17"/>
                                        </p:tgtEl>
                                      </p:cBhvr>
                                    </p:animEffect>
                                  </p:childTnLst>
                                </p:cTn>
                              </p:par>
                              <p:par>
                                <p:cTn id="11" presetID="3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1000" fill="hold"/>
                                        <p:tgtEl>
                                          <p:spTgt spid="10"/>
                                        </p:tgtEl>
                                        <p:attrNameLst>
                                          <p:attrName>ppt_w</p:attrName>
                                        </p:attrNameLst>
                                      </p:cBhvr>
                                      <p:tavLst>
                                        <p:tav tm="0">
                                          <p:val>
                                            <p:fltVal val="0"/>
                                          </p:val>
                                        </p:tav>
                                        <p:tav tm="100000">
                                          <p:val>
                                            <p:strVal val="#ppt_w"/>
                                          </p:val>
                                        </p:tav>
                                      </p:tavLst>
                                    </p:anim>
                                    <p:anim calcmode="lin" valueType="num">
                                      <p:cBhvr>
                                        <p:cTn id="14" dur="1000" fill="hold"/>
                                        <p:tgtEl>
                                          <p:spTgt spid="10"/>
                                        </p:tgtEl>
                                        <p:attrNameLst>
                                          <p:attrName>ppt_h</p:attrName>
                                        </p:attrNameLst>
                                      </p:cBhvr>
                                      <p:tavLst>
                                        <p:tav tm="0">
                                          <p:val>
                                            <p:fltVal val="0"/>
                                          </p:val>
                                        </p:tav>
                                        <p:tav tm="100000">
                                          <p:val>
                                            <p:strVal val="#ppt_h"/>
                                          </p:val>
                                        </p:tav>
                                      </p:tavLst>
                                    </p:anim>
                                    <p:anim calcmode="lin" valueType="num">
                                      <p:cBhvr>
                                        <p:cTn id="15" dur="1000" fill="hold"/>
                                        <p:tgtEl>
                                          <p:spTgt spid="10"/>
                                        </p:tgtEl>
                                        <p:attrNameLst>
                                          <p:attrName>style.rotation</p:attrName>
                                        </p:attrNameLst>
                                      </p:cBhvr>
                                      <p:tavLst>
                                        <p:tav tm="0">
                                          <p:val>
                                            <p:fltVal val="90"/>
                                          </p:val>
                                        </p:tav>
                                        <p:tav tm="100000">
                                          <p:val>
                                            <p:fltVal val="0"/>
                                          </p:val>
                                        </p:tav>
                                      </p:tavLst>
                                    </p:anim>
                                    <p:animEffect transition="in" filter="fade">
                                      <p:cBhvr>
                                        <p:cTn id="16" dur="1000"/>
                                        <p:tgtEl>
                                          <p:spTgt spid="10"/>
                                        </p:tgtEl>
                                      </p:cBhvr>
                                    </p:animEffect>
                                  </p:childTnLst>
                                </p:cTn>
                              </p:par>
                            </p:childTnLst>
                          </p:cTn>
                        </p:par>
                        <p:par>
                          <p:cTn id="17" fill="hold">
                            <p:stCondLst>
                              <p:cond delay="1000"/>
                            </p:stCondLst>
                            <p:childTnLst>
                              <p:par>
                                <p:cTn id="18" presetID="12" presetClass="entr" presetSubtype="4" fill="hold" grpId="0" nodeType="afterEffect">
                                  <p:stCondLst>
                                    <p:cond delay="0"/>
                                  </p:stCondLst>
                                  <p:iterate type="lt">
                                    <p:tmPct val="10000"/>
                                  </p:iterate>
                                  <p:childTnLst>
                                    <p:set>
                                      <p:cBhvr>
                                        <p:cTn id="19" dur="1" fill="hold">
                                          <p:stCondLst>
                                            <p:cond delay="0"/>
                                          </p:stCondLst>
                                        </p:cTn>
                                        <p:tgtEl>
                                          <p:spTgt spid="9"/>
                                        </p:tgtEl>
                                        <p:attrNameLst>
                                          <p:attrName>style.visibility</p:attrName>
                                        </p:attrNameLst>
                                      </p:cBhvr>
                                      <p:to>
                                        <p:strVal val="visible"/>
                                      </p:to>
                                    </p:set>
                                    <p:anim calcmode="lin" valueType="num">
                                      <p:cBhvr additive="base">
                                        <p:cTn id="20" dur="500"/>
                                        <p:tgtEl>
                                          <p:spTgt spid="9"/>
                                        </p:tgtEl>
                                        <p:attrNameLst>
                                          <p:attrName>ppt_y</p:attrName>
                                        </p:attrNameLst>
                                      </p:cBhvr>
                                      <p:tavLst>
                                        <p:tav tm="0">
                                          <p:val>
                                            <p:strVal val="#ppt_y+#ppt_h*1.125000"/>
                                          </p:val>
                                        </p:tav>
                                        <p:tav tm="100000">
                                          <p:val>
                                            <p:strVal val="#ppt_y"/>
                                          </p:val>
                                        </p:tav>
                                      </p:tavLst>
                                    </p:anim>
                                    <p:animEffect transition="in" filter="wipe(up)">
                                      <p:cBhvr>
                                        <p:cTn id="21" dur="500"/>
                                        <p:tgtEl>
                                          <p:spTgt spid="9"/>
                                        </p:tgtEl>
                                      </p:cBhvr>
                                    </p:animEffect>
                                  </p:childTnLst>
                                </p:cTn>
                              </p:par>
                              <p:par>
                                <p:cTn id="22" presetID="31" presetClass="entr" presetSubtype="0" fill="hold" nodeType="withEffect">
                                  <p:stCondLst>
                                    <p:cond delay="0"/>
                                  </p:stCondLst>
                                  <p:childTnLst>
                                    <p:set>
                                      <p:cBhvr>
                                        <p:cTn id="23" dur="1" fill="hold">
                                          <p:stCondLst>
                                            <p:cond delay="0"/>
                                          </p:stCondLst>
                                        </p:cTn>
                                        <p:tgtEl>
                                          <p:spTgt spid="11"/>
                                        </p:tgtEl>
                                        <p:attrNameLst>
                                          <p:attrName>style.visibility</p:attrName>
                                        </p:attrNameLst>
                                      </p:cBhvr>
                                      <p:to>
                                        <p:strVal val="visible"/>
                                      </p:to>
                                    </p:set>
                                    <p:anim calcmode="lin" valueType="num">
                                      <p:cBhvr>
                                        <p:cTn id="24" dur="1000" fill="hold"/>
                                        <p:tgtEl>
                                          <p:spTgt spid="11"/>
                                        </p:tgtEl>
                                        <p:attrNameLst>
                                          <p:attrName>ppt_w</p:attrName>
                                        </p:attrNameLst>
                                      </p:cBhvr>
                                      <p:tavLst>
                                        <p:tav tm="0">
                                          <p:val>
                                            <p:fltVal val="0"/>
                                          </p:val>
                                        </p:tav>
                                        <p:tav tm="100000">
                                          <p:val>
                                            <p:strVal val="#ppt_w"/>
                                          </p:val>
                                        </p:tav>
                                      </p:tavLst>
                                    </p:anim>
                                    <p:anim calcmode="lin" valueType="num">
                                      <p:cBhvr>
                                        <p:cTn id="25" dur="1000" fill="hold"/>
                                        <p:tgtEl>
                                          <p:spTgt spid="11"/>
                                        </p:tgtEl>
                                        <p:attrNameLst>
                                          <p:attrName>ppt_h</p:attrName>
                                        </p:attrNameLst>
                                      </p:cBhvr>
                                      <p:tavLst>
                                        <p:tav tm="0">
                                          <p:val>
                                            <p:fltVal val="0"/>
                                          </p:val>
                                        </p:tav>
                                        <p:tav tm="100000">
                                          <p:val>
                                            <p:strVal val="#ppt_h"/>
                                          </p:val>
                                        </p:tav>
                                      </p:tavLst>
                                    </p:anim>
                                    <p:anim calcmode="lin" valueType="num">
                                      <p:cBhvr>
                                        <p:cTn id="26" dur="1000" fill="hold"/>
                                        <p:tgtEl>
                                          <p:spTgt spid="11"/>
                                        </p:tgtEl>
                                        <p:attrNameLst>
                                          <p:attrName>style.rotation</p:attrName>
                                        </p:attrNameLst>
                                      </p:cBhvr>
                                      <p:tavLst>
                                        <p:tav tm="0">
                                          <p:val>
                                            <p:fltVal val="90"/>
                                          </p:val>
                                        </p:tav>
                                        <p:tav tm="100000">
                                          <p:val>
                                            <p:fltVal val="0"/>
                                          </p:val>
                                        </p:tav>
                                      </p:tavLst>
                                    </p:anim>
                                    <p:animEffect transition="in" filter="fade">
                                      <p:cBhvr>
                                        <p:cTn id="27" dur="1000"/>
                                        <p:tgtEl>
                                          <p:spTgt spid="11"/>
                                        </p:tgtEl>
                                      </p:cBhvr>
                                    </p:animEffect>
                                  </p:childTnLst>
                                </p:cTn>
                              </p:par>
                            </p:childTnLst>
                          </p:cTn>
                        </p:par>
                        <p:par>
                          <p:cTn id="28" fill="hold">
                            <p:stCondLst>
                              <p:cond delay="4850"/>
                            </p:stCondLst>
                            <p:childTnLst>
                              <p:par>
                                <p:cTn id="29" presetID="31" presetClass="entr" presetSubtype="0" fill="hold" nodeType="after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p:cTn id="31" dur="1000" fill="hold"/>
                                        <p:tgtEl>
                                          <p:spTgt spid="12"/>
                                        </p:tgtEl>
                                        <p:attrNameLst>
                                          <p:attrName>ppt_w</p:attrName>
                                        </p:attrNameLst>
                                      </p:cBhvr>
                                      <p:tavLst>
                                        <p:tav tm="0">
                                          <p:val>
                                            <p:fltVal val="0"/>
                                          </p:val>
                                        </p:tav>
                                        <p:tav tm="100000">
                                          <p:val>
                                            <p:strVal val="#ppt_w"/>
                                          </p:val>
                                        </p:tav>
                                      </p:tavLst>
                                    </p:anim>
                                    <p:anim calcmode="lin" valueType="num">
                                      <p:cBhvr>
                                        <p:cTn id="32" dur="1000" fill="hold"/>
                                        <p:tgtEl>
                                          <p:spTgt spid="12"/>
                                        </p:tgtEl>
                                        <p:attrNameLst>
                                          <p:attrName>ppt_h</p:attrName>
                                        </p:attrNameLst>
                                      </p:cBhvr>
                                      <p:tavLst>
                                        <p:tav tm="0">
                                          <p:val>
                                            <p:fltVal val="0"/>
                                          </p:val>
                                        </p:tav>
                                        <p:tav tm="100000">
                                          <p:val>
                                            <p:strVal val="#ppt_h"/>
                                          </p:val>
                                        </p:tav>
                                      </p:tavLst>
                                    </p:anim>
                                    <p:anim calcmode="lin" valueType="num">
                                      <p:cBhvr>
                                        <p:cTn id="33" dur="1000" fill="hold"/>
                                        <p:tgtEl>
                                          <p:spTgt spid="12"/>
                                        </p:tgtEl>
                                        <p:attrNameLst>
                                          <p:attrName>style.rotation</p:attrName>
                                        </p:attrNameLst>
                                      </p:cBhvr>
                                      <p:tavLst>
                                        <p:tav tm="0">
                                          <p:val>
                                            <p:fltVal val="90"/>
                                          </p:val>
                                        </p:tav>
                                        <p:tav tm="100000">
                                          <p:val>
                                            <p:fltVal val="0"/>
                                          </p:val>
                                        </p:tav>
                                      </p:tavLst>
                                    </p:anim>
                                    <p:animEffect transition="in" filter="fade">
                                      <p:cBhvr>
                                        <p:cTn id="34"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矩形 8">
            <a:extLst>
              <a:ext uri="{FF2B5EF4-FFF2-40B4-BE49-F238E27FC236}">
                <a16:creationId xmlns:a16="http://schemas.microsoft.com/office/drawing/2014/main" id="{143D14FC-7E66-4A2B-87F4-E9546638A666}"/>
              </a:ext>
            </a:extLst>
          </p:cNvPr>
          <p:cNvSpPr/>
          <p:nvPr/>
        </p:nvSpPr>
        <p:spPr>
          <a:xfrm>
            <a:off x="839114" y="4041949"/>
            <a:ext cx="10943556" cy="1446548"/>
          </a:xfrm>
          <a:prstGeom prst="rect">
            <a:avLst/>
          </a:prstGeom>
          <a:noFill/>
        </p:spPr>
        <p:txBody>
          <a:bodyPr wrap="square" lIns="91439" tIns="45719" rIns="91439" bIns="45719" rtlCol="0">
            <a:spAutoFit/>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altLang="zh-CN" sz="4400" b="1" i="0" u="none" strike="noStrike" kern="800" cap="none" spc="0" normalizeH="0" baseline="0" noProof="0" dirty="0" err="1">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Hãy</a:t>
            </a:r>
            <a:r>
              <a:rPr kumimoji="0" lang="en-US" altLang="zh-CN" sz="4400" b="1" i="0" u="none" strike="noStrike" kern="800" cap="none" spc="0" normalizeH="0" baseline="0" noProof="0" dirty="0">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 </a:t>
            </a:r>
            <a:r>
              <a:rPr kumimoji="0" lang="en-US" altLang="zh-CN" sz="4400" b="1" i="0" u="none" strike="noStrike" kern="800" cap="none" spc="0" normalizeH="0" baseline="0" noProof="0" dirty="0" err="1">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đứng</a:t>
            </a:r>
            <a:r>
              <a:rPr kumimoji="0" lang="en-US" altLang="zh-CN" sz="4400" b="1" i="0" u="none" strike="noStrike" kern="800" cap="none" spc="0" normalizeH="0" baseline="0" noProof="0" dirty="0">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 </a:t>
            </a:r>
            <a:r>
              <a:rPr kumimoji="0" lang="en-US" altLang="zh-CN" sz="4400" b="1" i="0" u="none" strike="noStrike" kern="800" cap="none" spc="0" normalizeH="0" baseline="0" noProof="0" dirty="0" err="1">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lên</a:t>
            </a:r>
            <a:r>
              <a:rPr kumimoji="0" lang="en-US" altLang="zh-CN" sz="4400" b="1" i="0" u="none" strike="noStrike" kern="800" cap="none" spc="0" normalizeH="0" baseline="0" noProof="0" dirty="0">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 </a:t>
            </a:r>
            <a:r>
              <a:rPr kumimoji="0" lang="en-US" altLang="zh-CN" sz="4400" b="1" i="0" u="none" strike="noStrike" kern="800" cap="none" spc="0" normalizeH="0" baseline="0" noProof="0" dirty="0" err="1">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và</a:t>
            </a:r>
            <a:r>
              <a:rPr kumimoji="0" lang="en-US" altLang="zh-CN" sz="4400" b="1" i="0" u="none" strike="noStrike" kern="800" cap="none" spc="0" normalizeH="0" baseline="0" noProof="0" dirty="0">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 </a:t>
            </a:r>
            <a:r>
              <a:rPr kumimoji="0" lang="en-US" altLang="zh-CN" sz="4400" b="1" i="0" u="none" strike="noStrike" kern="800" cap="none" spc="0" normalizeH="0" baseline="0" noProof="0" dirty="0" err="1">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tạo</a:t>
            </a:r>
            <a:r>
              <a:rPr kumimoji="0" lang="en-US" altLang="zh-CN" sz="4400" b="1" i="0" u="none" strike="noStrike" kern="800" cap="none" spc="0" normalizeH="0" baseline="0" noProof="0" dirty="0">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 </a:t>
            </a:r>
            <a:r>
              <a:rPr kumimoji="0" lang="en-US" altLang="zh-CN" sz="4400" b="1" i="0" u="none" strike="noStrike" kern="800" cap="none" spc="0" normalizeH="0" baseline="0" noProof="0" dirty="0" err="1">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góc</a:t>
            </a:r>
            <a:r>
              <a:rPr kumimoji="0" lang="en-US" altLang="zh-CN" sz="4400" b="1" i="0" u="none" strike="noStrike" kern="800" cap="none" spc="0" normalizeH="0" baseline="0" noProof="0" dirty="0">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 </a:t>
            </a:r>
            <a:r>
              <a:rPr kumimoji="0" lang="en-US" altLang="zh-CN" sz="4400" b="1" i="0" u="none" strike="noStrike" kern="800" cap="none" spc="0" normalizeH="0" baseline="0" noProof="0" dirty="0" err="1">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bẹt</a:t>
            </a:r>
            <a:r>
              <a:rPr kumimoji="0" lang="en-US" altLang="zh-CN" sz="4400" b="1" i="0" u="none" strike="noStrike" kern="800" cap="none" spc="0" normalizeH="0" baseline="0" noProof="0" dirty="0">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 </a:t>
            </a:r>
            <a:r>
              <a:rPr kumimoji="0" lang="en-US" altLang="zh-CN" sz="4400" b="1" i="0" u="none" strike="noStrike" kern="800" cap="none" spc="0" normalizeH="0" baseline="0" noProof="0" dirty="0" err="1">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bằng</a:t>
            </a:r>
            <a:r>
              <a:rPr kumimoji="0" lang="en-US" altLang="zh-CN" sz="4400" b="1" i="0" u="none" strike="noStrike" kern="800" cap="none" spc="0" normalizeH="0" baseline="0" noProof="0" dirty="0">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 </a:t>
            </a:r>
            <a:r>
              <a:rPr kumimoji="0" lang="en-US" altLang="zh-CN" sz="4400" b="1" i="0" u="none" strike="noStrike" kern="800" cap="none" spc="0" normalizeH="0" baseline="0" noProof="0" dirty="0" err="1">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tay</a:t>
            </a:r>
            <a:r>
              <a:rPr kumimoji="0" lang="en-US" altLang="zh-CN" sz="4400" b="1" i="0" u="none" strike="noStrike" kern="800" cap="none" spc="0" normalizeH="0" baseline="0" noProof="0" dirty="0">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 </a:t>
            </a:r>
            <a:r>
              <a:rPr kumimoji="0" lang="en-US" altLang="zh-CN" sz="4400" b="1" i="0" u="none" strike="noStrike" kern="800" cap="none" spc="0" normalizeH="0" baseline="0" noProof="0" dirty="0" err="1">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chân</a:t>
            </a:r>
            <a:r>
              <a:rPr kumimoji="0" lang="en-US" altLang="zh-CN" sz="4400" b="1" i="0" u="none" strike="noStrike" kern="800" cap="none" spc="0" normalizeH="0" baseline="0" noProof="0" dirty="0">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 </a:t>
            </a:r>
            <a:r>
              <a:rPr kumimoji="0" lang="en-US" altLang="zh-CN" sz="4400" b="1" i="0" u="none" strike="noStrike" kern="800" cap="none" spc="0" normalizeH="0" baseline="0" noProof="0" dirty="0" err="1">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thân</a:t>
            </a:r>
            <a:r>
              <a:rPr kumimoji="0" lang="en-US" altLang="zh-CN" sz="4400" b="1" i="0" u="none" strike="noStrike" kern="800" cap="none" spc="0" normalizeH="0" baseline="0" noProof="0" dirty="0">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 </a:t>
            </a:r>
            <a:r>
              <a:rPr kumimoji="0" lang="en-US" altLang="zh-CN" sz="4400" b="1" i="0" u="none" strike="noStrike" kern="800" cap="none" spc="0" normalizeH="0" baseline="0" noProof="0" dirty="0" err="1">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mình</a:t>
            </a:r>
            <a:r>
              <a:rPr kumimoji="0" lang="en-US" altLang="zh-CN" sz="4400" b="1" i="0" u="none" strike="noStrike" kern="800" cap="none" spc="0" normalizeH="0" baseline="0" noProof="0" dirty="0">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 </a:t>
            </a:r>
            <a:r>
              <a:rPr kumimoji="0" lang="en-US" altLang="zh-CN" sz="4400" b="1" i="0" u="none" strike="noStrike" kern="800" cap="none" spc="0" normalizeH="0" baseline="0" noProof="0" dirty="0" err="1">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của</a:t>
            </a:r>
            <a:r>
              <a:rPr kumimoji="0" lang="en-US" altLang="zh-CN" sz="4400" b="1" i="0" u="none" strike="noStrike" kern="800" cap="none" spc="0" normalizeH="0" baseline="0" noProof="0" dirty="0">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 </a:t>
            </a:r>
            <a:r>
              <a:rPr kumimoji="0" lang="en-US" altLang="zh-CN" sz="4400" b="1" i="0" u="none" strike="noStrike" kern="800" cap="none" spc="0" normalizeH="0" baseline="0" noProof="0" dirty="0" err="1">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các</a:t>
            </a:r>
            <a:r>
              <a:rPr kumimoji="0" lang="en-US" altLang="zh-CN" sz="4400" b="1" i="0" u="none" strike="noStrike" kern="800" cap="none" spc="0" normalizeH="0" baseline="0" noProof="0" dirty="0">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 </a:t>
            </a:r>
            <a:r>
              <a:rPr kumimoji="0" lang="en-US" altLang="zh-CN" sz="4400" b="1" i="0" u="none" strike="noStrike" kern="800" cap="none" spc="0" normalizeH="0" baseline="0" noProof="0" dirty="0" err="1">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em</a:t>
            </a:r>
            <a:r>
              <a:rPr kumimoji="0" lang="en-US" altLang="zh-CN" sz="4400" b="1" i="0" u="none" strike="noStrike" kern="800" cap="none" spc="0" normalizeH="0" baseline="0" noProof="0" dirty="0">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 </a:t>
            </a:r>
            <a:r>
              <a:rPr kumimoji="0" lang="en-US" altLang="zh-CN" sz="4400" b="1" i="0" u="none" strike="noStrike" kern="800" cap="none" spc="0" normalizeH="0" baseline="0" noProof="0" dirty="0" err="1">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nhé</a:t>
            </a:r>
            <a:r>
              <a:rPr kumimoji="0" lang="en-US" altLang="zh-CN" sz="4400" b="1" i="0" u="none" strike="noStrike" kern="800" cap="none" spc="0" normalizeH="0" baseline="0" noProof="0" dirty="0">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a:t>
            </a:r>
            <a:endParaRPr kumimoji="0" lang="zh-CN" altLang="en-US" sz="4400" b="1" i="0" u="none" strike="noStrike" kern="800" cap="none" spc="0" normalizeH="0" baseline="0" noProof="0" dirty="0">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方正少儿简体" panose="03000509000000000000" pitchFamily="65" charset="-122"/>
              <a:cs typeface="+mn-ea"/>
              <a:sym typeface="+mn-lt"/>
            </a:endParaRPr>
          </a:p>
        </p:txBody>
      </p:sp>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foregroundMark x1="61661" y1="33682" x2="78754" y2="46234"/>
                        <a14:foregroundMark x1="79553" y1="39121" x2="60383" y2="41841"/>
                      </a14:backgroundRemoval>
                    </a14:imgEffect>
                  </a14:imgLayer>
                </a14:imgProps>
              </a:ext>
              <a:ext uri="{28A0092B-C50C-407E-A947-70E740481C1C}">
                <a14:useLocalDpi xmlns:a14="http://schemas.microsoft.com/office/drawing/2010/main" val="0"/>
              </a:ext>
            </a:extLst>
          </a:blip>
          <a:stretch>
            <a:fillRect/>
          </a:stretch>
        </p:blipFill>
        <p:spPr>
          <a:xfrm>
            <a:off x="4175788" y="645210"/>
            <a:ext cx="4855265" cy="3707375"/>
          </a:xfrm>
          <a:prstGeom prst="rect">
            <a:avLst/>
          </a:prstGeom>
        </p:spPr>
      </p:pic>
      <p:pic>
        <p:nvPicPr>
          <p:cNvPr id="3" name="Picture 2"/>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foregroundMark x1="46006" y1="25561" x2="51757" y2="47323"/>
                        <a14:foregroundMark x1="64537" y1="39724" x2="50958" y2="49050"/>
                      </a14:backgroundRemoval>
                    </a14:imgEffect>
                  </a14:imgLayer>
                </a14:imgProps>
              </a:ext>
              <a:ext uri="{28A0092B-C50C-407E-A947-70E740481C1C}">
                <a14:useLocalDpi xmlns:a14="http://schemas.microsoft.com/office/drawing/2010/main" val="0"/>
              </a:ext>
            </a:extLst>
          </a:blip>
          <a:stretch>
            <a:fillRect/>
          </a:stretch>
        </p:blipFill>
        <p:spPr>
          <a:xfrm>
            <a:off x="335361" y="54551"/>
            <a:ext cx="4674096" cy="4323165"/>
          </a:xfrm>
          <a:prstGeom prst="rect">
            <a:avLst/>
          </a:prstGeom>
        </p:spPr>
      </p:pic>
      <p:pic>
        <p:nvPicPr>
          <p:cNvPr id="4" name="Picture 3"/>
          <p:cNvPicPr>
            <a:picLocks noChangeAspect="1"/>
          </p:cNvPicPr>
          <p:nvPr/>
        </p:nvPicPr>
        <p:blipFill>
          <a:blip r:embed="rId7">
            <a:extLst>
              <a:ext uri="{BEBA8EAE-BF5A-486C-A8C5-ECC9F3942E4B}">
                <a14:imgProps xmlns:a14="http://schemas.microsoft.com/office/drawing/2010/main">
                  <a14:imgLayer r:embed="rId8">
                    <a14:imgEffect>
                      <a14:backgroundRemoval t="10000" b="90000" l="10000" r="90000">
                        <a14:foregroundMark x1="27316" y1="35075" x2="44569" y2="38246"/>
                      </a14:backgroundRemoval>
                    </a14:imgEffect>
                  </a14:imgLayer>
                </a14:imgProps>
              </a:ext>
              <a:ext uri="{28A0092B-C50C-407E-A947-70E740481C1C}">
                <a14:useLocalDpi xmlns:a14="http://schemas.microsoft.com/office/drawing/2010/main" val="0"/>
              </a:ext>
            </a:extLst>
          </a:blip>
          <a:stretch>
            <a:fillRect/>
          </a:stretch>
        </p:blipFill>
        <p:spPr>
          <a:xfrm>
            <a:off x="7659587" y="-48836"/>
            <a:ext cx="5169816" cy="4426552"/>
          </a:xfrm>
          <a:prstGeom prst="rect">
            <a:avLst/>
          </a:prstGeom>
        </p:spPr>
      </p:pic>
    </p:spTree>
    <p:extLst>
      <p:ext uri="{BB962C8B-B14F-4D97-AF65-F5344CB8AC3E}">
        <p14:creationId xmlns:p14="http://schemas.microsoft.com/office/powerpoint/2010/main" val="168242706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afterEffect">
                                  <p:stCondLst>
                                    <p:cond delay="0"/>
                                  </p:stCondLst>
                                  <p:iterate type="lt">
                                    <p:tmPct val="10000"/>
                                  </p:iterate>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p:tgtEl>
                                          <p:spTgt spid="16"/>
                                        </p:tgtEl>
                                        <p:attrNameLst>
                                          <p:attrName>ppt_y</p:attrName>
                                        </p:attrNameLst>
                                      </p:cBhvr>
                                      <p:tavLst>
                                        <p:tav tm="0">
                                          <p:val>
                                            <p:strVal val="#ppt_y+#ppt_h*1.125000"/>
                                          </p:val>
                                        </p:tav>
                                        <p:tav tm="100000">
                                          <p:val>
                                            <p:strVal val="#ppt_y"/>
                                          </p:val>
                                        </p:tav>
                                      </p:tavLst>
                                    </p:anim>
                                    <p:animEffect transition="in" filter="wipe(up)">
                                      <p:cBhvr>
                                        <p:cTn id="8" dur="500"/>
                                        <p:tgtEl>
                                          <p:spTgt spid="16"/>
                                        </p:tgtEl>
                                      </p:cBhvr>
                                    </p:animEffect>
                                  </p:childTnLst>
                                </p:cTn>
                              </p:par>
                            </p:childTnLst>
                          </p:cTn>
                        </p:par>
                        <p:par>
                          <p:cTn id="9" fill="hold">
                            <p:stCondLst>
                              <p:cond delay="3150"/>
                            </p:stCondLst>
                            <p:childTnLst>
                              <p:par>
                                <p:cTn id="10" presetID="31" presetClass="entr" presetSubtype="0" fill="hold"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1000" fill="hold"/>
                                        <p:tgtEl>
                                          <p:spTgt spid="3"/>
                                        </p:tgtEl>
                                        <p:attrNameLst>
                                          <p:attrName>ppt_w</p:attrName>
                                        </p:attrNameLst>
                                      </p:cBhvr>
                                      <p:tavLst>
                                        <p:tav tm="0">
                                          <p:val>
                                            <p:fltVal val="0"/>
                                          </p:val>
                                        </p:tav>
                                        <p:tav tm="100000">
                                          <p:val>
                                            <p:strVal val="#ppt_w"/>
                                          </p:val>
                                        </p:tav>
                                      </p:tavLst>
                                    </p:anim>
                                    <p:anim calcmode="lin" valueType="num">
                                      <p:cBhvr>
                                        <p:cTn id="13" dur="1000" fill="hold"/>
                                        <p:tgtEl>
                                          <p:spTgt spid="3"/>
                                        </p:tgtEl>
                                        <p:attrNameLst>
                                          <p:attrName>ppt_h</p:attrName>
                                        </p:attrNameLst>
                                      </p:cBhvr>
                                      <p:tavLst>
                                        <p:tav tm="0">
                                          <p:val>
                                            <p:fltVal val="0"/>
                                          </p:val>
                                        </p:tav>
                                        <p:tav tm="100000">
                                          <p:val>
                                            <p:strVal val="#ppt_h"/>
                                          </p:val>
                                        </p:tav>
                                      </p:tavLst>
                                    </p:anim>
                                    <p:anim calcmode="lin" valueType="num">
                                      <p:cBhvr>
                                        <p:cTn id="14" dur="1000" fill="hold"/>
                                        <p:tgtEl>
                                          <p:spTgt spid="3"/>
                                        </p:tgtEl>
                                        <p:attrNameLst>
                                          <p:attrName>style.rotation</p:attrName>
                                        </p:attrNameLst>
                                      </p:cBhvr>
                                      <p:tavLst>
                                        <p:tav tm="0">
                                          <p:val>
                                            <p:fltVal val="90"/>
                                          </p:val>
                                        </p:tav>
                                        <p:tav tm="100000">
                                          <p:val>
                                            <p:fltVal val="0"/>
                                          </p:val>
                                        </p:tav>
                                      </p:tavLst>
                                    </p:anim>
                                    <p:animEffect transition="in" filter="fade">
                                      <p:cBhvr>
                                        <p:cTn id="15" dur="1000"/>
                                        <p:tgtEl>
                                          <p:spTgt spid="3"/>
                                        </p:tgtEl>
                                      </p:cBhvr>
                                    </p:animEffect>
                                  </p:childTnLst>
                                </p:cTn>
                              </p:par>
                              <p:par>
                                <p:cTn id="16" presetID="31" presetClass="entr" presetSubtype="0" fill="hold" nodeType="with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p:cTn id="18" dur="1000" fill="hold"/>
                                        <p:tgtEl>
                                          <p:spTgt spid="2"/>
                                        </p:tgtEl>
                                        <p:attrNameLst>
                                          <p:attrName>ppt_w</p:attrName>
                                        </p:attrNameLst>
                                      </p:cBhvr>
                                      <p:tavLst>
                                        <p:tav tm="0">
                                          <p:val>
                                            <p:fltVal val="0"/>
                                          </p:val>
                                        </p:tav>
                                        <p:tav tm="100000">
                                          <p:val>
                                            <p:strVal val="#ppt_w"/>
                                          </p:val>
                                        </p:tav>
                                      </p:tavLst>
                                    </p:anim>
                                    <p:anim calcmode="lin" valueType="num">
                                      <p:cBhvr>
                                        <p:cTn id="19" dur="1000" fill="hold"/>
                                        <p:tgtEl>
                                          <p:spTgt spid="2"/>
                                        </p:tgtEl>
                                        <p:attrNameLst>
                                          <p:attrName>ppt_h</p:attrName>
                                        </p:attrNameLst>
                                      </p:cBhvr>
                                      <p:tavLst>
                                        <p:tav tm="0">
                                          <p:val>
                                            <p:fltVal val="0"/>
                                          </p:val>
                                        </p:tav>
                                        <p:tav tm="100000">
                                          <p:val>
                                            <p:strVal val="#ppt_h"/>
                                          </p:val>
                                        </p:tav>
                                      </p:tavLst>
                                    </p:anim>
                                    <p:anim calcmode="lin" valueType="num">
                                      <p:cBhvr>
                                        <p:cTn id="20" dur="1000" fill="hold"/>
                                        <p:tgtEl>
                                          <p:spTgt spid="2"/>
                                        </p:tgtEl>
                                        <p:attrNameLst>
                                          <p:attrName>style.rotation</p:attrName>
                                        </p:attrNameLst>
                                      </p:cBhvr>
                                      <p:tavLst>
                                        <p:tav tm="0">
                                          <p:val>
                                            <p:fltVal val="90"/>
                                          </p:val>
                                        </p:tav>
                                        <p:tav tm="100000">
                                          <p:val>
                                            <p:fltVal val="0"/>
                                          </p:val>
                                        </p:tav>
                                      </p:tavLst>
                                    </p:anim>
                                    <p:animEffect transition="in" filter="fade">
                                      <p:cBhvr>
                                        <p:cTn id="21" dur="1000"/>
                                        <p:tgtEl>
                                          <p:spTgt spid="2"/>
                                        </p:tgtEl>
                                      </p:cBhvr>
                                    </p:animEffect>
                                  </p:childTnLst>
                                </p:cTn>
                              </p:par>
                              <p:par>
                                <p:cTn id="22" presetID="31" presetClass="entr" presetSubtype="0" fill="hold" nodeType="withEffect">
                                  <p:stCondLst>
                                    <p:cond delay="0"/>
                                  </p:stCondLst>
                                  <p:childTnLst>
                                    <p:set>
                                      <p:cBhvr>
                                        <p:cTn id="23" dur="1" fill="hold">
                                          <p:stCondLst>
                                            <p:cond delay="0"/>
                                          </p:stCondLst>
                                        </p:cTn>
                                        <p:tgtEl>
                                          <p:spTgt spid="4"/>
                                        </p:tgtEl>
                                        <p:attrNameLst>
                                          <p:attrName>style.visibility</p:attrName>
                                        </p:attrNameLst>
                                      </p:cBhvr>
                                      <p:to>
                                        <p:strVal val="visible"/>
                                      </p:to>
                                    </p:set>
                                    <p:anim calcmode="lin" valueType="num">
                                      <p:cBhvr>
                                        <p:cTn id="24" dur="1000" fill="hold"/>
                                        <p:tgtEl>
                                          <p:spTgt spid="4"/>
                                        </p:tgtEl>
                                        <p:attrNameLst>
                                          <p:attrName>ppt_w</p:attrName>
                                        </p:attrNameLst>
                                      </p:cBhvr>
                                      <p:tavLst>
                                        <p:tav tm="0">
                                          <p:val>
                                            <p:fltVal val="0"/>
                                          </p:val>
                                        </p:tav>
                                        <p:tav tm="100000">
                                          <p:val>
                                            <p:strVal val="#ppt_w"/>
                                          </p:val>
                                        </p:tav>
                                      </p:tavLst>
                                    </p:anim>
                                    <p:anim calcmode="lin" valueType="num">
                                      <p:cBhvr>
                                        <p:cTn id="25" dur="1000" fill="hold"/>
                                        <p:tgtEl>
                                          <p:spTgt spid="4"/>
                                        </p:tgtEl>
                                        <p:attrNameLst>
                                          <p:attrName>ppt_h</p:attrName>
                                        </p:attrNameLst>
                                      </p:cBhvr>
                                      <p:tavLst>
                                        <p:tav tm="0">
                                          <p:val>
                                            <p:fltVal val="0"/>
                                          </p:val>
                                        </p:tav>
                                        <p:tav tm="100000">
                                          <p:val>
                                            <p:strVal val="#ppt_h"/>
                                          </p:val>
                                        </p:tav>
                                      </p:tavLst>
                                    </p:anim>
                                    <p:anim calcmode="lin" valueType="num">
                                      <p:cBhvr>
                                        <p:cTn id="26" dur="1000" fill="hold"/>
                                        <p:tgtEl>
                                          <p:spTgt spid="4"/>
                                        </p:tgtEl>
                                        <p:attrNameLst>
                                          <p:attrName>style.rotation</p:attrName>
                                        </p:attrNameLst>
                                      </p:cBhvr>
                                      <p:tavLst>
                                        <p:tav tm="0">
                                          <p:val>
                                            <p:fltVal val="90"/>
                                          </p:val>
                                        </p:tav>
                                        <p:tav tm="100000">
                                          <p:val>
                                            <p:fltVal val="0"/>
                                          </p:val>
                                        </p:tav>
                                      </p:tavLst>
                                    </p:anim>
                                    <p:animEffect transition="in" filter="fade">
                                      <p:cBhvr>
                                        <p:cTn id="2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E27A428A-0D94-479F-AA02-8BBCC05E3502}"/>
              </a:ext>
            </a:extLst>
          </p:cNvPr>
          <p:cNvPicPr>
            <a:picLocks noChangeAspect="1"/>
          </p:cNvPicPr>
          <p:nvPr/>
        </p:nvPicPr>
        <p:blipFill rotWithShape="1">
          <a:blip r:embed="rId3">
            <a:extLst>
              <a:ext uri="{28A0092B-C50C-407E-A947-70E740481C1C}">
                <a14:useLocalDpi xmlns:a14="http://schemas.microsoft.com/office/drawing/2010/main" val="0"/>
              </a:ext>
            </a:extLst>
          </a:blip>
          <a:srcRect l="3629" r="27152"/>
          <a:stretch/>
        </p:blipFill>
        <p:spPr>
          <a:xfrm>
            <a:off x="-1104800" y="356659"/>
            <a:ext cx="15062416" cy="5963357"/>
          </a:xfrm>
          <a:prstGeom prst="rect">
            <a:avLst/>
          </a:prstGeom>
        </p:spPr>
      </p:pic>
      <p:sp>
        <p:nvSpPr>
          <p:cNvPr id="2" name="文本框 1">
            <a:extLst>
              <a:ext uri="{FF2B5EF4-FFF2-40B4-BE49-F238E27FC236}">
                <a16:creationId xmlns:a16="http://schemas.microsoft.com/office/drawing/2014/main" id="{7B02BB6F-D222-45E7-91E6-626FABA3D513}"/>
              </a:ext>
            </a:extLst>
          </p:cNvPr>
          <p:cNvSpPr txBox="1"/>
          <p:nvPr/>
        </p:nvSpPr>
        <p:spPr>
          <a:xfrm>
            <a:off x="3247988" y="1059781"/>
            <a:ext cx="5856651" cy="1374733"/>
          </a:xfrm>
          <a:prstGeom prst="rect">
            <a:avLst/>
          </a:prstGeom>
          <a:noFill/>
        </p:spPr>
        <p:txBody>
          <a:bodyPr wrap="square" lIns="91439" tIns="45719" rIns="91439" bIns="45719" rtlCol="0">
            <a:spAutoFit/>
          </a:bodyPr>
          <a:lstStyle>
            <a:defPPr>
              <a:defRPr lang="zh-CN"/>
            </a:defPPr>
            <a:lvl1pPr algn="ctr">
              <a:lnSpc>
                <a:spcPts val="7500"/>
              </a:lnSpc>
              <a:defRPr sz="8000" b="1" kern="800">
                <a:ln w="25400">
                  <a:solidFill>
                    <a:srgbClr val="0083BA"/>
                  </a:solidFill>
                </a:ln>
                <a:solidFill>
                  <a:srgbClr val="67C3CA"/>
                </a:solidFill>
                <a:latin typeface="站酷快乐体2016修订版" panose="02010600030101010101" pitchFamily="2" charset="-122"/>
                <a:ea typeface="站酷快乐体2016修订版" panose="02010600030101010101" pitchFamily="2" charset="-122"/>
              </a:defRPr>
            </a:lvl1pPr>
          </a:lstStyle>
          <a:p>
            <a:pPr marL="0" marR="0" lvl="0" indent="0" algn="ctr" defTabSz="914354" rtl="0" eaLnBrk="1" fontAlgn="auto" latinLnBrk="0" hangingPunct="1">
              <a:lnSpc>
                <a:spcPts val="10000"/>
              </a:lnSpc>
              <a:spcBef>
                <a:spcPts val="0"/>
              </a:spcBef>
              <a:spcAft>
                <a:spcPts val="0"/>
              </a:spcAft>
              <a:buClrTx/>
              <a:buSzTx/>
              <a:buFontTx/>
              <a:buNone/>
              <a:tabLst/>
              <a:defRPr/>
            </a:pPr>
            <a:r>
              <a:rPr kumimoji="0" lang="en-US" altLang="zh-CN" sz="8800" b="1" i="0" u="none" strike="noStrike" kern="800" cap="none" spc="0" normalizeH="0" baseline="0" noProof="0" dirty="0" err="1">
                <a:ln w="25400">
                  <a:solidFill>
                    <a:prstClr val="black">
                      <a:lumMod val="65000"/>
                      <a:lumOff val="35000"/>
                    </a:prstClr>
                  </a:solidFill>
                </a:ln>
                <a:solidFill>
                  <a:srgbClr val="FFFF00"/>
                </a:solidFill>
                <a:effectLst/>
                <a:uLnTx/>
                <a:uFillTx/>
                <a:latin typeface="Cambria" panose="02040503050406030204" pitchFamily="18" charset="0"/>
                <a:ea typeface="Cambria" panose="02040503050406030204" pitchFamily="18" charset="0"/>
                <a:cs typeface="+mn-ea"/>
                <a:sym typeface="+mn-lt"/>
              </a:rPr>
              <a:t>Kết</a:t>
            </a:r>
            <a:r>
              <a:rPr kumimoji="0" lang="en-US" altLang="zh-CN" sz="8800" b="1" i="0" u="none" strike="noStrike" kern="800" cap="none" spc="0" normalizeH="0" baseline="0" noProof="0" dirty="0">
                <a:ln w="25400">
                  <a:solidFill>
                    <a:prstClr val="black">
                      <a:lumMod val="65000"/>
                      <a:lumOff val="35000"/>
                    </a:prstClr>
                  </a:solidFill>
                </a:ln>
                <a:solidFill>
                  <a:srgbClr val="FFFF00"/>
                </a:solidFill>
                <a:effectLst/>
                <a:uLnTx/>
                <a:uFillTx/>
                <a:latin typeface="Cambria" panose="02040503050406030204" pitchFamily="18" charset="0"/>
                <a:ea typeface="Cambria" panose="02040503050406030204" pitchFamily="18" charset="0"/>
                <a:cs typeface="+mn-ea"/>
                <a:sym typeface="+mn-lt"/>
              </a:rPr>
              <a:t> </a:t>
            </a:r>
            <a:r>
              <a:rPr kumimoji="0" lang="en-US" altLang="zh-CN" sz="8800" b="1" i="0" u="none" strike="noStrike" kern="800" cap="none" spc="0" normalizeH="0" baseline="0" noProof="0" dirty="0" err="1">
                <a:ln w="25400">
                  <a:solidFill>
                    <a:prstClr val="black">
                      <a:lumMod val="65000"/>
                      <a:lumOff val="35000"/>
                    </a:prstClr>
                  </a:solidFill>
                </a:ln>
                <a:solidFill>
                  <a:srgbClr val="FFFF00"/>
                </a:solidFill>
                <a:effectLst/>
                <a:uLnTx/>
                <a:uFillTx/>
                <a:latin typeface="Cambria" panose="02040503050406030204" pitchFamily="18" charset="0"/>
                <a:ea typeface="Cambria" panose="02040503050406030204" pitchFamily="18" charset="0"/>
                <a:cs typeface="+mn-ea"/>
                <a:sym typeface="+mn-lt"/>
              </a:rPr>
              <a:t>luận</a:t>
            </a:r>
            <a:r>
              <a:rPr kumimoji="0" lang="en-US" altLang="zh-CN" sz="8800" b="1" i="0" u="none" strike="noStrike" kern="800" cap="none" spc="0" normalizeH="0" baseline="0" noProof="0" dirty="0">
                <a:ln w="25400">
                  <a:solidFill>
                    <a:prstClr val="black">
                      <a:lumMod val="65000"/>
                      <a:lumOff val="35000"/>
                    </a:prstClr>
                  </a:solidFill>
                </a:ln>
                <a:solidFill>
                  <a:srgbClr val="FFFF00"/>
                </a:solidFill>
                <a:effectLst/>
                <a:uLnTx/>
                <a:uFillTx/>
                <a:latin typeface="Cambria" panose="02040503050406030204" pitchFamily="18" charset="0"/>
                <a:ea typeface="Cambria" panose="02040503050406030204" pitchFamily="18" charset="0"/>
                <a:cs typeface="+mn-ea"/>
                <a:sym typeface="+mn-lt"/>
              </a:rPr>
              <a:t> </a:t>
            </a:r>
            <a:endParaRPr kumimoji="0" lang="zh-CN" altLang="en-US" sz="8800" b="1" i="0" u="none" strike="noStrike" kern="800" cap="none" spc="0" normalizeH="0" baseline="0" noProof="0" dirty="0">
              <a:ln w="25400">
                <a:solidFill>
                  <a:prstClr val="black">
                    <a:lumMod val="65000"/>
                    <a:lumOff val="35000"/>
                  </a:prstClr>
                </a:solidFill>
              </a:ln>
              <a:solidFill>
                <a:srgbClr val="FFFF00"/>
              </a:solidFill>
              <a:effectLst/>
              <a:uLnTx/>
              <a:uFillTx/>
              <a:latin typeface="Cambria" panose="02040503050406030204" pitchFamily="18" charset="0"/>
              <a:ea typeface="方正少儿简体" panose="03000509000000000000" pitchFamily="65" charset="-122"/>
              <a:cs typeface="+mn-ea"/>
              <a:sym typeface="+mn-lt"/>
            </a:endParaRPr>
          </a:p>
        </p:txBody>
      </p:sp>
      <p:pic>
        <p:nvPicPr>
          <p:cNvPr id="24" name="图片 23">
            <a:extLst>
              <a:ext uri="{FF2B5EF4-FFF2-40B4-BE49-F238E27FC236}">
                <a16:creationId xmlns:a16="http://schemas.microsoft.com/office/drawing/2014/main" id="{278D0BC4-8601-4A6D-89D8-B1B8337E857C}"/>
              </a:ext>
            </a:extLst>
          </p:cNvPr>
          <p:cNvPicPr>
            <a:picLocks noChangeAspect="1"/>
          </p:cNvPicPr>
          <p:nvPr/>
        </p:nvPicPr>
        <p:blipFill rotWithShape="1">
          <a:blip r:embed="rId4">
            <a:extLst>
              <a:ext uri="{28A0092B-C50C-407E-A947-70E740481C1C}">
                <a14:useLocalDpi xmlns:a14="http://schemas.microsoft.com/office/drawing/2010/main" val="0"/>
              </a:ext>
            </a:extLst>
          </a:blip>
          <a:srcRect l="17601" t="61811" r="22876" b="725"/>
          <a:stretch/>
        </p:blipFill>
        <p:spPr>
          <a:xfrm>
            <a:off x="3071813" y="4471990"/>
            <a:ext cx="8859499" cy="2386012"/>
          </a:xfrm>
          <a:prstGeom prst="rect">
            <a:avLst/>
          </a:prstGeom>
        </p:spPr>
      </p:pic>
      <p:pic>
        <p:nvPicPr>
          <p:cNvPr id="25" name="图片 24">
            <a:extLst>
              <a:ext uri="{FF2B5EF4-FFF2-40B4-BE49-F238E27FC236}">
                <a16:creationId xmlns:a16="http://schemas.microsoft.com/office/drawing/2014/main" id="{0BDCCEE5-2CE1-4187-BDA5-0E35C971B0A1}"/>
              </a:ext>
            </a:extLst>
          </p:cNvPr>
          <p:cNvPicPr>
            <a:picLocks noChangeAspect="1"/>
          </p:cNvPicPr>
          <p:nvPr/>
        </p:nvPicPr>
        <p:blipFill rotWithShape="1">
          <a:blip r:embed="rId5">
            <a:extLst>
              <a:ext uri="{28A0092B-C50C-407E-A947-70E740481C1C}">
                <a14:useLocalDpi xmlns:a14="http://schemas.microsoft.com/office/drawing/2010/main" val="0"/>
              </a:ext>
            </a:extLst>
          </a:blip>
          <a:srcRect t="55220" r="78499"/>
          <a:stretch/>
        </p:blipFill>
        <p:spPr>
          <a:xfrm>
            <a:off x="1" y="3901778"/>
            <a:ext cx="3286127" cy="2956225"/>
          </a:xfrm>
          <a:prstGeom prst="rect">
            <a:avLst/>
          </a:prstGeom>
        </p:spPr>
      </p:pic>
      <p:sp>
        <p:nvSpPr>
          <p:cNvPr id="22" name="矩形 8">
            <a:extLst>
              <a:ext uri="{FF2B5EF4-FFF2-40B4-BE49-F238E27FC236}">
                <a16:creationId xmlns:a16="http://schemas.microsoft.com/office/drawing/2014/main" id="{143D14FC-7E66-4A2B-87F4-E9546638A666}"/>
              </a:ext>
            </a:extLst>
          </p:cNvPr>
          <p:cNvSpPr/>
          <p:nvPr/>
        </p:nvSpPr>
        <p:spPr>
          <a:xfrm>
            <a:off x="1365302" y="2422202"/>
            <a:ext cx="9985276" cy="2062101"/>
          </a:xfrm>
          <a:prstGeom prst="rect">
            <a:avLst/>
          </a:prstGeom>
          <a:noFill/>
        </p:spPr>
        <p:txBody>
          <a:bodyPr wrap="square" lIns="91439" tIns="45719" rIns="91439" bIns="45719" rtlCol="0">
            <a:spAutoFit/>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altLang="zh-CN" sz="6400" b="1" i="0" u="none" strike="noStrike" kern="800" cap="none" spc="0" normalizeH="0" baseline="0" noProof="0" dirty="0" err="1">
                <a:ln w="22225">
                  <a:no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Góc</a:t>
            </a:r>
            <a:r>
              <a:rPr kumimoji="0" lang="en-US" altLang="zh-CN" sz="6400" b="1" i="0" u="none" strike="noStrike" kern="800" cap="none" spc="0" normalizeH="0" baseline="0" noProof="0" dirty="0">
                <a:ln w="22225">
                  <a:no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 </a:t>
            </a:r>
            <a:r>
              <a:rPr kumimoji="0" lang="en-US" altLang="zh-CN" sz="6400" b="1" i="0" u="none" strike="noStrike" kern="800" cap="none" spc="0" normalizeH="0" baseline="0" noProof="0" dirty="0" err="1">
                <a:ln w="22225">
                  <a:no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nhọn</a:t>
            </a:r>
            <a:r>
              <a:rPr kumimoji="0" lang="en-US" altLang="zh-CN" sz="6400" b="1" i="0" u="none" strike="noStrike" kern="800" cap="none" spc="0" normalizeH="0" baseline="0" noProof="0" dirty="0">
                <a:ln w="22225">
                  <a:no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 &lt; </a:t>
            </a:r>
            <a:r>
              <a:rPr kumimoji="0" lang="en-US" altLang="zh-CN" sz="6400" b="1" i="0" u="none" strike="noStrike" kern="800" cap="none" spc="0" normalizeH="0" baseline="0" noProof="0" dirty="0" err="1">
                <a:ln w="22225">
                  <a:no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góc</a:t>
            </a:r>
            <a:r>
              <a:rPr kumimoji="0" lang="en-US" altLang="zh-CN" sz="6400" b="1" i="0" u="none" strike="noStrike" kern="800" cap="none" spc="0" normalizeH="0" baseline="0" noProof="0" dirty="0">
                <a:ln w="22225">
                  <a:no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 </a:t>
            </a:r>
            <a:r>
              <a:rPr kumimoji="0" lang="en-US" altLang="zh-CN" sz="6400" b="1" i="0" u="none" strike="noStrike" kern="800" cap="none" spc="0" normalizeH="0" baseline="0" noProof="0" dirty="0" err="1">
                <a:ln w="22225">
                  <a:no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vuông</a:t>
            </a:r>
            <a:r>
              <a:rPr kumimoji="0" lang="en-US" altLang="zh-CN" sz="6400" b="1" i="0" u="none" strike="noStrike" kern="800" cap="none" spc="0" normalizeH="0" baseline="0" noProof="0" dirty="0">
                <a:ln w="22225">
                  <a:no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 &lt; </a:t>
            </a:r>
            <a:r>
              <a:rPr kumimoji="0" lang="en-US" altLang="zh-CN" sz="6400" b="1" i="0" u="none" strike="noStrike" kern="800" cap="none" spc="0" normalizeH="0" baseline="0" noProof="0" dirty="0" err="1">
                <a:ln w="22225">
                  <a:no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góc</a:t>
            </a:r>
            <a:r>
              <a:rPr kumimoji="0" lang="en-US" altLang="zh-CN" sz="6400" b="1" i="0" u="none" strike="noStrike" kern="800" cap="none" spc="0" normalizeH="0" baseline="0" noProof="0" dirty="0">
                <a:ln w="22225">
                  <a:no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 </a:t>
            </a:r>
            <a:r>
              <a:rPr kumimoji="0" lang="en-US" altLang="zh-CN" sz="6400" b="1" i="0" u="none" strike="noStrike" kern="800" cap="none" spc="0" normalizeH="0" baseline="0" noProof="0" dirty="0" err="1">
                <a:ln w="22225">
                  <a:no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tù</a:t>
            </a:r>
            <a:r>
              <a:rPr kumimoji="0" lang="en-US" altLang="zh-CN" sz="6400" b="1" i="0" u="none" strike="noStrike" kern="800" cap="none" spc="0" normalizeH="0" baseline="0" noProof="0" dirty="0">
                <a:ln w="22225">
                  <a:no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 &lt; </a:t>
            </a:r>
            <a:r>
              <a:rPr kumimoji="0" lang="en-US" altLang="zh-CN" sz="6400" b="1" i="0" u="none" strike="noStrike" kern="800" cap="none" spc="0" normalizeH="0" baseline="0" noProof="0" dirty="0" err="1">
                <a:ln w="22225">
                  <a:no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góc</a:t>
            </a:r>
            <a:r>
              <a:rPr kumimoji="0" lang="en-US" altLang="zh-CN" sz="6400" b="1" i="0" u="none" strike="noStrike" kern="800" cap="none" spc="0" normalizeH="0" baseline="0" noProof="0" dirty="0">
                <a:ln w="22225">
                  <a:no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 </a:t>
            </a:r>
            <a:r>
              <a:rPr kumimoji="0" lang="en-US" altLang="zh-CN" sz="6400" b="1" i="0" u="none" strike="noStrike" kern="800" cap="none" spc="0" normalizeH="0" baseline="0" noProof="0" dirty="0" err="1">
                <a:ln w="22225">
                  <a:no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bẹt</a:t>
            </a:r>
            <a:endParaRPr kumimoji="0" lang="zh-CN" altLang="en-US" sz="6400" b="1" i="0" u="none" strike="noStrike" kern="800" cap="none" spc="0" normalizeH="0" baseline="0" noProof="0" dirty="0">
              <a:ln w="22225">
                <a:no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方正少儿简体" panose="03000509000000000000" pitchFamily="65" charset="-122"/>
              <a:cs typeface="+mn-ea"/>
              <a:sym typeface="+mn-lt"/>
            </a:endParaRPr>
          </a:p>
        </p:txBody>
      </p:sp>
    </p:spTree>
    <p:extLst>
      <p:ext uri="{BB962C8B-B14F-4D97-AF65-F5344CB8AC3E}">
        <p14:creationId xmlns:p14="http://schemas.microsoft.com/office/powerpoint/2010/main" val="123715362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par>
                          <p:cTn id="10" fill="hold">
                            <p:stCondLst>
                              <p:cond delay="500"/>
                            </p:stCondLst>
                            <p:childTnLst>
                              <p:par>
                                <p:cTn id="11" presetID="41" presetClass="entr" presetSubtype="0" fill="hold" grpId="0" nodeType="afterEffect">
                                  <p:stCondLst>
                                    <p:cond delay="250"/>
                                  </p:stCondLst>
                                  <p:iterate type="lt">
                                    <p:tmPct val="20000"/>
                                  </p:iterate>
                                  <p:childTnLst>
                                    <p:set>
                                      <p:cBhvr>
                                        <p:cTn id="12" dur="1" fill="hold">
                                          <p:stCondLst>
                                            <p:cond delay="0"/>
                                          </p:stCondLst>
                                        </p:cTn>
                                        <p:tgtEl>
                                          <p:spTgt spid="2"/>
                                        </p:tgtEl>
                                        <p:attrNameLst>
                                          <p:attrName>style.visibility</p:attrName>
                                        </p:attrNameLst>
                                      </p:cBhvr>
                                      <p:to>
                                        <p:strVal val="visible"/>
                                      </p:to>
                                    </p:set>
                                    <p:anim calcmode="lin" valueType="num">
                                      <p:cBhvr>
                                        <p:cTn id="13" dur="65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14" dur="650" fill="hold"/>
                                        <p:tgtEl>
                                          <p:spTgt spid="2"/>
                                        </p:tgtEl>
                                        <p:attrNameLst>
                                          <p:attrName>ppt_y</p:attrName>
                                        </p:attrNameLst>
                                      </p:cBhvr>
                                      <p:tavLst>
                                        <p:tav tm="0">
                                          <p:val>
                                            <p:strVal val="#ppt_y"/>
                                          </p:val>
                                        </p:tav>
                                        <p:tav tm="100000">
                                          <p:val>
                                            <p:strVal val="#ppt_y"/>
                                          </p:val>
                                        </p:tav>
                                      </p:tavLst>
                                    </p:anim>
                                    <p:anim calcmode="lin" valueType="num">
                                      <p:cBhvr>
                                        <p:cTn id="15" dur="65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6" dur="65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7" dur="650" tmFilter="0,0; .5, 1; 1, 1"/>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fade">
                                      <p:cBhvr>
                                        <p:cTn id="22" dur="1000"/>
                                        <p:tgtEl>
                                          <p:spTgt spid="25"/>
                                        </p:tgtEl>
                                      </p:cBhvr>
                                    </p:animEffect>
                                    <p:anim calcmode="lin" valueType="num">
                                      <p:cBhvr>
                                        <p:cTn id="23" dur="1000" fill="hold"/>
                                        <p:tgtEl>
                                          <p:spTgt spid="25"/>
                                        </p:tgtEl>
                                        <p:attrNameLst>
                                          <p:attrName>ppt_x</p:attrName>
                                        </p:attrNameLst>
                                      </p:cBhvr>
                                      <p:tavLst>
                                        <p:tav tm="0">
                                          <p:val>
                                            <p:strVal val="#ppt_x"/>
                                          </p:val>
                                        </p:tav>
                                        <p:tav tm="100000">
                                          <p:val>
                                            <p:strVal val="#ppt_x"/>
                                          </p:val>
                                        </p:tav>
                                      </p:tavLst>
                                    </p:anim>
                                    <p:anim calcmode="lin" valueType="num">
                                      <p:cBhvr>
                                        <p:cTn id="24"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24"/>
                                        </p:tgtEl>
                                        <p:attrNameLst>
                                          <p:attrName>style.visibility</p:attrName>
                                        </p:attrNameLst>
                                      </p:cBhvr>
                                      <p:to>
                                        <p:strVal val="visible"/>
                                      </p:to>
                                    </p:set>
                                    <p:animEffect transition="in" filter="wipe(left)">
                                      <p:cBhvr>
                                        <p:cTn id="29" dur="500"/>
                                        <p:tgtEl>
                                          <p:spTgt spid="24"/>
                                        </p:tgtEl>
                                      </p:cBhvr>
                                    </p:animEffect>
                                  </p:childTnLst>
                                </p:cTn>
                              </p:par>
                            </p:childTnLst>
                          </p:cTn>
                        </p:par>
                        <p:par>
                          <p:cTn id="30" fill="hold">
                            <p:stCondLst>
                              <p:cond delay="500"/>
                            </p:stCondLst>
                            <p:childTnLst>
                              <p:par>
                                <p:cTn id="31" presetID="12" presetClass="entr" presetSubtype="4" fill="hold" grpId="0" nodeType="afterEffect">
                                  <p:stCondLst>
                                    <p:cond delay="0"/>
                                  </p:stCondLst>
                                  <p:iterate type="lt">
                                    <p:tmPct val="10000"/>
                                  </p:iterate>
                                  <p:childTnLst>
                                    <p:set>
                                      <p:cBhvr>
                                        <p:cTn id="32" dur="1" fill="hold">
                                          <p:stCondLst>
                                            <p:cond delay="0"/>
                                          </p:stCondLst>
                                        </p:cTn>
                                        <p:tgtEl>
                                          <p:spTgt spid="22"/>
                                        </p:tgtEl>
                                        <p:attrNameLst>
                                          <p:attrName>style.visibility</p:attrName>
                                        </p:attrNameLst>
                                      </p:cBhvr>
                                      <p:to>
                                        <p:strVal val="visible"/>
                                      </p:to>
                                    </p:set>
                                    <p:anim calcmode="lin" valueType="num">
                                      <p:cBhvr additive="base">
                                        <p:cTn id="33" dur="500"/>
                                        <p:tgtEl>
                                          <p:spTgt spid="22"/>
                                        </p:tgtEl>
                                        <p:attrNameLst>
                                          <p:attrName>ppt_y</p:attrName>
                                        </p:attrNameLst>
                                      </p:cBhvr>
                                      <p:tavLst>
                                        <p:tav tm="0">
                                          <p:val>
                                            <p:strVal val="#ppt_y+#ppt_h*1.125000"/>
                                          </p:val>
                                        </p:tav>
                                        <p:tav tm="100000">
                                          <p:val>
                                            <p:strVal val="#ppt_y"/>
                                          </p:val>
                                        </p:tav>
                                      </p:tavLst>
                                    </p:anim>
                                    <p:animEffect transition="in" filter="wipe(up)">
                                      <p:cBhvr>
                                        <p:cTn id="34"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3" cstate="hqprint">
            <a:extLst>
              <a:ext uri="{28A0092B-C50C-407E-A947-70E740481C1C}">
                <a14:useLocalDpi xmlns:a14="http://schemas.microsoft.com/office/drawing/2010/main" val="0"/>
              </a:ext>
            </a:extLst>
          </a:blip>
          <a:srcRect l="15238"/>
          <a:stretch/>
        </p:blipFill>
        <p:spPr>
          <a:xfrm rot="5400000">
            <a:off x="2651601" y="-2682400"/>
            <a:ext cx="6888800" cy="12192002"/>
          </a:xfrm>
          <a:prstGeom prst="rect">
            <a:avLst/>
          </a:prstGeom>
        </p:spPr>
      </p:pic>
      <p:pic>
        <p:nvPicPr>
          <p:cNvPr id="4" name="图片 3"/>
          <p:cNvPicPr>
            <a:picLocks noChangeAspect="1"/>
          </p:cNvPicPr>
          <p:nvPr/>
        </p:nvPicPr>
        <p:blipFill rotWithShape="1">
          <a:blip r:embed="rId4" cstate="hqprint">
            <a:extLst>
              <a:ext uri="{28A0092B-C50C-407E-A947-70E740481C1C}">
                <a14:useLocalDpi xmlns:a14="http://schemas.microsoft.com/office/drawing/2010/main" val="0"/>
              </a:ext>
            </a:extLst>
          </a:blip>
          <a:srcRect t="23606"/>
          <a:stretch/>
        </p:blipFill>
        <p:spPr>
          <a:xfrm rot="17056411">
            <a:off x="4145043" y="56762"/>
            <a:ext cx="5514105" cy="6319257"/>
          </a:xfrm>
          <a:prstGeom prst="rect">
            <a:avLst/>
          </a:prstGeom>
        </p:spPr>
      </p:pic>
      <p:pic>
        <p:nvPicPr>
          <p:cNvPr id="37" name="图片 36"/>
          <p:cNvPicPr>
            <a:picLocks noChangeAspect="1"/>
          </p:cNvPicPr>
          <p:nvPr/>
        </p:nvPicPr>
        <p:blipFill rotWithShape="1">
          <a:blip r:embed="rId5" cstate="hqprint">
            <a:extLst>
              <a:ext uri="{28A0092B-C50C-407E-A947-70E740481C1C}">
                <a14:useLocalDpi xmlns:a14="http://schemas.microsoft.com/office/drawing/2010/main" val="0"/>
              </a:ext>
            </a:extLst>
          </a:blip>
          <a:srcRect l="3904" t="52269" r="80968" b="7544"/>
          <a:stretch/>
        </p:blipFill>
        <p:spPr>
          <a:xfrm rot="1779046">
            <a:off x="972090" y="219490"/>
            <a:ext cx="1521622" cy="1505946"/>
          </a:xfrm>
          <a:prstGeom prst="rect">
            <a:avLst/>
          </a:prstGeom>
        </p:spPr>
      </p:pic>
      <p:pic>
        <p:nvPicPr>
          <p:cNvPr id="39" name="图片 38"/>
          <p:cNvPicPr>
            <a:picLocks noChangeAspect="1"/>
          </p:cNvPicPr>
          <p:nvPr/>
        </p:nvPicPr>
        <p:blipFill rotWithShape="1">
          <a:blip r:embed="rId6" cstate="hqprint">
            <a:extLst>
              <a:ext uri="{28A0092B-C50C-407E-A947-70E740481C1C}">
                <a14:useLocalDpi xmlns:a14="http://schemas.microsoft.com/office/drawing/2010/main" val="0"/>
              </a:ext>
            </a:extLst>
          </a:blip>
          <a:srcRect l="-3" t="-173" r="81050" b="75288"/>
          <a:stretch/>
        </p:blipFill>
        <p:spPr>
          <a:xfrm rot="900000">
            <a:off x="10692639" y="2509785"/>
            <a:ext cx="1613311" cy="3177516"/>
          </a:xfrm>
          <a:prstGeom prst="rect">
            <a:avLst/>
          </a:prstGeom>
        </p:spPr>
      </p:pic>
      <p:pic>
        <p:nvPicPr>
          <p:cNvPr id="42" name="图片 41"/>
          <p:cNvPicPr>
            <a:picLocks noChangeAspect="1"/>
          </p:cNvPicPr>
          <p:nvPr/>
        </p:nvPicPr>
        <p:blipFill rotWithShape="1">
          <a:blip r:embed="rId7" cstate="hqprint">
            <a:extLst>
              <a:ext uri="{28A0092B-C50C-407E-A947-70E740481C1C}">
                <a14:useLocalDpi xmlns:a14="http://schemas.microsoft.com/office/drawing/2010/main" val="0"/>
              </a:ext>
            </a:extLst>
          </a:blip>
          <a:srcRect l="27280" t="226" r="51052" b="74889"/>
          <a:stretch/>
        </p:blipFill>
        <p:spPr>
          <a:xfrm rot="17958201">
            <a:off x="10610526" y="-62753"/>
            <a:ext cx="1181243" cy="2035002"/>
          </a:xfrm>
          <a:prstGeom prst="rect">
            <a:avLst/>
          </a:prstGeom>
        </p:spPr>
      </p:pic>
      <p:pic>
        <p:nvPicPr>
          <p:cNvPr id="44" name="图片 43"/>
          <p:cNvPicPr>
            <a:picLocks noChangeAspect="1"/>
          </p:cNvPicPr>
          <p:nvPr/>
        </p:nvPicPr>
        <p:blipFill rotWithShape="1">
          <a:blip r:embed="rId8" cstate="hqprint">
            <a:extLst>
              <a:ext uri="{28A0092B-C50C-407E-A947-70E740481C1C}">
                <a14:useLocalDpi xmlns:a14="http://schemas.microsoft.com/office/drawing/2010/main" val="0"/>
              </a:ext>
            </a:extLst>
          </a:blip>
          <a:srcRect l="50135" t="1768" r="3446" b="80544"/>
          <a:stretch/>
        </p:blipFill>
        <p:spPr>
          <a:xfrm rot="817189">
            <a:off x="3961719" y="-286827"/>
            <a:ext cx="2911284" cy="1664098"/>
          </a:xfrm>
          <a:prstGeom prst="rect">
            <a:avLst/>
          </a:prstGeom>
        </p:spPr>
      </p:pic>
      <p:pic>
        <p:nvPicPr>
          <p:cNvPr id="3" name="图片 2"/>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906905" y="2207606"/>
            <a:ext cx="4585224" cy="4585224"/>
          </a:xfrm>
          <a:prstGeom prst="rect">
            <a:avLst/>
          </a:prstGeom>
        </p:spPr>
      </p:pic>
      <p:pic>
        <p:nvPicPr>
          <p:cNvPr id="7" name="Picture 6">
            <a:extLst>
              <a:ext uri="{FF2B5EF4-FFF2-40B4-BE49-F238E27FC236}">
                <a16:creationId xmlns:a16="http://schemas.microsoft.com/office/drawing/2014/main" id="{56C0F97F-8D1B-FA7C-4D8C-7783BAF052C2}"/>
              </a:ext>
            </a:extLst>
          </p:cNvPr>
          <p:cNvPicPr>
            <a:picLocks noChangeAspect="1"/>
          </p:cNvPicPr>
          <p:nvPr/>
        </p:nvPicPr>
        <p:blipFill>
          <a:blip r:embed="rId10"/>
          <a:stretch>
            <a:fillRect/>
          </a:stretch>
        </p:blipFill>
        <p:spPr>
          <a:xfrm>
            <a:off x="4658287" y="1797031"/>
            <a:ext cx="4608975" cy="3359187"/>
          </a:xfrm>
          <a:prstGeom prst="rect">
            <a:avLst/>
          </a:prstGeom>
        </p:spPr>
      </p:pic>
    </p:spTree>
    <p:extLst>
      <p:ext uri="{BB962C8B-B14F-4D97-AF65-F5344CB8AC3E}">
        <p14:creationId xmlns:p14="http://schemas.microsoft.com/office/powerpoint/2010/main" val="30623366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randombar(horizontal)">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barn(inVertical)">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AD4D53CB-1F45-DE47-4277-3DD6C296E724}"/>
              </a:ext>
            </a:extLst>
          </p:cNvPr>
          <p:cNvGrpSpPr/>
          <p:nvPr/>
        </p:nvGrpSpPr>
        <p:grpSpPr>
          <a:xfrm>
            <a:off x="2112651" y="173176"/>
            <a:ext cx="8974449" cy="1093649"/>
            <a:chOff x="2378637" y="880172"/>
            <a:chExt cx="7441502" cy="1167235"/>
          </a:xfrm>
        </p:grpSpPr>
        <p:sp>
          <p:nvSpPr>
            <p:cNvPr id="8" name="Rectangle: Rounded Corners 7">
              <a:extLst>
                <a:ext uri="{FF2B5EF4-FFF2-40B4-BE49-F238E27FC236}">
                  <a16:creationId xmlns:a16="http://schemas.microsoft.com/office/drawing/2014/main" id="{7EA88B28-6964-43A6-629D-2AB525C62B1F}"/>
                </a:ext>
              </a:extLst>
            </p:cNvPr>
            <p:cNvSpPr/>
            <p:nvPr/>
          </p:nvSpPr>
          <p:spPr>
            <a:xfrm>
              <a:off x="2430609" y="919598"/>
              <a:ext cx="7337559" cy="1127809"/>
            </a:xfrm>
            <a:prstGeom prst="roundRect">
              <a:avLst/>
            </a:prstGeom>
            <a:solidFill>
              <a:srgbClr val="F9DB6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9" name="TextBox 8">
              <a:extLst>
                <a:ext uri="{FF2B5EF4-FFF2-40B4-BE49-F238E27FC236}">
                  <a16:creationId xmlns:a16="http://schemas.microsoft.com/office/drawing/2014/main" id="{7B83E475-89C9-6329-A620-F8C2468B6113}"/>
                </a:ext>
              </a:extLst>
            </p:cNvPr>
            <p:cNvSpPr txBox="1"/>
            <p:nvPr/>
          </p:nvSpPr>
          <p:spPr>
            <a:xfrm>
              <a:off x="2378637" y="880172"/>
              <a:ext cx="7441502" cy="114969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3200" b="1" i="0" dirty="0">
                  <a:solidFill>
                    <a:srgbClr val="000000"/>
                  </a:solidFill>
                  <a:effectLst/>
                  <a:latin typeface="Cambria" panose="02040503050406030204" pitchFamily="18" charset="0"/>
                  <a:ea typeface="Cambria" panose="02040503050406030204" pitchFamily="18" charset="0"/>
                </a:rPr>
                <a:t>Trong </a:t>
              </a:r>
              <a:r>
                <a:rPr lang="en-US" sz="3200" b="1" i="0" dirty="0" err="1">
                  <a:solidFill>
                    <a:srgbClr val="000000"/>
                  </a:solidFill>
                  <a:effectLst/>
                  <a:latin typeface="Cambria" panose="02040503050406030204" pitchFamily="18" charset="0"/>
                  <a:ea typeface="Cambria" panose="02040503050406030204" pitchFamily="18" charset="0"/>
                </a:rPr>
                <a:t>các</a:t>
              </a:r>
              <a:r>
                <a:rPr lang="en-US" sz="3200" b="1" i="0" dirty="0">
                  <a:solidFill>
                    <a:srgbClr val="000000"/>
                  </a:solidFill>
                  <a:effectLst/>
                  <a:latin typeface="Cambria" panose="02040503050406030204" pitchFamily="18" charset="0"/>
                  <a:ea typeface="Cambria" panose="02040503050406030204" pitchFamily="18" charset="0"/>
                </a:rPr>
                <a:t> </a:t>
              </a:r>
              <a:r>
                <a:rPr lang="en-US" sz="3200" b="1" i="0" dirty="0" err="1">
                  <a:solidFill>
                    <a:srgbClr val="000000"/>
                  </a:solidFill>
                  <a:effectLst/>
                  <a:latin typeface="Cambria" panose="02040503050406030204" pitchFamily="18" charset="0"/>
                  <a:ea typeface="Cambria" panose="02040503050406030204" pitchFamily="18" charset="0"/>
                </a:rPr>
                <a:t>góc</a:t>
              </a:r>
              <a:r>
                <a:rPr lang="en-US" sz="3200" b="1" i="0" dirty="0">
                  <a:solidFill>
                    <a:srgbClr val="000000"/>
                  </a:solidFill>
                  <a:effectLst/>
                  <a:latin typeface="Cambria" panose="02040503050406030204" pitchFamily="18" charset="0"/>
                  <a:ea typeface="Cambria" panose="02040503050406030204" pitchFamily="18" charset="0"/>
                </a:rPr>
                <a:t> </a:t>
              </a:r>
              <a:r>
                <a:rPr lang="en-US" sz="3200" b="1" i="0" dirty="0" err="1">
                  <a:solidFill>
                    <a:srgbClr val="000000"/>
                  </a:solidFill>
                  <a:effectLst/>
                  <a:latin typeface="Cambria" panose="02040503050406030204" pitchFamily="18" charset="0"/>
                  <a:ea typeface="Cambria" panose="02040503050406030204" pitchFamily="18" charset="0"/>
                </a:rPr>
                <a:t>sau</a:t>
              </a:r>
              <a:r>
                <a:rPr lang="en-US" sz="3200" b="1" i="0" dirty="0">
                  <a:solidFill>
                    <a:srgbClr val="000000"/>
                  </a:solidFill>
                  <a:effectLst/>
                  <a:latin typeface="Cambria" panose="02040503050406030204" pitchFamily="18" charset="0"/>
                  <a:ea typeface="Cambria" panose="02040503050406030204" pitchFamily="18" charset="0"/>
                </a:rPr>
                <a:t>, </a:t>
              </a:r>
              <a:r>
                <a:rPr lang="en-US" sz="3200" b="1" i="0" dirty="0" err="1">
                  <a:solidFill>
                    <a:srgbClr val="000000"/>
                  </a:solidFill>
                  <a:effectLst/>
                  <a:latin typeface="Cambria" panose="02040503050406030204" pitchFamily="18" charset="0"/>
                  <a:ea typeface="Cambria" panose="02040503050406030204" pitchFamily="18" charset="0"/>
                </a:rPr>
                <a:t>góc</a:t>
              </a:r>
              <a:r>
                <a:rPr lang="en-US" sz="3200" b="1" i="0" dirty="0">
                  <a:solidFill>
                    <a:srgbClr val="000000"/>
                  </a:solidFill>
                  <a:effectLst/>
                  <a:latin typeface="Cambria" panose="02040503050406030204" pitchFamily="18" charset="0"/>
                  <a:ea typeface="Cambria" panose="02040503050406030204" pitchFamily="18" charset="0"/>
                </a:rPr>
                <a:t> </a:t>
              </a:r>
              <a:r>
                <a:rPr lang="en-US" sz="3200" b="1" i="0" dirty="0" err="1">
                  <a:solidFill>
                    <a:srgbClr val="000000"/>
                  </a:solidFill>
                  <a:effectLst/>
                  <a:latin typeface="Cambria" panose="02040503050406030204" pitchFamily="18" charset="0"/>
                  <a:ea typeface="Cambria" panose="02040503050406030204" pitchFamily="18" charset="0"/>
                </a:rPr>
                <a:t>nào</a:t>
              </a:r>
              <a:r>
                <a:rPr lang="en-US" sz="3200" b="1" i="0" dirty="0">
                  <a:solidFill>
                    <a:srgbClr val="000000"/>
                  </a:solidFill>
                  <a:effectLst/>
                  <a:latin typeface="Cambria" panose="02040503050406030204" pitchFamily="18" charset="0"/>
                  <a:ea typeface="Cambria" panose="02040503050406030204" pitchFamily="18" charset="0"/>
                </a:rPr>
                <a:t> </a:t>
              </a:r>
              <a:r>
                <a:rPr lang="en-US" sz="3200" b="1" i="0" dirty="0" err="1">
                  <a:solidFill>
                    <a:srgbClr val="000000"/>
                  </a:solidFill>
                  <a:effectLst/>
                  <a:latin typeface="Cambria" panose="02040503050406030204" pitchFamily="18" charset="0"/>
                  <a:ea typeface="Cambria" panose="02040503050406030204" pitchFamily="18" charset="0"/>
                </a:rPr>
                <a:t>là</a:t>
              </a:r>
              <a:r>
                <a:rPr lang="en-US" sz="3200" b="1" i="0" dirty="0">
                  <a:solidFill>
                    <a:srgbClr val="000000"/>
                  </a:solidFill>
                  <a:effectLst/>
                  <a:latin typeface="Cambria" panose="02040503050406030204" pitchFamily="18" charset="0"/>
                  <a:ea typeface="Cambria" panose="02040503050406030204" pitchFamily="18" charset="0"/>
                </a:rPr>
                <a:t> </a:t>
              </a:r>
              <a:r>
                <a:rPr lang="en-US" sz="3200" b="1" i="0" dirty="0" err="1">
                  <a:solidFill>
                    <a:srgbClr val="000000"/>
                  </a:solidFill>
                  <a:effectLst/>
                  <a:latin typeface="Cambria" panose="02040503050406030204" pitchFamily="18" charset="0"/>
                  <a:ea typeface="Cambria" panose="02040503050406030204" pitchFamily="18" charset="0"/>
                </a:rPr>
                <a:t>góc</a:t>
              </a:r>
              <a:r>
                <a:rPr lang="en-US" sz="3200" b="1" i="0" dirty="0">
                  <a:solidFill>
                    <a:srgbClr val="000000"/>
                  </a:solidFill>
                  <a:effectLst/>
                  <a:latin typeface="Cambria" panose="02040503050406030204" pitchFamily="18" charset="0"/>
                  <a:ea typeface="Cambria" panose="02040503050406030204" pitchFamily="18" charset="0"/>
                </a:rPr>
                <a:t> </a:t>
              </a:r>
              <a:r>
                <a:rPr lang="en-US" sz="3200" b="1" i="0" dirty="0" err="1">
                  <a:solidFill>
                    <a:srgbClr val="000000"/>
                  </a:solidFill>
                  <a:effectLst/>
                  <a:latin typeface="Cambria" panose="02040503050406030204" pitchFamily="18" charset="0"/>
                  <a:ea typeface="Cambria" panose="02040503050406030204" pitchFamily="18" charset="0"/>
                </a:rPr>
                <a:t>nhọn</a:t>
              </a:r>
              <a:r>
                <a:rPr lang="en-US" sz="3200" b="1" i="0" dirty="0">
                  <a:solidFill>
                    <a:srgbClr val="000000"/>
                  </a:solidFill>
                  <a:effectLst/>
                  <a:latin typeface="Cambria" panose="02040503050406030204" pitchFamily="18" charset="0"/>
                  <a:ea typeface="Cambria" panose="02040503050406030204" pitchFamily="18" charset="0"/>
                </a:rPr>
                <a:t>, </a:t>
              </a:r>
              <a:r>
                <a:rPr lang="en-US" sz="3200" b="1" i="0" dirty="0" err="1">
                  <a:solidFill>
                    <a:srgbClr val="000000"/>
                  </a:solidFill>
                  <a:effectLst/>
                  <a:latin typeface="Cambria" panose="02040503050406030204" pitchFamily="18" charset="0"/>
                  <a:ea typeface="Cambria" panose="02040503050406030204" pitchFamily="18" charset="0"/>
                </a:rPr>
                <a:t>góc</a:t>
              </a:r>
              <a:r>
                <a:rPr lang="en-US" sz="3200" b="1" i="0" dirty="0">
                  <a:solidFill>
                    <a:srgbClr val="000000"/>
                  </a:solidFill>
                  <a:effectLst/>
                  <a:latin typeface="Cambria" panose="02040503050406030204" pitchFamily="18" charset="0"/>
                  <a:ea typeface="Cambria" panose="02040503050406030204" pitchFamily="18" charset="0"/>
                </a:rPr>
                <a:t> </a:t>
              </a:r>
              <a:r>
                <a:rPr lang="en-US" sz="3200" b="1" i="0" dirty="0" err="1">
                  <a:solidFill>
                    <a:srgbClr val="000000"/>
                  </a:solidFill>
                  <a:effectLst/>
                  <a:latin typeface="Cambria" panose="02040503050406030204" pitchFamily="18" charset="0"/>
                  <a:ea typeface="Cambria" panose="02040503050406030204" pitchFamily="18" charset="0"/>
                </a:rPr>
                <a:t>vuông</a:t>
              </a:r>
              <a:r>
                <a:rPr lang="en-US" sz="3200" b="1" i="0" dirty="0">
                  <a:solidFill>
                    <a:srgbClr val="000000"/>
                  </a:solidFill>
                  <a:effectLst/>
                  <a:latin typeface="Cambria" panose="02040503050406030204" pitchFamily="18" charset="0"/>
                  <a:ea typeface="Cambria" panose="02040503050406030204" pitchFamily="18" charset="0"/>
                </a:rPr>
                <a:t>, </a:t>
              </a:r>
              <a:r>
                <a:rPr lang="en-US" sz="3200" b="1" i="0" dirty="0" err="1">
                  <a:solidFill>
                    <a:srgbClr val="000000"/>
                  </a:solidFill>
                  <a:effectLst/>
                  <a:latin typeface="Cambria" panose="02040503050406030204" pitchFamily="18" charset="0"/>
                  <a:ea typeface="Cambria" panose="02040503050406030204" pitchFamily="18" charset="0"/>
                </a:rPr>
                <a:t>góc</a:t>
              </a:r>
              <a:r>
                <a:rPr lang="en-US" sz="3200" b="1" i="0" dirty="0">
                  <a:solidFill>
                    <a:srgbClr val="000000"/>
                  </a:solidFill>
                  <a:effectLst/>
                  <a:latin typeface="Cambria" panose="02040503050406030204" pitchFamily="18" charset="0"/>
                  <a:ea typeface="Cambria" panose="02040503050406030204" pitchFamily="18" charset="0"/>
                </a:rPr>
                <a:t> </a:t>
              </a:r>
              <a:r>
                <a:rPr lang="en-US" sz="3200" b="1" i="0" dirty="0" err="1">
                  <a:solidFill>
                    <a:srgbClr val="000000"/>
                  </a:solidFill>
                  <a:effectLst/>
                  <a:latin typeface="Cambria" panose="02040503050406030204" pitchFamily="18" charset="0"/>
                  <a:ea typeface="Cambria" panose="02040503050406030204" pitchFamily="18" charset="0"/>
                </a:rPr>
                <a:t>tù</a:t>
              </a:r>
              <a:r>
                <a:rPr lang="en-US" sz="3200" b="1" i="0" dirty="0">
                  <a:solidFill>
                    <a:srgbClr val="000000"/>
                  </a:solidFill>
                  <a:effectLst/>
                  <a:latin typeface="Cambria" panose="02040503050406030204" pitchFamily="18" charset="0"/>
                  <a:ea typeface="Cambria" panose="02040503050406030204" pitchFamily="18" charset="0"/>
                </a:rPr>
                <a:t>, </a:t>
              </a:r>
              <a:r>
                <a:rPr lang="en-US" sz="3200" b="1" i="0" dirty="0" err="1">
                  <a:solidFill>
                    <a:srgbClr val="000000"/>
                  </a:solidFill>
                  <a:effectLst/>
                  <a:latin typeface="Cambria" panose="02040503050406030204" pitchFamily="18" charset="0"/>
                  <a:ea typeface="Cambria" panose="02040503050406030204" pitchFamily="18" charset="0"/>
                </a:rPr>
                <a:t>góc</a:t>
              </a:r>
              <a:r>
                <a:rPr lang="en-US" sz="3200" b="1" i="0" dirty="0">
                  <a:solidFill>
                    <a:srgbClr val="000000"/>
                  </a:solidFill>
                  <a:effectLst/>
                  <a:latin typeface="Cambria" panose="02040503050406030204" pitchFamily="18" charset="0"/>
                  <a:ea typeface="Cambria" panose="02040503050406030204" pitchFamily="18" charset="0"/>
                </a:rPr>
                <a:t> </a:t>
              </a:r>
              <a:r>
                <a:rPr lang="en-US" sz="3200" b="1" i="0" dirty="0" err="1">
                  <a:solidFill>
                    <a:srgbClr val="000000"/>
                  </a:solidFill>
                  <a:effectLst/>
                  <a:latin typeface="Cambria" panose="02040503050406030204" pitchFamily="18" charset="0"/>
                  <a:ea typeface="Cambria" panose="02040503050406030204" pitchFamily="18" charset="0"/>
                </a:rPr>
                <a:t>bẹt</a:t>
              </a:r>
              <a:r>
                <a:rPr lang="en-US" sz="3200" b="1" i="0" dirty="0">
                  <a:solidFill>
                    <a:srgbClr val="000000"/>
                  </a:solidFill>
                  <a:effectLst/>
                  <a:latin typeface="Cambria" panose="02040503050406030204" pitchFamily="18" charset="0"/>
                  <a:ea typeface="Cambria" panose="02040503050406030204" pitchFamily="18" charset="0"/>
                </a:rPr>
                <a:t>?</a:t>
              </a:r>
              <a:endPar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Arial" panose="020B0604020202020204" pitchFamily="34" charset="0"/>
              </a:endParaRPr>
            </a:p>
          </p:txBody>
        </p:sp>
      </p:grpSp>
      <p:pic>
        <p:nvPicPr>
          <p:cNvPr id="2" name="Picture 1">
            <a:extLst>
              <a:ext uri="{FF2B5EF4-FFF2-40B4-BE49-F238E27FC236}">
                <a16:creationId xmlns:a16="http://schemas.microsoft.com/office/drawing/2014/main" id="{8C71C2F2-E28F-566D-4D72-C20A5336A500}"/>
              </a:ext>
            </a:extLst>
          </p:cNvPr>
          <p:cNvPicPr>
            <a:picLocks noChangeAspect="1"/>
          </p:cNvPicPr>
          <p:nvPr/>
        </p:nvPicPr>
        <p:blipFill>
          <a:blip r:embed="rId3"/>
          <a:stretch>
            <a:fillRect/>
          </a:stretch>
        </p:blipFill>
        <p:spPr>
          <a:xfrm>
            <a:off x="995465" y="0"/>
            <a:ext cx="1347333" cy="1603387"/>
          </a:xfrm>
          <a:prstGeom prst="rect">
            <a:avLst/>
          </a:prstGeom>
        </p:spPr>
      </p:pic>
      <p:pic>
        <p:nvPicPr>
          <p:cNvPr id="4" name="Picture 3">
            <a:extLst>
              <a:ext uri="{FF2B5EF4-FFF2-40B4-BE49-F238E27FC236}">
                <a16:creationId xmlns:a16="http://schemas.microsoft.com/office/drawing/2014/main" id="{A92C7126-EF52-12C8-3723-5B43964A966F}"/>
              </a:ext>
            </a:extLst>
          </p:cNvPr>
          <p:cNvPicPr>
            <a:picLocks noChangeAspect="1"/>
          </p:cNvPicPr>
          <p:nvPr/>
        </p:nvPicPr>
        <p:blipFill>
          <a:blip r:embed="rId4"/>
          <a:stretch>
            <a:fillRect/>
          </a:stretch>
        </p:blipFill>
        <p:spPr>
          <a:xfrm>
            <a:off x="2124074" y="1690497"/>
            <a:ext cx="8154845" cy="4224527"/>
          </a:xfrm>
          <a:prstGeom prst="rect">
            <a:avLst/>
          </a:prstGeom>
        </p:spPr>
      </p:pic>
      <p:sp>
        <p:nvSpPr>
          <p:cNvPr id="10" name="Rectangle: Rounded Corners 9">
            <a:extLst>
              <a:ext uri="{FF2B5EF4-FFF2-40B4-BE49-F238E27FC236}">
                <a16:creationId xmlns:a16="http://schemas.microsoft.com/office/drawing/2014/main" id="{D9B20A55-0986-9411-D0C4-CED478846D32}"/>
              </a:ext>
            </a:extLst>
          </p:cNvPr>
          <p:cNvSpPr/>
          <p:nvPr/>
        </p:nvSpPr>
        <p:spPr>
          <a:xfrm>
            <a:off x="2447925" y="3467100"/>
            <a:ext cx="1847850" cy="523875"/>
          </a:xfrm>
          <a:prstGeom prst="roundRect">
            <a:avLst/>
          </a:prstGeom>
          <a:solidFill>
            <a:srgbClr val="CC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rgbClr val="002060"/>
                </a:solidFill>
              </a:rPr>
              <a:t>Góc</a:t>
            </a:r>
            <a:r>
              <a:rPr lang="en-US" sz="2800" b="1" dirty="0">
                <a:solidFill>
                  <a:srgbClr val="002060"/>
                </a:solidFill>
              </a:rPr>
              <a:t> </a:t>
            </a:r>
            <a:r>
              <a:rPr lang="en-US" sz="2800" b="1" dirty="0" err="1">
                <a:solidFill>
                  <a:srgbClr val="002060"/>
                </a:solidFill>
              </a:rPr>
              <a:t>nhọn</a:t>
            </a:r>
            <a:endParaRPr lang="en-US" sz="2800" b="1" dirty="0">
              <a:solidFill>
                <a:srgbClr val="002060"/>
              </a:solidFill>
            </a:endParaRPr>
          </a:p>
        </p:txBody>
      </p:sp>
      <p:sp>
        <p:nvSpPr>
          <p:cNvPr id="11" name="Rectangle: Rounded Corners 10">
            <a:extLst>
              <a:ext uri="{FF2B5EF4-FFF2-40B4-BE49-F238E27FC236}">
                <a16:creationId xmlns:a16="http://schemas.microsoft.com/office/drawing/2014/main" id="{427086EB-7FBE-7240-DE67-8AC66AB18E0D}"/>
              </a:ext>
            </a:extLst>
          </p:cNvPr>
          <p:cNvSpPr/>
          <p:nvPr/>
        </p:nvSpPr>
        <p:spPr>
          <a:xfrm>
            <a:off x="5438775" y="3495675"/>
            <a:ext cx="1476375" cy="523875"/>
          </a:xfrm>
          <a:prstGeom prst="roundRect">
            <a:avLst/>
          </a:prstGeom>
          <a:solidFill>
            <a:srgbClr val="CC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rgbClr val="002060"/>
                </a:solidFill>
              </a:rPr>
              <a:t>Góc</a:t>
            </a:r>
            <a:r>
              <a:rPr lang="en-US" sz="2800" b="1" dirty="0">
                <a:solidFill>
                  <a:srgbClr val="002060"/>
                </a:solidFill>
              </a:rPr>
              <a:t> </a:t>
            </a:r>
            <a:r>
              <a:rPr lang="en-US" sz="2800" b="1" dirty="0" err="1">
                <a:solidFill>
                  <a:srgbClr val="002060"/>
                </a:solidFill>
              </a:rPr>
              <a:t>tù</a:t>
            </a:r>
            <a:endParaRPr lang="en-US" sz="2800" b="1" dirty="0">
              <a:solidFill>
                <a:srgbClr val="002060"/>
              </a:solidFill>
            </a:endParaRPr>
          </a:p>
        </p:txBody>
      </p:sp>
      <p:sp>
        <p:nvSpPr>
          <p:cNvPr id="12" name="Rectangle: Rounded Corners 11">
            <a:extLst>
              <a:ext uri="{FF2B5EF4-FFF2-40B4-BE49-F238E27FC236}">
                <a16:creationId xmlns:a16="http://schemas.microsoft.com/office/drawing/2014/main" id="{3ACF0F29-4EBA-E9EF-AF0B-92266567248A}"/>
              </a:ext>
            </a:extLst>
          </p:cNvPr>
          <p:cNvSpPr/>
          <p:nvPr/>
        </p:nvSpPr>
        <p:spPr>
          <a:xfrm>
            <a:off x="8010525" y="3476625"/>
            <a:ext cx="1847850" cy="523875"/>
          </a:xfrm>
          <a:prstGeom prst="roundRect">
            <a:avLst/>
          </a:prstGeom>
          <a:solidFill>
            <a:srgbClr val="CC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rgbClr val="002060"/>
                </a:solidFill>
              </a:rPr>
              <a:t>Góc</a:t>
            </a:r>
            <a:r>
              <a:rPr lang="en-US" sz="2800" b="1" dirty="0">
                <a:solidFill>
                  <a:srgbClr val="002060"/>
                </a:solidFill>
              </a:rPr>
              <a:t> </a:t>
            </a:r>
            <a:r>
              <a:rPr lang="en-US" sz="2800" b="1" dirty="0" err="1">
                <a:solidFill>
                  <a:srgbClr val="002060"/>
                </a:solidFill>
              </a:rPr>
              <a:t>vuông</a:t>
            </a:r>
            <a:endParaRPr lang="en-US" sz="2800" b="1" dirty="0">
              <a:solidFill>
                <a:srgbClr val="002060"/>
              </a:solidFill>
            </a:endParaRPr>
          </a:p>
        </p:txBody>
      </p:sp>
      <p:sp>
        <p:nvSpPr>
          <p:cNvPr id="13" name="Rectangle: Rounded Corners 12">
            <a:extLst>
              <a:ext uri="{FF2B5EF4-FFF2-40B4-BE49-F238E27FC236}">
                <a16:creationId xmlns:a16="http://schemas.microsoft.com/office/drawing/2014/main" id="{C86897A3-7808-086C-EAFD-35F6050EBD97}"/>
              </a:ext>
            </a:extLst>
          </p:cNvPr>
          <p:cNvSpPr/>
          <p:nvPr/>
        </p:nvSpPr>
        <p:spPr>
          <a:xfrm>
            <a:off x="2362200" y="5857875"/>
            <a:ext cx="1847850" cy="523875"/>
          </a:xfrm>
          <a:prstGeom prst="roundRect">
            <a:avLst/>
          </a:prstGeom>
          <a:solidFill>
            <a:srgbClr val="CC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rgbClr val="002060"/>
                </a:solidFill>
              </a:rPr>
              <a:t>Góc</a:t>
            </a:r>
            <a:r>
              <a:rPr lang="en-US" sz="2800" b="1" dirty="0">
                <a:solidFill>
                  <a:srgbClr val="002060"/>
                </a:solidFill>
              </a:rPr>
              <a:t> </a:t>
            </a:r>
            <a:r>
              <a:rPr lang="en-US" sz="2800" b="1" dirty="0" err="1">
                <a:solidFill>
                  <a:srgbClr val="002060"/>
                </a:solidFill>
              </a:rPr>
              <a:t>bẹt</a:t>
            </a:r>
            <a:endParaRPr lang="en-US" sz="2800" b="1" dirty="0">
              <a:solidFill>
                <a:srgbClr val="002060"/>
              </a:solidFill>
            </a:endParaRPr>
          </a:p>
        </p:txBody>
      </p:sp>
      <p:sp>
        <p:nvSpPr>
          <p:cNvPr id="14" name="Rectangle: Rounded Corners 13">
            <a:extLst>
              <a:ext uri="{FF2B5EF4-FFF2-40B4-BE49-F238E27FC236}">
                <a16:creationId xmlns:a16="http://schemas.microsoft.com/office/drawing/2014/main" id="{E492E84A-B1AD-1D68-6102-C32365579513}"/>
              </a:ext>
            </a:extLst>
          </p:cNvPr>
          <p:cNvSpPr/>
          <p:nvPr/>
        </p:nvSpPr>
        <p:spPr>
          <a:xfrm>
            <a:off x="5372100" y="5905500"/>
            <a:ext cx="1847850" cy="523875"/>
          </a:xfrm>
          <a:prstGeom prst="roundRect">
            <a:avLst/>
          </a:prstGeom>
          <a:solidFill>
            <a:srgbClr val="CC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rgbClr val="002060"/>
                </a:solidFill>
              </a:rPr>
              <a:t>Góc</a:t>
            </a:r>
            <a:r>
              <a:rPr lang="en-US" sz="2800" b="1" dirty="0">
                <a:solidFill>
                  <a:srgbClr val="002060"/>
                </a:solidFill>
              </a:rPr>
              <a:t> </a:t>
            </a:r>
            <a:r>
              <a:rPr lang="en-US" sz="2800" b="1" dirty="0" err="1">
                <a:solidFill>
                  <a:srgbClr val="002060"/>
                </a:solidFill>
              </a:rPr>
              <a:t>nhọn</a:t>
            </a:r>
            <a:endParaRPr lang="en-US" sz="2800" b="1" dirty="0">
              <a:solidFill>
                <a:srgbClr val="002060"/>
              </a:solidFill>
            </a:endParaRPr>
          </a:p>
        </p:txBody>
      </p:sp>
      <p:sp>
        <p:nvSpPr>
          <p:cNvPr id="15" name="Rectangle: Rounded Corners 14">
            <a:extLst>
              <a:ext uri="{FF2B5EF4-FFF2-40B4-BE49-F238E27FC236}">
                <a16:creationId xmlns:a16="http://schemas.microsoft.com/office/drawing/2014/main" id="{1E519FB7-CD31-90F8-E5B3-8A73EE3EC6CA}"/>
              </a:ext>
            </a:extLst>
          </p:cNvPr>
          <p:cNvSpPr/>
          <p:nvPr/>
        </p:nvSpPr>
        <p:spPr>
          <a:xfrm>
            <a:off x="7972425" y="5915025"/>
            <a:ext cx="1847850" cy="523875"/>
          </a:xfrm>
          <a:prstGeom prst="roundRect">
            <a:avLst/>
          </a:prstGeom>
          <a:solidFill>
            <a:srgbClr val="CC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rgbClr val="002060"/>
                </a:solidFill>
              </a:rPr>
              <a:t>Góc</a:t>
            </a:r>
            <a:r>
              <a:rPr lang="en-US" sz="2800" b="1" dirty="0">
                <a:solidFill>
                  <a:srgbClr val="002060"/>
                </a:solidFill>
              </a:rPr>
              <a:t> </a:t>
            </a:r>
            <a:r>
              <a:rPr lang="en-US" sz="2800" b="1" dirty="0" err="1">
                <a:solidFill>
                  <a:srgbClr val="002060"/>
                </a:solidFill>
              </a:rPr>
              <a:t>tù</a:t>
            </a:r>
            <a:endParaRPr lang="en-US" sz="2800" b="1" dirty="0">
              <a:solidFill>
                <a:srgbClr val="002060"/>
              </a:solidFill>
            </a:endParaRPr>
          </a:p>
        </p:txBody>
      </p:sp>
    </p:spTree>
    <p:extLst>
      <p:ext uri="{BB962C8B-B14F-4D97-AF65-F5344CB8AC3E}">
        <p14:creationId xmlns:p14="http://schemas.microsoft.com/office/powerpoint/2010/main" val="19206741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left)">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wipe(down)">
                                      <p:cBhvr>
                                        <p:cTn id="21" dur="5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wipe(down)">
                                      <p:cBhvr>
                                        <p:cTn id="26" dur="500"/>
                                        <p:tgtEl>
                                          <p:spTgt spid="11"/>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wipe(down)">
                                      <p:cBhvr>
                                        <p:cTn id="31" dur="500"/>
                                        <p:tgtEl>
                                          <p:spTgt spid="12"/>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grpId="0" nodeType="click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wipe(down)">
                                      <p:cBhvr>
                                        <p:cTn id="36" dur="500"/>
                                        <p:tgtEl>
                                          <p:spTgt spid="13"/>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grpId="0" nodeType="click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wipe(down)">
                                      <p:cBhvr>
                                        <p:cTn id="41" dur="500"/>
                                        <p:tgtEl>
                                          <p:spTgt spid="14"/>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4" fill="hold" grpId="0" nodeType="clickEffect">
                                  <p:stCondLst>
                                    <p:cond delay="0"/>
                                  </p:stCondLst>
                                  <p:childTnLst>
                                    <p:set>
                                      <p:cBhvr>
                                        <p:cTn id="45" dur="1" fill="hold">
                                          <p:stCondLst>
                                            <p:cond delay="0"/>
                                          </p:stCondLst>
                                        </p:cTn>
                                        <p:tgtEl>
                                          <p:spTgt spid="15"/>
                                        </p:tgtEl>
                                        <p:attrNameLst>
                                          <p:attrName>style.visibility</p:attrName>
                                        </p:attrNameLst>
                                      </p:cBhvr>
                                      <p:to>
                                        <p:strVal val="visible"/>
                                      </p:to>
                                    </p:set>
                                    <p:animEffect transition="in" filter="wipe(down)">
                                      <p:cBhvr>
                                        <p:cTn id="4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14" grpId="0" animBg="1"/>
      <p:bldP spid="1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F89066E8-9C01-BBF0-109F-15405AAD3A92}"/>
              </a:ext>
            </a:extLst>
          </p:cNvPr>
          <p:cNvSpPr txBox="1"/>
          <p:nvPr/>
        </p:nvSpPr>
        <p:spPr>
          <a:xfrm>
            <a:off x="2085974" y="382911"/>
            <a:ext cx="9363075" cy="1323439"/>
          </a:xfrm>
          <a:prstGeom prst="rect">
            <a:avLst/>
          </a:prstGeom>
          <a:noFill/>
        </p:spPr>
        <p:txBody>
          <a:bodyPr wrap="square">
            <a:spAutoFit/>
          </a:bodyPr>
          <a:lstStyle/>
          <a:p>
            <a:pPr lvl="0" algn="just"/>
            <a:r>
              <a:rPr lang="vi-VN" sz="4000" b="1" dirty="0">
                <a:solidFill>
                  <a:srgbClr val="000000"/>
                </a:solidFill>
                <a:latin typeface="Cambria" panose="02040503050406030204" pitchFamily="18" charset="0"/>
              </a:rPr>
              <a:t>Chỉ ra cách vẽ thêm 1 đoạn thẳng để được góc theo mỗi yêu cầu sau:</a:t>
            </a:r>
            <a:endParaRPr kumimoji="0" lang="en-US" sz="40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endParaRPr>
          </a:p>
        </p:txBody>
      </p:sp>
      <p:pic>
        <p:nvPicPr>
          <p:cNvPr id="9" name="Picture 8">
            <a:extLst>
              <a:ext uri="{FF2B5EF4-FFF2-40B4-BE49-F238E27FC236}">
                <a16:creationId xmlns:a16="http://schemas.microsoft.com/office/drawing/2014/main" id="{EF80C73B-C0C5-EACC-56A9-B9B661D1427C}"/>
              </a:ext>
            </a:extLst>
          </p:cNvPr>
          <p:cNvPicPr>
            <a:picLocks noChangeAspect="1"/>
          </p:cNvPicPr>
          <p:nvPr/>
        </p:nvPicPr>
        <p:blipFill>
          <a:blip r:embed="rId2"/>
          <a:stretch>
            <a:fillRect/>
          </a:stretch>
        </p:blipFill>
        <p:spPr>
          <a:xfrm>
            <a:off x="808244" y="216659"/>
            <a:ext cx="1347333" cy="1603387"/>
          </a:xfrm>
          <a:prstGeom prst="rect">
            <a:avLst/>
          </a:prstGeom>
        </p:spPr>
      </p:pic>
      <p:pic>
        <p:nvPicPr>
          <p:cNvPr id="5" name="Picture 4">
            <a:extLst>
              <a:ext uri="{FF2B5EF4-FFF2-40B4-BE49-F238E27FC236}">
                <a16:creationId xmlns:a16="http://schemas.microsoft.com/office/drawing/2014/main" id="{83A8EF4C-3E1D-B668-4D95-F31D419F76AE}"/>
              </a:ext>
            </a:extLst>
          </p:cNvPr>
          <p:cNvPicPr>
            <a:picLocks noChangeAspect="1"/>
          </p:cNvPicPr>
          <p:nvPr/>
        </p:nvPicPr>
        <p:blipFill>
          <a:blip r:embed="rId3"/>
          <a:stretch>
            <a:fillRect/>
          </a:stretch>
        </p:blipFill>
        <p:spPr>
          <a:xfrm>
            <a:off x="1400175" y="2170537"/>
            <a:ext cx="9953624" cy="2952221"/>
          </a:xfrm>
          <a:prstGeom prst="rect">
            <a:avLst/>
          </a:prstGeom>
        </p:spPr>
      </p:pic>
      <p:cxnSp>
        <p:nvCxnSpPr>
          <p:cNvPr id="3" name="Straight Connector 2">
            <a:extLst>
              <a:ext uri="{FF2B5EF4-FFF2-40B4-BE49-F238E27FC236}">
                <a16:creationId xmlns:a16="http://schemas.microsoft.com/office/drawing/2014/main" id="{059BA566-425C-298D-CE0F-4AA1092381A4}"/>
              </a:ext>
            </a:extLst>
          </p:cNvPr>
          <p:cNvCxnSpPr>
            <a:cxnSpLocks/>
          </p:cNvCxnSpPr>
          <p:nvPr/>
        </p:nvCxnSpPr>
        <p:spPr>
          <a:xfrm flipH="1">
            <a:off x="2876550" y="2647950"/>
            <a:ext cx="19050" cy="140970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38E19975-A0F9-26BD-FBBA-AE539218A9D7}"/>
              </a:ext>
            </a:extLst>
          </p:cNvPr>
          <p:cNvCxnSpPr>
            <a:cxnSpLocks/>
          </p:cNvCxnSpPr>
          <p:nvPr/>
        </p:nvCxnSpPr>
        <p:spPr>
          <a:xfrm flipH="1">
            <a:off x="6048375" y="4048125"/>
            <a:ext cx="157162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43D0596C-8A89-72AB-6AE2-D16CB56AA089}"/>
              </a:ext>
            </a:extLst>
          </p:cNvPr>
          <p:cNvCxnSpPr>
            <a:cxnSpLocks/>
          </p:cNvCxnSpPr>
          <p:nvPr/>
        </p:nvCxnSpPr>
        <p:spPr>
          <a:xfrm flipH="1">
            <a:off x="9477375" y="4067175"/>
            <a:ext cx="157162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3648849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wipe(down)">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ipe(down)">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wipe(down)">
                                      <p:cBhvr>
                                        <p:cTn id="3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图片 7">
            <a:extLst>
              <a:ext uri="{FF2B5EF4-FFF2-40B4-BE49-F238E27FC236}">
                <a16:creationId xmlns:a16="http://schemas.microsoft.com/office/drawing/2014/main" id="{5339E5AB-AB64-00BB-813E-0E0AD725C3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73348" y="1071906"/>
            <a:ext cx="7699452" cy="3744416"/>
          </a:xfrm>
          <a:prstGeom prst="rect">
            <a:avLst/>
          </a:prstGeom>
        </p:spPr>
      </p:pic>
      <p:sp>
        <p:nvSpPr>
          <p:cNvPr id="20" name="矩形 8">
            <a:extLst>
              <a:ext uri="{FF2B5EF4-FFF2-40B4-BE49-F238E27FC236}">
                <a16:creationId xmlns:a16="http://schemas.microsoft.com/office/drawing/2014/main" id="{206FF55B-4EB4-D64E-D280-C1B99901A4F0}"/>
              </a:ext>
            </a:extLst>
          </p:cNvPr>
          <p:cNvSpPr/>
          <p:nvPr/>
        </p:nvSpPr>
        <p:spPr>
          <a:xfrm>
            <a:off x="4375641" y="2418343"/>
            <a:ext cx="5577983" cy="1423465"/>
          </a:xfrm>
          <a:prstGeom prst="rect">
            <a:avLst/>
          </a:prstGeom>
          <a:noFill/>
        </p:spPr>
        <p:txBody>
          <a:bodyPr wrap="square" lIns="68579" tIns="34289" rIns="68579" bIns="34289" rtlCol="0">
            <a:spAutoFit/>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kumimoji="0" lang="en-US" altLang="zh-CN" sz="4400" b="1" i="0" u="none" strike="noStrike" kern="800" cap="none" spc="0" normalizeH="0" baseline="0" noProof="0" dirty="0" err="1">
                <a:ln w="22225">
                  <a:noFill/>
                </a:ln>
                <a:solidFill>
                  <a:srgbClr val="002060"/>
                </a:solidFill>
                <a:effectLst/>
                <a:uLnTx/>
                <a:uFillTx/>
                <a:latin typeface="Cambria" panose="02040503050406030204" pitchFamily="18" charset="0"/>
                <a:ea typeface="Cambria" panose="02040503050406030204" pitchFamily="18" charset="0"/>
                <a:cs typeface="+mn-ea"/>
                <a:sym typeface="+mn-lt"/>
              </a:rPr>
              <a:t>Các</a:t>
            </a:r>
            <a:r>
              <a:rPr kumimoji="0" lang="en-US" altLang="zh-CN" sz="4400" b="1" i="0" u="none" strike="noStrike" kern="800" cap="none" spc="0" normalizeH="0" baseline="0" noProof="0" dirty="0">
                <a:ln w="22225">
                  <a:noFill/>
                </a:ln>
                <a:solidFill>
                  <a:srgbClr val="002060"/>
                </a:solidFill>
                <a:effectLst/>
                <a:uLnTx/>
                <a:uFillTx/>
                <a:latin typeface="Cambria" panose="02040503050406030204" pitchFamily="18" charset="0"/>
                <a:ea typeface="Cambria" panose="02040503050406030204" pitchFamily="18" charset="0"/>
                <a:cs typeface="+mn-ea"/>
                <a:sym typeface="+mn-lt"/>
              </a:rPr>
              <a:t> </a:t>
            </a:r>
            <a:r>
              <a:rPr kumimoji="0" lang="en-US" altLang="zh-CN" sz="4400" b="1" i="0" u="none" strike="noStrike" kern="800" cap="none" spc="0" normalizeH="0" baseline="0" noProof="0" dirty="0" err="1">
                <a:ln w="22225">
                  <a:noFill/>
                </a:ln>
                <a:solidFill>
                  <a:srgbClr val="002060"/>
                </a:solidFill>
                <a:effectLst/>
                <a:uLnTx/>
                <a:uFillTx/>
                <a:latin typeface="Cambria" panose="02040503050406030204" pitchFamily="18" charset="0"/>
                <a:ea typeface="Cambria" panose="02040503050406030204" pitchFamily="18" charset="0"/>
                <a:cs typeface="+mn-ea"/>
                <a:sym typeface="+mn-lt"/>
              </a:rPr>
              <a:t>bạn</a:t>
            </a:r>
            <a:r>
              <a:rPr kumimoji="0" lang="en-US" altLang="zh-CN" sz="4400" b="1" i="0" u="none" strike="noStrike" kern="800" cap="none" spc="0" normalizeH="0" baseline="0" noProof="0" dirty="0">
                <a:ln w="22225">
                  <a:noFill/>
                </a:ln>
                <a:solidFill>
                  <a:srgbClr val="002060"/>
                </a:solidFill>
                <a:effectLst/>
                <a:uLnTx/>
                <a:uFillTx/>
                <a:latin typeface="Cambria" panose="02040503050406030204" pitchFamily="18" charset="0"/>
                <a:ea typeface="Cambria" panose="02040503050406030204" pitchFamily="18" charset="0"/>
                <a:cs typeface="+mn-ea"/>
                <a:sym typeface="+mn-lt"/>
              </a:rPr>
              <a:t> </a:t>
            </a:r>
            <a:r>
              <a:rPr kumimoji="0" lang="en-US" altLang="zh-CN" sz="4400" b="1" i="0" u="none" strike="noStrike" kern="800" cap="none" spc="0" normalizeH="0" baseline="0" noProof="0" dirty="0" err="1">
                <a:ln w="22225">
                  <a:noFill/>
                </a:ln>
                <a:solidFill>
                  <a:srgbClr val="002060"/>
                </a:solidFill>
                <a:effectLst/>
                <a:uLnTx/>
                <a:uFillTx/>
                <a:latin typeface="Cambria" panose="02040503050406030204" pitchFamily="18" charset="0"/>
                <a:ea typeface="Cambria" panose="02040503050406030204" pitchFamily="18" charset="0"/>
                <a:cs typeface="+mn-ea"/>
                <a:sym typeface="+mn-lt"/>
              </a:rPr>
              <a:t>đã</a:t>
            </a:r>
            <a:r>
              <a:rPr kumimoji="0" lang="en-US" altLang="zh-CN" sz="4400" b="1" i="0" u="none" strike="noStrike" kern="800" cap="none" spc="0" normalizeH="0" baseline="0" noProof="0" dirty="0">
                <a:ln w="22225">
                  <a:noFill/>
                </a:ln>
                <a:solidFill>
                  <a:srgbClr val="002060"/>
                </a:solidFill>
                <a:effectLst/>
                <a:uLnTx/>
                <a:uFillTx/>
                <a:latin typeface="Cambria" panose="02040503050406030204" pitchFamily="18" charset="0"/>
                <a:ea typeface="Cambria" panose="02040503050406030204" pitchFamily="18" charset="0"/>
                <a:cs typeface="+mn-ea"/>
                <a:sym typeface="+mn-lt"/>
              </a:rPr>
              <a:t> </a:t>
            </a:r>
            <a:r>
              <a:rPr kumimoji="0" lang="en-US" altLang="zh-CN" sz="4400" b="1" i="0" u="none" strike="noStrike" kern="800" cap="none" spc="0" normalizeH="0" baseline="0" noProof="0" dirty="0" err="1">
                <a:ln w="22225">
                  <a:noFill/>
                </a:ln>
                <a:solidFill>
                  <a:srgbClr val="002060"/>
                </a:solidFill>
                <a:effectLst/>
                <a:uLnTx/>
                <a:uFillTx/>
                <a:latin typeface="Cambria" panose="02040503050406030204" pitchFamily="18" charset="0"/>
                <a:ea typeface="Cambria" panose="02040503050406030204" pitchFamily="18" charset="0"/>
                <a:cs typeface="+mn-ea"/>
                <a:sym typeface="+mn-lt"/>
              </a:rPr>
              <a:t>học</a:t>
            </a:r>
            <a:r>
              <a:rPr kumimoji="0" lang="en-US" altLang="zh-CN" sz="4400" b="1" i="0" u="none" strike="noStrike" kern="800" cap="none" spc="0" normalizeH="0" baseline="0" noProof="0" dirty="0">
                <a:ln w="22225">
                  <a:noFill/>
                </a:ln>
                <a:solidFill>
                  <a:srgbClr val="002060"/>
                </a:solidFill>
                <a:effectLst/>
                <a:uLnTx/>
                <a:uFillTx/>
                <a:latin typeface="Cambria" panose="02040503050406030204" pitchFamily="18" charset="0"/>
                <a:ea typeface="Cambria" panose="02040503050406030204" pitchFamily="18" charset="0"/>
                <a:cs typeface="+mn-ea"/>
                <a:sym typeface="+mn-lt"/>
              </a:rPr>
              <a:t> </a:t>
            </a:r>
            <a:r>
              <a:rPr kumimoji="0" lang="en-US" altLang="zh-CN" sz="4400" b="1" i="0" u="none" strike="noStrike" kern="800" cap="none" spc="0" normalizeH="0" baseline="0" noProof="0" dirty="0" err="1">
                <a:ln w="22225">
                  <a:noFill/>
                </a:ln>
                <a:solidFill>
                  <a:srgbClr val="002060"/>
                </a:solidFill>
                <a:effectLst/>
                <a:uLnTx/>
                <a:uFillTx/>
                <a:latin typeface="Cambria" panose="02040503050406030204" pitchFamily="18" charset="0"/>
                <a:ea typeface="Cambria" panose="02040503050406030204" pitchFamily="18" charset="0"/>
                <a:cs typeface="+mn-ea"/>
                <a:sym typeface="+mn-lt"/>
              </a:rPr>
              <a:t>được</a:t>
            </a:r>
            <a:r>
              <a:rPr kumimoji="0" lang="en-US" altLang="zh-CN" sz="4400" b="1" i="0" u="none" strike="noStrike" kern="800" cap="none" spc="0" normalizeH="0" baseline="0" noProof="0" dirty="0">
                <a:ln w="22225">
                  <a:noFill/>
                </a:ln>
                <a:solidFill>
                  <a:srgbClr val="002060"/>
                </a:solidFill>
                <a:effectLst/>
                <a:uLnTx/>
                <a:uFillTx/>
                <a:latin typeface="Cambria" panose="02040503050406030204" pitchFamily="18" charset="0"/>
                <a:ea typeface="Cambria" panose="02040503050406030204" pitchFamily="18" charset="0"/>
                <a:cs typeface="+mn-ea"/>
                <a:sym typeface="+mn-lt"/>
              </a:rPr>
              <a:t> </a:t>
            </a:r>
            <a:r>
              <a:rPr kumimoji="0" lang="en-US" altLang="zh-CN" sz="4400" b="1" i="0" u="none" strike="noStrike" kern="800" cap="none" spc="0" normalizeH="0" baseline="0" noProof="0" dirty="0" err="1">
                <a:ln w="22225">
                  <a:noFill/>
                </a:ln>
                <a:solidFill>
                  <a:srgbClr val="002060"/>
                </a:solidFill>
                <a:effectLst/>
                <a:uLnTx/>
                <a:uFillTx/>
                <a:latin typeface="Cambria" panose="02040503050406030204" pitchFamily="18" charset="0"/>
                <a:ea typeface="Cambria" panose="02040503050406030204" pitchFamily="18" charset="0"/>
                <a:cs typeface="+mn-ea"/>
                <a:sym typeface="+mn-lt"/>
              </a:rPr>
              <a:t>góc</a:t>
            </a:r>
            <a:r>
              <a:rPr kumimoji="0" lang="en-US" altLang="zh-CN" sz="4400" b="1" i="0" u="none" strike="noStrike" kern="800" cap="none" spc="0" normalizeH="0" baseline="0" noProof="0" dirty="0">
                <a:ln w="22225">
                  <a:noFill/>
                </a:ln>
                <a:solidFill>
                  <a:srgbClr val="002060"/>
                </a:solidFill>
                <a:effectLst/>
                <a:uLnTx/>
                <a:uFillTx/>
                <a:latin typeface="Cambria" panose="02040503050406030204" pitchFamily="18" charset="0"/>
                <a:ea typeface="Cambria" panose="02040503050406030204" pitchFamily="18" charset="0"/>
                <a:cs typeface="+mn-ea"/>
                <a:sym typeface="+mn-lt"/>
              </a:rPr>
              <a:t> </a:t>
            </a:r>
            <a:r>
              <a:rPr kumimoji="0" lang="en-US" altLang="zh-CN" sz="4400" b="1" i="0" u="none" strike="noStrike" kern="800" cap="none" spc="0" normalizeH="0" baseline="0" noProof="0" dirty="0" err="1">
                <a:ln w="22225">
                  <a:noFill/>
                </a:ln>
                <a:solidFill>
                  <a:srgbClr val="002060"/>
                </a:solidFill>
                <a:effectLst/>
                <a:uLnTx/>
                <a:uFillTx/>
                <a:latin typeface="Cambria" panose="02040503050406030204" pitchFamily="18" charset="0"/>
                <a:ea typeface="Cambria" panose="02040503050406030204" pitchFamily="18" charset="0"/>
                <a:cs typeface="+mn-ea"/>
                <a:sym typeface="+mn-lt"/>
              </a:rPr>
              <a:t>gì</a:t>
            </a:r>
            <a:r>
              <a:rPr kumimoji="0" lang="en-US" altLang="zh-CN" sz="4400" b="1" i="0" u="none" strike="noStrike" kern="800" cap="none" spc="0" normalizeH="0" baseline="0" noProof="0" dirty="0">
                <a:ln w="22225">
                  <a:noFill/>
                </a:ln>
                <a:solidFill>
                  <a:srgbClr val="002060"/>
                </a:solidFill>
                <a:effectLst/>
                <a:uLnTx/>
                <a:uFillTx/>
                <a:latin typeface="Cambria" panose="02040503050406030204" pitchFamily="18" charset="0"/>
                <a:ea typeface="Cambria" panose="02040503050406030204" pitchFamily="18" charset="0"/>
                <a:cs typeface="+mn-ea"/>
                <a:sym typeface="+mn-lt"/>
              </a:rPr>
              <a:t> </a:t>
            </a:r>
            <a:r>
              <a:rPr kumimoji="0" lang="en-US" altLang="zh-CN" sz="4400" b="1" i="0" u="none" strike="noStrike" kern="800" cap="none" spc="0" normalizeH="0" baseline="0" noProof="0" dirty="0" err="1">
                <a:ln w="22225">
                  <a:noFill/>
                </a:ln>
                <a:solidFill>
                  <a:srgbClr val="002060"/>
                </a:solidFill>
                <a:effectLst/>
                <a:uLnTx/>
                <a:uFillTx/>
                <a:latin typeface="Cambria" panose="02040503050406030204" pitchFamily="18" charset="0"/>
                <a:ea typeface="Cambria" panose="02040503050406030204" pitchFamily="18" charset="0"/>
                <a:cs typeface="+mn-ea"/>
                <a:sym typeface="+mn-lt"/>
              </a:rPr>
              <a:t>từ</a:t>
            </a:r>
            <a:r>
              <a:rPr kumimoji="0" lang="en-US" altLang="zh-CN" sz="4400" b="1" i="0" u="none" strike="noStrike" kern="800" cap="none" spc="0" normalizeH="0" baseline="0" noProof="0" dirty="0">
                <a:ln w="22225">
                  <a:noFill/>
                </a:ln>
                <a:solidFill>
                  <a:srgbClr val="002060"/>
                </a:solidFill>
                <a:effectLst/>
                <a:uLnTx/>
                <a:uFillTx/>
                <a:latin typeface="Cambria" panose="02040503050406030204" pitchFamily="18" charset="0"/>
                <a:ea typeface="Cambria" panose="02040503050406030204" pitchFamily="18" charset="0"/>
                <a:cs typeface="+mn-ea"/>
                <a:sym typeface="+mn-lt"/>
              </a:rPr>
              <a:t> </a:t>
            </a:r>
            <a:r>
              <a:rPr kumimoji="0" lang="en-US" altLang="zh-CN" sz="4400" b="1" i="0" u="none" strike="noStrike" kern="800" cap="none" spc="0" normalizeH="0" baseline="0" noProof="0" dirty="0" err="1">
                <a:ln w="22225">
                  <a:noFill/>
                </a:ln>
                <a:solidFill>
                  <a:srgbClr val="002060"/>
                </a:solidFill>
                <a:effectLst/>
                <a:uLnTx/>
                <a:uFillTx/>
                <a:latin typeface="Cambria" panose="02040503050406030204" pitchFamily="18" charset="0"/>
                <a:ea typeface="Cambria" panose="02040503050406030204" pitchFamily="18" charset="0"/>
                <a:cs typeface="+mn-ea"/>
                <a:sym typeface="+mn-lt"/>
              </a:rPr>
              <a:t>năm</a:t>
            </a:r>
            <a:r>
              <a:rPr kumimoji="0" lang="en-US" altLang="zh-CN" sz="4400" b="1" i="0" u="none" strike="noStrike" kern="800" cap="none" spc="0" normalizeH="0" baseline="0" noProof="0" dirty="0">
                <a:ln w="22225">
                  <a:noFill/>
                </a:ln>
                <a:solidFill>
                  <a:srgbClr val="002060"/>
                </a:solidFill>
                <a:effectLst/>
                <a:uLnTx/>
                <a:uFillTx/>
                <a:latin typeface="Cambria" panose="02040503050406030204" pitchFamily="18" charset="0"/>
                <a:ea typeface="Cambria" panose="02040503050406030204" pitchFamily="18" charset="0"/>
                <a:cs typeface="+mn-ea"/>
                <a:sym typeface="+mn-lt"/>
              </a:rPr>
              <a:t> </a:t>
            </a:r>
            <a:r>
              <a:rPr kumimoji="0" lang="en-US" altLang="zh-CN" sz="4400" b="1" i="0" u="none" strike="noStrike" kern="800" cap="none" spc="0" normalizeH="0" baseline="0" noProof="0" dirty="0" err="1">
                <a:ln w="22225">
                  <a:noFill/>
                </a:ln>
                <a:solidFill>
                  <a:srgbClr val="002060"/>
                </a:solidFill>
                <a:effectLst/>
                <a:uLnTx/>
                <a:uFillTx/>
                <a:latin typeface="Cambria" panose="02040503050406030204" pitchFamily="18" charset="0"/>
                <a:ea typeface="Cambria" panose="02040503050406030204" pitchFamily="18" charset="0"/>
                <a:cs typeface="+mn-ea"/>
                <a:sym typeface="+mn-lt"/>
              </a:rPr>
              <a:t>lớp</a:t>
            </a:r>
            <a:r>
              <a:rPr kumimoji="0" lang="en-US" altLang="zh-CN" sz="4400" b="1" i="0" u="none" strike="noStrike" kern="800" cap="none" spc="0" normalizeH="0" baseline="0" noProof="0" dirty="0">
                <a:ln w="22225">
                  <a:noFill/>
                </a:ln>
                <a:solidFill>
                  <a:srgbClr val="002060"/>
                </a:solidFill>
                <a:effectLst/>
                <a:uLnTx/>
                <a:uFillTx/>
                <a:latin typeface="Cambria" panose="02040503050406030204" pitchFamily="18" charset="0"/>
                <a:ea typeface="Cambria" panose="02040503050406030204" pitchFamily="18" charset="0"/>
                <a:cs typeface="+mn-ea"/>
                <a:sym typeface="+mn-lt"/>
              </a:rPr>
              <a:t> 3?</a:t>
            </a:r>
            <a:endParaRPr kumimoji="0" lang="zh-CN" altLang="en-US" sz="4400" b="1" i="0" u="none" strike="noStrike" kern="800" cap="none" spc="0" normalizeH="0" baseline="0" noProof="0" dirty="0">
              <a:ln w="22225">
                <a:noFill/>
              </a:ln>
              <a:solidFill>
                <a:srgbClr val="002060"/>
              </a:solidFill>
              <a:effectLst/>
              <a:uLnTx/>
              <a:uFillTx/>
              <a:latin typeface="Cambria" panose="02040503050406030204" pitchFamily="18" charset="0"/>
              <a:ea typeface="方正少儿简体" panose="03000509000000000000" pitchFamily="65" charset="-122"/>
              <a:cs typeface="+mn-ea"/>
              <a:sym typeface="+mn-lt"/>
            </a:endParaRPr>
          </a:p>
        </p:txBody>
      </p:sp>
      <p:pic>
        <p:nvPicPr>
          <p:cNvPr id="21" name="Picture 20">
            <a:extLst>
              <a:ext uri="{FF2B5EF4-FFF2-40B4-BE49-F238E27FC236}">
                <a16:creationId xmlns:a16="http://schemas.microsoft.com/office/drawing/2014/main" id="{A27850C6-3619-12A2-E0D8-EF837D6A0831}"/>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9951" b="89968" l="2913" r="28803">
                        <a14:foregroundMark x1="17476" y1="44175" x2="20550" y2="48625"/>
                        <a14:foregroundMark x1="20119" y1="45874" x2="20820" y2="46117"/>
                        <a14:foregroundMark x1="16775" y1="71845" x2="13970" y2="80987"/>
                        <a14:foregroundMark x1="20011" y1="72249" x2="20119" y2="80421"/>
                        <a14:foregroundMark x1="20442" y1="74757" x2="20928" y2="79450"/>
                        <a14:foregroundMark x1="19094" y1="75162" x2="19633" y2="75162"/>
                        <a14:foregroundMark x1="13700" y1="74272" x2="15534" y2="73786"/>
                        <a14:foregroundMark x1="14455" y1="73301" x2="13700" y2="77508"/>
                        <a14:foregroundMark x1="13430" y1="74757" x2="13053" y2="78641"/>
                        <a14:foregroundMark x1="13215" y1="77751" x2="13053" y2="80259"/>
                        <a14:foregroundMark x1="13430" y1="82120" x2="15102" y2="81634"/>
                        <a14:foregroundMark x1="19094" y1="81796" x2="22977" y2="81796"/>
                        <a14:foregroundMark x1="20442" y1="77346" x2="21575" y2="82201"/>
                        <a14:foregroundMark x1="19094" y1="76699" x2="19094" y2="80583"/>
                        <a14:foregroundMark x1="18986" y1="75162" x2="18986" y2="77913"/>
                        <a14:foregroundMark x1="15912" y1="75809" x2="16127" y2="78155"/>
                        <a14:foregroundMark x1="15264" y1="73301" x2="13700" y2="80259"/>
                        <a14:foregroundMark x1="14239" y1="75566" x2="12945" y2="80663"/>
                        <a14:foregroundMark x1="19525" y1="74434" x2="18986" y2="79207"/>
                        <a14:foregroundMark x1="18716" y1="76133" x2="18447" y2="79612"/>
                      </a14:backgroundRemoval>
                    </a14:imgEffect>
                  </a14:imgLayer>
                </a14:imgProps>
              </a:ext>
              <a:ext uri="{28A0092B-C50C-407E-A947-70E740481C1C}">
                <a14:useLocalDpi xmlns:a14="http://schemas.microsoft.com/office/drawing/2010/main" val="0"/>
              </a:ext>
            </a:extLst>
          </a:blip>
          <a:srcRect r="70533"/>
          <a:stretch/>
        </p:blipFill>
        <p:spPr>
          <a:xfrm>
            <a:off x="1422325" y="1434525"/>
            <a:ext cx="2397199" cy="5423475"/>
          </a:xfrm>
          <a:prstGeom prst="rect">
            <a:avLst/>
          </a:prstGeom>
        </p:spPr>
      </p:pic>
    </p:spTree>
    <p:extLst>
      <p:ext uri="{BB962C8B-B14F-4D97-AF65-F5344CB8AC3E}">
        <p14:creationId xmlns:p14="http://schemas.microsoft.com/office/powerpoint/2010/main" val="321720048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2000"/>
                                        <p:tgtEl>
                                          <p:spTgt spid="19"/>
                                        </p:tgtEl>
                                      </p:cBhvr>
                                    </p:animEffect>
                                    <p:anim calcmode="lin" valueType="num">
                                      <p:cBhvr>
                                        <p:cTn id="8" dur="2000" fill="hold"/>
                                        <p:tgtEl>
                                          <p:spTgt spid="19"/>
                                        </p:tgtEl>
                                        <p:attrNameLst>
                                          <p:attrName>ppt_w</p:attrName>
                                        </p:attrNameLst>
                                      </p:cBhvr>
                                      <p:tavLst>
                                        <p:tav tm="0" fmla="#ppt_w*sin(2.5*pi*$)">
                                          <p:val>
                                            <p:fltVal val="0"/>
                                          </p:val>
                                        </p:tav>
                                        <p:tav tm="100000">
                                          <p:val>
                                            <p:fltVal val="1"/>
                                          </p:val>
                                        </p:tav>
                                      </p:tavLst>
                                    </p:anim>
                                    <p:anim calcmode="lin" valueType="num">
                                      <p:cBhvr>
                                        <p:cTn id="9" dur="2000" fill="hold"/>
                                        <p:tgtEl>
                                          <p:spTgt spid="19"/>
                                        </p:tgtEl>
                                        <p:attrNameLst>
                                          <p:attrName>ppt_h</p:attrName>
                                        </p:attrNameLst>
                                      </p:cBhvr>
                                      <p:tavLst>
                                        <p:tav tm="0">
                                          <p:val>
                                            <p:strVal val="#ppt_h"/>
                                          </p:val>
                                        </p:tav>
                                        <p:tav tm="100000">
                                          <p:val>
                                            <p:strVal val="#ppt_h"/>
                                          </p:val>
                                        </p:tav>
                                      </p:tavLst>
                                    </p:anim>
                                  </p:childTnLst>
                                </p:cTn>
                              </p:par>
                            </p:childTnLst>
                          </p:cTn>
                        </p:par>
                        <p:par>
                          <p:cTn id="10" fill="hold">
                            <p:stCondLst>
                              <p:cond delay="2000"/>
                            </p:stCondLst>
                            <p:childTnLst>
                              <p:par>
                                <p:cTn id="11" presetID="12" presetClass="entr" presetSubtype="4" fill="hold" grpId="0" nodeType="afterEffect">
                                  <p:stCondLst>
                                    <p:cond delay="0"/>
                                  </p:stCondLst>
                                  <p:iterate type="lt">
                                    <p:tmPct val="10000"/>
                                  </p:iterate>
                                  <p:childTnLst>
                                    <p:set>
                                      <p:cBhvr>
                                        <p:cTn id="12" dur="1" fill="hold">
                                          <p:stCondLst>
                                            <p:cond delay="0"/>
                                          </p:stCondLst>
                                        </p:cTn>
                                        <p:tgtEl>
                                          <p:spTgt spid="20"/>
                                        </p:tgtEl>
                                        <p:attrNameLst>
                                          <p:attrName>style.visibility</p:attrName>
                                        </p:attrNameLst>
                                      </p:cBhvr>
                                      <p:to>
                                        <p:strVal val="visible"/>
                                      </p:to>
                                    </p:set>
                                    <p:anim calcmode="lin" valueType="num">
                                      <p:cBhvr additive="base">
                                        <p:cTn id="13" dur="500"/>
                                        <p:tgtEl>
                                          <p:spTgt spid="20"/>
                                        </p:tgtEl>
                                        <p:attrNameLst>
                                          <p:attrName>ppt_y</p:attrName>
                                        </p:attrNameLst>
                                      </p:cBhvr>
                                      <p:tavLst>
                                        <p:tav tm="0">
                                          <p:val>
                                            <p:strVal val="#ppt_y+#ppt_h*1.125000"/>
                                          </p:val>
                                        </p:tav>
                                        <p:tav tm="100000">
                                          <p:val>
                                            <p:strVal val="#ppt_y"/>
                                          </p:val>
                                        </p:tav>
                                      </p:tavLst>
                                    </p:anim>
                                    <p:animEffect transition="in" filter="wipe(up)">
                                      <p:cBhvr>
                                        <p:cTn id="14" dur="500"/>
                                        <p:tgtEl>
                                          <p:spTgt spid="20"/>
                                        </p:tgtEl>
                                      </p:cBhvr>
                                    </p:animEffect>
                                  </p:childTnLst>
                                </p:cTn>
                              </p:par>
                              <p:par>
                                <p:cTn id="15" presetID="22" presetClass="entr" presetSubtype="4" fill="hold" nodeType="with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wipe(down)">
                                      <p:cBhvr>
                                        <p:cTn id="1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09F2FC7-2AC7-A3E9-B2E6-18148145F000}"/>
              </a:ext>
            </a:extLst>
          </p:cNvPr>
          <p:cNvSpPr txBox="1"/>
          <p:nvPr/>
        </p:nvSpPr>
        <p:spPr>
          <a:xfrm>
            <a:off x="2038350" y="445709"/>
            <a:ext cx="9486900" cy="1077218"/>
          </a:xfrm>
          <a:prstGeom prst="rect">
            <a:avLst/>
          </a:prstGeom>
          <a:noFill/>
        </p:spPr>
        <p:txBody>
          <a:bodyPr wrap="square">
            <a:spAutoFit/>
          </a:bodyPr>
          <a:lstStyle/>
          <a:p>
            <a:pPr lvl="0" algn="just">
              <a:defRPr/>
            </a:pPr>
            <a:r>
              <a:rPr lang="vi-VN" sz="3200" b="1" dirty="0">
                <a:solidFill>
                  <a:srgbClr val="000000"/>
                </a:solidFill>
                <a:latin typeface="Cambria" panose="02040503050406030204" pitchFamily="18" charset="0"/>
              </a:rPr>
              <a:t>Hình ảnh góc được tạo ra trong mỗi hình dưới đây là góc nhọn, góc vuông, góc tù hay góc bẹt?</a:t>
            </a:r>
            <a:endPar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mn-ea"/>
              <a:cs typeface="+mn-cs"/>
            </a:endParaRPr>
          </a:p>
        </p:txBody>
      </p:sp>
      <p:sp>
        <p:nvSpPr>
          <p:cNvPr id="4" name="Oval 3">
            <a:extLst>
              <a:ext uri="{FF2B5EF4-FFF2-40B4-BE49-F238E27FC236}">
                <a16:creationId xmlns:a16="http://schemas.microsoft.com/office/drawing/2014/main" id="{ECEFF311-7369-8245-FFBC-189DBD2CFE34}"/>
              </a:ext>
            </a:extLst>
          </p:cNvPr>
          <p:cNvSpPr/>
          <p:nvPr/>
        </p:nvSpPr>
        <p:spPr>
          <a:xfrm>
            <a:off x="1143000" y="504825"/>
            <a:ext cx="819150" cy="7524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Calibri" panose="020F0502020204030204"/>
                <a:ea typeface="+mn-ea"/>
                <a:cs typeface="+mn-cs"/>
              </a:rPr>
              <a:t>3</a:t>
            </a:r>
          </a:p>
        </p:txBody>
      </p:sp>
      <p:pic>
        <p:nvPicPr>
          <p:cNvPr id="8" name="Picture 7">
            <a:extLst>
              <a:ext uri="{FF2B5EF4-FFF2-40B4-BE49-F238E27FC236}">
                <a16:creationId xmlns:a16="http://schemas.microsoft.com/office/drawing/2014/main" id="{8B1CF6FD-577F-C8F9-5CA2-A24A328BC382}"/>
              </a:ext>
            </a:extLst>
          </p:cNvPr>
          <p:cNvPicPr>
            <a:picLocks noChangeAspect="1"/>
          </p:cNvPicPr>
          <p:nvPr/>
        </p:nvPicPr>
        <p:blipFill>
          <a:blip r:embed="rId3"/>
          <a:stretch>
            <a:fillRect/>
          </a:stretch>
        </p:blipFill>
        <p:spPr>
          <a:xfrm>
            <a:off x="2190750" y="1756920"/>
            <a:ext cx="7639050" cy="4477192"/>
          </a:xfrm>
          <a:prstGeom prst="rect">
            <a:avLst/>
          </a:prstGeom>
        </p:spPr>
      </p:pic>
      <p:sp>
        <p:nvSpPr>
          <p:cNvPr id="10" name="Rectangle: Rounded Corners 9">
            <a:extLst>
              <a:ext uri="{FF2B5EF4-FFF2-40B4-BE49-F238E27FC236}">
                <a16:creationId xmlns:a16="http://schemas.microsoft.com/office/drawing/2014/main" id="{AA663168-C94C-1845-92E8-CB971BA904E6}"/>
              </a:ext>
            </a:extLst>
          </p:cNvPr>
          <p:cNvSpPr/>
          <p:nvPr/>
        </p:nvSpPr>
        <p:spPr>
          <a:xfrm>
            <a:off x="3562350" y="2314575"/>
            <a:ext cx="1847850" cy="523875"/>
          </a:xfrm>
          <a:prstGeom prst="roundRect">
            <a:avLst/>
          </a:prstGeom>
          <a:solidFill>
            <a:srgbClr val="CC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rgbClr val="002060"/>
                </a:solidFill>
              </a:rPr>
              <a:t>Góc</a:t>
            </a:r>
            <a:r>
              <a:rPr lang="en-US" sz="2800" b="1" dirty="0">
                <a:solidFill>
                  <a:srgbClr val="002060"/>
                </a:solidFill>
              </a:rPr>
              <a:t> </a:t>
            </a:r>
            <a:r>
              <a:rPr lang="en-US" sz="2800" b="1" dirty="0" err="1">
                <a:solidFill>
                  <a:srgbClr val="002060"/>
                </a:solidFill>
              </a:rPr>
              <a:t>bẹt</a:t>
            </a:r>
            <a:endParaRPr lang="en-US" sz="2800" b="1" dirty="0">
              <a:solidFill>
                <a:srgbClr val="002060"/>
              </a:solidFill>
            </a:endParaRPr>
          </a:p>
        </p:txBody>
      </p:sp>
      <p:sp>
        <p:nvSpPr>
          <p:cNvPr id="11" name="Rectangle: Rounded Corners 10">
            <a:extLst>
              <a:ext uri="{FF2B5EF4-FFF2-40B4-BE49-F238E27FC236}">
                <a16:creationId xmlns:a16="http://schemas.microsoft.com/office/drawing/2014/main" id="{496B738B-37B9-C45B-2F42-122DC7738956}"/>
              </a:ext>
            </a:extLst>
          </p:cNvPr>
          <p:cNvSpPr/>
          <p:nvPr/>
        </p:nvSpPr>
        <p:spPr>
          <a:xfrm>
            <a:off x="8629650" y="2533650"/>
            <a:ext cx="1847850" cy="523875"/>
          </a:xfrm>
          <a:prstGeom prst="roundRect">
            <a:avLst/>
          </a:prstGeom>
          <a:solidFill>
            <a:srgbClr val="CC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rgbClr val="002060"/>
                </a:solidFill>
              </a:rPr>
              <a:t>Góc</a:t>
            </a:r>
            <a:r>
              <a:rPr lang="en-US" sz="2800" b="1" dirty="0">
                <a:solidFill>
                  <a:srgbClr val="002060"/>
                </a:solidFill>
              </a:rPr>
              <a:t> </a:t>
            </a:r>
            <a:r>
              <a:rPr lang="en-US" sz="2800" b="1" dirty="0" err="1">
                <a:solidFill>
                  <a:srgbClr val="002060"/>
                </a:solidFill>
              </a:rPr>
              <a:t>nhọn</a:t>
            </a:r>
            <a:endParaRPr lang="en-US" sz="2800" b="1" dirty="0">
              <a:solidFill>
                <a:srgbClr val="002060"/>
              </a:solidFill>
            </a:endParaRPr>
          </a:p>
        </p:txBody>
      </p:sp>
      <p:sp>
        <p:nvSpPr>
          <p:cNvPr id="13" name="Rectangle: Rounded Corners 12">
            <a:extLst>
              <a:ext uri="{FF2B5EF4-FFF2-40B4-BE49-F238E27FC236}">
                <a16:creationId xmlns:a16="http://schemas.microsoft.com/office/drawing/2014/main" id="{15C0CF28-432C-978C-3DAE-93C6FB5C4E29}"/>
              </a:ext>
            </a:extLst>
          </p:cNvPr>
          <p:cNvSpPr/>
          <p:nvPr/>
        </p:nvSpPr>
        <p:spPr>
          <a:xfrm>
            <a:off x="1543050" y="4772025"/>
            <a:ext cx="1847850" cy="523875"/>
          </a:xfrm>
          <a:prstGeom prst="roundRect">
            <a:avLst/>
          </a:prstGeom>
          <a:solidFill>
            <a:srgbClr val="CC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rgbClr val="002060"/>
                </a:solidFill>
              </a:rPr>
              <a:t>Góc</a:t>
            </a:r>
            <a:r>
              <a:rPr lang="en-US" sz="2800" b="1" dirty="0">
                <a:solidFill>
                  <a:srgbClr val="002060"/>
                </a:solidFill>
              </a:rPr>
              <a:t> </a:t>
            </a:r>
            <a:r>
              <a:rPr lang="en-US" sz="2800" b="1" dirty="0" err="1">
                <a:solidFill>
                  <a:srgbClr val="002060"/>
                </a:solidFill>
              </a:rPr>
              <a:t>vuông</a:t>
            </a:r>
            <a:endParaRPr lang="en-US" sz="2800" b="1" dirty="0">
              <a:solidFill>
                <a:srgbClr val="002060"/>
              </a:solidFill>
            </a:endParaRPr>
          </a:p>
        </p:txBody>
      </p:sp>
      <p:sp>
        <p:nvSpPr>
          <p:cNvPr id="18" name="Rectangle: Rounded Corners 17">
            <a:extLst>
              <a:ext uri="{FF2B5EF4-FFF2-40B4-BE49-F238E27FC236}">
                <a16:creationId xmlns:a16="http://schemas.microsoft.com/office/drawing/2014/main" id="{B69AD057-C70F-65A5-D851-36F59C588B9D}"/>
              </a:ext>
            </a:extLst>
          </p:cNvPr>
          <p:cNvSpPr/>
          <p:nvPr/>
        </p:nvSpPr>
        <p:spPr>
          <a:xfrm>
            <a:off x="7124700" y="4457700"/>
            <a:ext cx="1847850" cy="523875"/>
          </a:xfrm>
          <a:prstGeom prst="roundRect">
            <a:avLst/>
          </a:prstGeom>
          <a:solidFill>
            <a:srgbClr val="CC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rgbClr val="002060"/>
                </a:solidFill>
              </a:rPr>
              <a:t>Góc</a:t>
            </a:r>
            <a:r>
              <a:rPr lang="en-US" sz="2800" b="1" dirty="0">
                <a:solidFill>
                  <a:srgbClr val="002060"/>
                </a:solidFill>
              </a:rPr>
              <a:t> </a:t>
            </a:r>
            <a:r>
              <a:rPr lang="en-US" sz="2800" b="1" dirty="0" err="1">
                <a:solidFill>
                  <a:srgbClr val="002060"/>
                </a:solidFill>
              </a:rPr>
              <a:t>tù</a:t>
            </a:r>
            <a:endParaRPr lang="en-US" sz="2800" b="1" dirty="0">
              <a:solidFill>
                <a:srgbClr val="002060"/>
              </a:solidFill>
            </a:endParaRPr>
          </a:p>
        </p:txBody>
      </p:sp>
    </p:spTree>
    <p:extLst>
      <p:ext uri="{BB962C8B-B14F-4D97-AF65-F5344CB8AC3E}">
        <p14:creationId xmlns:p14="http://schemas.microsoft.com/office/powerpoint/2010/main" val="1476965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down)">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down)">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ipe(down)">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wipe(down)">
                                      <p:cBhvr>
                                        <p:cTn id="3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 grpId="0" animBg="1"/>
      <p:bldP spid="11" grpId="0" animBg="1"/>
      <p:bldP spid="13" grpId="0" animBg="1"/>
      <p:bldP spid="1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12192000" cy="7019925"/>
          </a:xfrm>
          <a:prstGeom prst="rect">
            <a:avLst/>
          </a:prstGeom>
        </p:spPr>
      </p:pic>
      <p:pic>
        <p:nvPicPr>
          <p:cNvPr id="3" name="Picture 9">
            <a:extLst>
              <a:ext uri="{FF2B5EF4-FFF2-40B4-BE49-F238E27FC236}">
                <a16:creationId xmlns:a16="http://schemas.microsoft.com/office/drawing/2014/main" id="{4C80D1F5-2E62-4F4B-BBD5-9E160C130939}"/>
              </a:ext>
            </a:extLst>
          </p:cNvPr>
          <p:cNvPicPr>
            <a:picLocks noChangeAspect="1"/>
          </p:cNvPicPr>
          <p:nvPr/>
        </p:nvPicPr>
        <p:blipFill>
          <a:blip r:embed="rId3"/>
          <a:stretch>
            <a:fillRect/>
          </a:stretch>
        </p:blipFill>
        <p:spPr>
          <a:xfrm>
            <a:off x="8956791" y="3706427"/>
            <a:ext cx="2114615" cy="3056323"/>
          </a:xfrm>
          <a:prstGeom prst="rect">
            <a:avLst/>
          </a:prstGeom>
        </p:spPr>
      </p:pic>
      <p:sp>
        <p:nvSpPr>
          <p:cNvPr id="5" name="Bong bóng Lời nói: Hình bầu dục 4">
            <a:extLst>
              <a:ext uri="{FF2B5EF4-FFF2-40B4-BE49-F238E27FC236}">
                <a16:creationId xmlns:a16="http://schemas.microsoft.com/office/drawing/2014/main" id="{5A035A33-8E8A-4B3E-801E-9F3F49EA9E24}"/>
              </a:ext>
            </a:extLst>
          </p:cNvPr>
          <p:cNvSpPr/>
          <p:nvPr/>
        </p:nvSpPr>
        <p:spPr>
          <a:xfrm flipH="1">
            <a:off x="1914524" y="1181101"/>
            <a:ext cx="9079230" cy="2562224"/>
          </a:xfrm>
          <a:prstGeom prst="wedgeEllipseCallout">
            <a:avLst>
              <a:gd name="adj1" fmla="val -25954"/>
              <a:gd name="adj2" fmla="val 6461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2800" b="1" dirty="0" err="1">
                <a:solidFill>
                  <a:srgbClr val="002060"/>
                </a:solidFill>
                <a:latin typeface="Cambria" panose="02040503050406030204" pitchFamily="18" charset="0"/>
                <a:ea typeface="Cambria" panose="02040503050406030204" pitchFamily="18" charset="0"/>
              </a:rPr>
              <a:t>Luật</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chơi</a:t>
            </a:r>
            <a:r>
              <a:rPr lang="en-US" sz="2800" b="1" dirty="0">
                <a:solidFill>
                  <a:srgbClr val="002060"/>
                </a:solidFill>
                <a:latin typeface="Cambria" panose="02040503050406030204" pitchFamily="18" charset="0"/>
                <a:ea typeface="Cambria" panose="02040503050406030204" pitchFamily="18" charset="0"/>
              </a:rPr>
              <a:t>: </a:t>
            </a:r>
            <a:r>
              <a:rPr lang="vi-VN" sz="2800" b="1" dirty="0">
                <a:solidFill>
                  <a:srgbClr val="002060"/>
                </a:solidFill>
                <a:latin typeface="Cambria" panose="02040503050406030204" pitchFamily="18" charset="0"/>
                <a:ea typeface="Cambria" panose="02040503050406030204" pitchFamily="18" charset="0"/>
              </a:rPr>
              <a:t>Nối tiếp từng cặp 2 bạn lên trước lớp, 1 bạn dùng cánh tay, khuỷu tay để tạo hình ảnh của góc nhọn, góc tù, góc bẹt. 1 bạn khác gọi tên góc và chỉ ra đỉnh và cạnh của góc. </a:t>
            </a:r>
            <a:endParaRPr kumimoji="0" lang="vi-VN" sz="2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endParaRPr>
          </a:p>
        </p:txBody>
      </p:sp>
      <p:pic>
        <p:nvPicPr>
          <p:cNvPr id="4" name="Picture 4" descr="https://i.pinimg.com/564x/1f/8f/24/1f8f24e19deb35a60c20060e6368a5ae.jpg">
            <a:extLst>
              <a:ext uri="{FF2B5EF4-FFF2-40B4-BE49-F238E27FC236}">
                <a16:creationId xmlns:a16="http://schemas.microsoft.com/office/drawing/2014/main" id="{0D5A6372-835F-4D9A-E193-771310040247}"/>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3111" b="98222" l="9947" r="89876">
                        <a14:foregroundMark x1="34636" y1="38000" x2="36057" y2="47556"/>
                        <a14:foregroundMark x1="36057" y1="47556" x2="36057" y2="47556"/>
                        <a14:foregroundMark x1="29485" y1="61556" x2="44050" y2="69556"/>
                        <a14:foregroundMark x1="47425" y1="58444" x2="50799" y2="75111"/>
                      </a14:backgroundRemoval>
                    </a14:imgEffect>
                  </a14:imgLayer>
                </a14:imgProps>
              </a:ext>
              <a:ext uri="{28A0092B-C50C-407E-A947-70E740481C1C}">
                <a14:useLocalDpi xmlns:a14="http://schemas.microsoft.com/office/drawing/2010/main" val="0"/>
              </a:ext>
            </a:extLst>
          </a:blip>
          <a:srcRect/>
          <a:stretch>
            <a:fillRect/>
          </a:stretch>
        </p:blipFill>
        <p:spPr bwMode="auto">
          <a:xfrm>
            <a:off x="-100465" y="3345112"/>
            <a:ext cx="4395013" cy="351288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6350BE85-D07A-12D5-690E-DDDF3C073618}"/>
              </a:ext>
            </a:extLst>
          </p:cNvPr>
          <p:cNvPicPr>
            <a:picLocks noChangeAspect="1"/>
          </p:cNvPicPr>
          <p:nvPr/>
        </p:nvPicPr>
        <p:blipFill>
          <a:blip r:embed="rId6"/>
          <a:stretch>
            <a:fillRect/>
          </a:stretch>
        </p:blipFill>
        <p:spPr>
          <a:xfrm>
            <a:off x="1600498" y="303626"/>
            <a:ext cx="10705504" cy="707197"/>
          </a:xfrm>
          <a:prstGeom prst="rect">
            <a:avLst/>
          </a:prstGeom>
        </p:spPr>
      </p:pic>
    </p:spTree>
    <p:extLst>
      <p:ext uri="{BB962C8B-B14F-4D97-AF65-F5344CB8AC3E}">
        <p14:creationId xmlns:p14="http://schemas.microsoft.com/office/powerpoint/2010/main" val="79241067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500" fill="hold"/>
                                        <p:tgtEl>
                                          <p:spTgt spid="4"/>
                                        </p:tgtEl>
                                        <p:attrNameLst>
                                          <p:attrName>ppt_x</p:attrName>
                                        </p:attrNameLst>
                                      </p:cBhvr>
                                      <p:tavLst>
                                        <p:tav tm="0">
                                          <p:val>
                                            <p:strVal val="#ppt_x"/>
                                          </p:val>
                                        </p:tav>
                                        <p:tav tm="100000">
                                          <p:val>
                                            <p:strVal val="#ppt_x"/>
                                          </p:val>
                                        </p:tav>
                                      </p:tavLst>
                                    </p:anim>
                                    <p:anim calcmode="lin" valueType="num">
                                      <p:cBhvr additive="base">
                                        <p:cTn id="1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grpSp>
        <p:nvGrpSpPr>
          <p:cNvPr id="35" name="组合 34"/>
          <p:cNvGrpSpPr/>
          <p:nvPr/>
        </p:nvGrpSpPr>
        <p:grpSpPr>
          <a:xfrm>
            <a:off x="1411605" y="2347"/>
            <a:ext cx="9368669" cy="5835722"/>
            <a:chOff x="492" y="-1523"/>
            <a:chExt cx="18217" cy="11347"/>
          </a:xfrm>
        </p:grpSpPr>
        <p:pic>
          <p:nvPicPr>
            <p:cNvPr id="5" name="图片 4" descr="44"/>
            <p:cNvPicPr>
              <a:picLocks noChangeAspect="1"/>
            </p:cNvPicPr>
            <p:nvPr/>
          </p:nvPicPr>
          <p:blipFill>
            <a:blip r:embed="rId3"/>
            <a:srcRect l="6361" t="16863" r="18978" b="17060"/>
            <a:stretch>
              <a:fillRect/>
            </a:stretch>
          </p:blipFill>
          <p:spPr>
            <a:xfrm>
              <a:off x="492" y="755"/>
              <a:ext cx="18217" cy="9069"/>
            </a:xfrm>
            <a:prstGeom prst="rect">
              <a:avLst/>
            </a:prstGeom>
          </p:spPr>
        </p:pic>
        <p:grpSp>
          <p:nvGrpSpPr>
            <p:cNvPr id="34" name="组合 33"/>
            <p:cNvGrpSpPr/>
            <p:nvPr/>
          </p:nvGrpSpPr>
          <p:grpSpPr>
            <a:xfrm>
              <a:off x="4196" y="-1523"/>
              <a:ext cx="10641" cy="2814"/>
              <a:chOff x="4196" y="-1523"/>
              <a:chExt cx="10641" cy="2814"/>
            </a:xfrm>
          </p:grpSpPr>
          <p:grpSp>
            <p:nvGrpSpPr>
              <p:cNvPr id="7" name="组合 6"/>
              <p:cNvGrpSpPr/>
              <p:nvPr/>
            </p:nvGrpSpPr>
            <p:grpSpPr>
              <a:xfrm>
                <a:off x="4196" y="-1523"/>
                <a:ext cx="577" cy="2814"/>
                <a:chOff x="2851" y="-1602"/>
                <a:chExt cx="610" cy="2975"/>
              </a:xfrm>
            </p:grpSpPr>
            <p:sp>
              <p:nvSpPr>
                <p:cNvPr id="8" name="矩形 7"/>
                <p:cNvSpPr/>
                <p:nvPr/>
              </p:nvSpPr>
              <p:spPr>
                <a:xfrm>
                  <a:off x="2890" y="-1602"/>
                  <a:ext cx="531" cy="2603"/>
                </a:xfrm>
                <a:prstGeom prst="rect">
                  <a:avLst/>
                </a:prstGeom>
                <a:gradFill>
                  <a:gsLst>
                    <a:gs pos="0">
                      <a:srgbClr val="4B3C2F"/>
                    </a:gs>
                    <a:gs pos="100000">
                      <a:srgbClr val="A97C50"/>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思源黑体 CN Bold" panose="020B0800000000000000"/>
                    <a:cs typeface="+mn-cs"/>
                  </a:endParaRPr>
                </a:p>
              </p:txBody>
            </p:sp>
            <p:sp>
              <p:nvSpPr>
                <p:cNvPr id="22" name="椭圆 21"/>
                <p:cNvSpPr/>
                <p:nvPr/>
              </p:nvSpPr>
              <p:spPr>
                <a:xfrm>
                  <a:off x="2851" y="763"/>
                  <a:ext cx="610" cy="610"/>
                </a:xfrm>
                <a:prstGeom prst="ellipse">
                  <a:avLst/>
                </a:prstGeom>
                <a:solidFill>
                  <a:srgbClr val="A97C50"/>
                </a:solidFill>
                <a:ln w="44450">
                  <a:solidFill>
                    <a:schemeClr val="bg1"/>
                  </a:solid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思源黑体 CN Bold" panose="020B0800000000000000"/>
                    <a:cs typeface="+mn-cs"/>
                  </a:endParaRPr>
                </a:p>
              </p:txBody>
            </p:sp>
          </p:grpSp>
          <p:grpSp>
            <p:nvGrpSpPr>
              <p:cNvPr id="9" name="组合 8"/>
              <p:cNvGrpSpPr/>
              <p:nvPr/>
            </p:nvGrpSpPr>
            <p:grpSpPr>
              <a:xfrm>
                <a:off x="14260" y="-1523"/>
                <a:ext cx="577" cy="2814"/>
                <a:chOff x="2851" y="-1602"/>
                <a:chExt cx="610" cy="2975"/>
              </a:xfrm>
            </p:grpSpPr>
            <p:sp>
              <p:nvSpPr>
                <p:cNvPr id="3" name="矩形 2"/>
                <p:cNvSpPr/>
                <p:nvPr/>
              </p:nvSpPr>
              <p:spPr>
                <a:xfrm>
                  <a:off x="2890" y="-1602"/>
                  <a:ext cx="531" cy="2603"/>
                </a:xfrm>
                <a:prstGeom prst="rect">
                  <a:avLst/>
                </a:prstGeom>
                <a:gradFill>
                  <a:gsLst>
                    <a:gs pos="0">
                      <a:srgbClr val="4B3C2F"/>
                    </a:gs>
                    <a:gs pos="100000">
                      <a:srgbClr val="A97C50"/>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思源黑体 CN Bold" panose="020B0800000000000000"/>
                    <a:cs typeface="+mn-cs"/>
                  </a:endParaRPr>
                </a:p>
              </p:txBody>
            </p:sp>
            <p:sp>
              <p:nvSpPr>
                <p:cNvPr id="26" name="椭圆 25"/>
                <p:cNvSpPr/>
                <p:nvPr/>
              </p:nvSpPr>
              <p:spPr>
                <a:xfrm>
                  <a:off x="2851" y="763"/>
                  <a:ext cx="610" cy="610"/>
                </a:xfrm>
                <a:prstGeom prst="ellipse">
                  <a:avLst/>
                </a:prstGeom>
                <a:solidFill>
                  <a:srgbClr val="A97C50"/>
                </a:solidFill>
                <a:ln w="44450">
                  <a:solidFill>
                    <a:schemeClr val="bg1"/>
                  </a:solid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思源黑体 CN Bold" panose="020B0800000000000000"/>
                    <a:cs typeface="+mn-cs"/>
                  </a:endParaRPr>
                </a:p>
              </p:txBody>
            </p:sp>
          </p:grpSp>
        </p:grpSp>
      </p:grpSp>
      <p:pic>
        <p:nvPicPr>
          <p:cNvPr id="4" name="图片 3" descr="千库网_彩色美术画笔_元素编号12899755"/>
          <p:cNvPicPr>
            <a:picLocks noChangeAspect="1"/>
          </p:cNvPicPr>
          <p:nvPr/>
        </p:nvPicPr>
        <p:blipFill>
          <a:blip r:embed="rId4"/>
          <a:srcRect l="16964" r="25281" b="4906"/>
          <a:stretch>
            <a:fillRect/>
          </a:stretch>
        </p:blipFill>
        <p:spPr>
          <a:xfrm>
            <a:off x="260985" y="3222625"/>
            <a:ext cx="2062480" cy="3397885"/>
          </a:xfrm>
          <a:prstGeom prst="rect">
            <a:avLst/>
          </a:prstGeom>
        </p:spPr>
      </p:pic>
      <p:grpSp>
        <p:nvGrpSpPr>
          <p:cNvPr id="36" name="组合 35"/>
          <p:cNvGrpSpPr/>
          <p:nvPr/>
        </p:nvGrpSpPr>
        <p:grpSpPr>
          <a:xfrm>
            <a:off x="455930" y="131445"/>
            <a:ext cx="11328400" cy="4235450"/>
            <a:chOff x="718" y="207"/>
            <a:chExt cx="17840" cy="6670"/>
          </a:xfrm>
        </p:grpSpPr>
        <p:sp>
          <p:nvSpPr>
            <p:cNvPr id="27" name="椭圆 26"/>
            <p:cNvSpPr/>
            <p:nvPr/>
          </p:nvSpPr>
          <p:spPr>
            <a:xfrm>
              <a:off x="2410" y="6567"/>
              <a:ext cx="310" cy="310"/>
            </a:xfrm>
            <a:prstGeom prst="ellipse">
              <a:avLst/>
            </a:prstGeom>
            <a:noFill/>
            <a:ln>
              <a:solidFill>
                <a:srgbClr val="A97C5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思源黑体 CN Bold" panose="020B0800000000000000"/>
                <a:cs typeface="+mn-cs"/>
              </a:endParaRPr>
            </a:p>
          </p:txBody>
        </p:sp>
        <p:sp>
          <p:nvSpPr>
            <p:cNvPr id="28" name="椭圆 27"/>
            <p:cNvSpPr/>
            <p:nvPr/>
          </p:nvSpPr>
          <p:spPr>
            <a:xfrm>
              <a:off x="718" y="4046"/>
              <a:ext cx="549" cy="549"/>
            </a:xfrm>
            <a:prstGeom prst="ellipse">
              <a:avLst/>
            </a:prstGeom>
            <a:noFill/>
            <a:ln>
              <a:solidFill>
                <a:srgbClr val="A97C5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思源黑体 CN Bold" panose="020B0800000000000000"/>
                <a:cs typeface="+mn-cs"/>
              </a:endParaRPr>
            </a:p>
          </p:txBody>
        </p:sp>
        <p:sp>
          <p:nvSpPr>
            <p:cNvPr id="29" name="椭圆 28"/>
            <p:cNvSpPr/>
            <p:nvPr/>
          </p:nvSpPr>
          <p:spPr>
            <a:xfrm>
              <a:off x="18009" y="3931"/>
              <a:ext cx="549" cy="549"/>
            </a:xfrm>
            <a:prstGeom prst="ellipse">
              <a:avLst/>
            </a:prstGeom>
            <a:noFill/>
            <a:ln>
              <a:solidFill>
                <a:srgbClr val="A97C5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思源黑体 CN Bold" panose="020B0800000000000000"/>
                <a:cs typeface="+mn-cs"/>
              </a:endParaRPr>
            </a:p>
          </p:txBody>
        </p:sp>
        <p:sp>
          <p:nvSpPr>
            <p:cNvPr id="30" name="等腰三角形 29"/>
            <p:cNvSpPr/>
            <p:nvPr/>
          </p:nvSpPr>
          <p:spPr>
            <a:xfrm>
              <a:off x="17118" y="207"/>
              <a:ext cx="548" cy="548"/>
            </a:xfrm>
            <a:prstGeom prst="triangle">
              <a:avLst/>
            </a:prstGeom>
            <a:noFill/>
            <a:ln>
              <a:solidFill>
                <a:srgbClr val="A97C5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思源黑体 CN Bold" panose="020B0800000000000000"/>
                <a:cs typeface="+mn-cs"/>
              </a:endParaRPr>
            </a:p>
          </p:txBody>
        </p:sp>
        <p:sp>
          <p:nvSpPr>
            <p:cNvPr id="32" name="等腰三角形 31"/>
            <p:cNvSpPr/>
            <p:nvPr/>
          </p:nvSpPr>
          <p:spPr>
            <a:xfrm rot="8400000">
              <a:off x="1901" y="874"/>
              <a:ext cx="571" cy="548"/>
            </a:xfrm>
            <a:prstGeom prst="triangle">
              <a:avLst/>
            </a:prstGeom>
            <a:noFill/>
            <a:ln>
              <a:solidFill>
                <a:srgbClr val="A97C5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思源黑体 CN Bold" panose="020B0800000000000000"/>
                <a:cs typeface="+mn-cs"/>
              </a:endParaRPr>
            </a:p>
          </p:txBody>
        </p:sp>
      </p:grpSp>
      <p:cxnSp>
        <p:nvCxnSpPr>
          <p:cNvPr id="33" name="直接连接符 32"/>
          <p:cNvCxnSpPr/>
          <p:nvPr/>
        </p:nvCxnSpPr>
        <p:spPr>
          <a:xfrm>
            <a:off x="2683426" y="3827934"/>
            <a:ext cx="7152005" cy="0"/>
          </a:xfrm>
          <a:prstGeom prst="line">
            <a:avLst/>
          </a:prstGeom>
          <a:ln>
            <a:solidFill>
              <a:schemeClr val="bg1"/>
            </a:solidFill>
            <a:prstDash val="lgDash"/>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81763" y="2149926"/>
            <a:ext cx="4041998" cy="4237087"/>
          </a:xfrm>
          <a:prstGeom prst="rect">
            <a:avLst/>
          </a:prstGeom>
        </p:spPr>
      </p:pic>
      <p:pic>
        <p:nvPicPr>
          <p:cNvPr id="2" name="Picture 1">
            <a:extLst>
              <a:ext uri="{FF2B5EF4-FFF2-40B4-BE49-F238E27FC236}">
                <a16:creationId xmlns:a16="http://schemas.microsoft.com/office/drawing/2014/main" id="{1BE71FB3-64CA-AF1B-1065-D23ACD1CE66E}"/>
              </a:ext>
            </a:extLst>
          </p:cNvPr>
          <p:cNvPicPr>
            <a:picLocks noChangeAspect="1"/>
          </p:cNvPicPr>
          <p:nvPr/>
        </p:nvPicPr>
        <p:blipFill>
          <a:blip r:embed="rId6"/>
          <a:stretch>
            <a:fillRect/>
          </a:stretch>
        </p:blipFill>
        <p:spPr>
          <a:xfrm>
            <a:off x="3633389" y="1882723"/>
            <a:ext cx="4791871" cy="4121253"/>
          </a:xfrm>
          <a:prstGeom prst="rect">
            <a:avLst/>
          </a:prstGeom>
        </p:spPr>
      </p:pic>
    </p:spTree>
    <p:extLst>
      <p:ext uri="{BB962C8B-B14F-4D97-AF65-F5344CB8AC3E}">
        <p14:creationId xmlns:p14="http://schemas.microsoft.com/office/powerpoint/2010/main" val="50454504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https://i.pinimg.com/564x/1f/8f/24/1f8f24e19deb35a60c20060e6368a5ae.jpg">
            <a:extLst>
              <a:ext uri="{FF2B5EF4-FFF2-40B4-BE49-F238E27FC236}">
                <a16:creationId xmlns:a16="http://schemas.microsoft.com/office/drawing/2014/main" id="{09C6903A-3276-0C1E-DAE7-F228DA8518FD}"/>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3111" b="98222" l="9947" r="89876">
                        <a14:foregroundMark x1="34636" y1="38000" x2="36057" y2="47556"/>
                        <a14:foregroundMark x1="36057" y1="47556" x2="36057" y2="47556"/>
                        <a14:foregroundMark x1="29485" y1="61556" x2="44050" y2="69556"/>
                        <a14:foregroundMark x1="47425" y1="58444" x2="50799" y2="75111"/>
                      </a14:backgroundRemoval>
                    </a14:imgEffect>
                  </a14:imgLayer>
                </a14:imgProps>
              </a:ext>
              <a:ext uri="{28A0092B-C50C-407E-A947-70E740481C1C}">
                <a14:useLocalDpi xmlns:a14="http://schemas.microsoft.com/office/drawing/2010/main" val="0"/>
              </a:ext>
            </a:extLst>
          </a:blip>
          <a:srcRect/>
          <a:stretch>
            <a:fillRect/>
          </a:stretch>
        </p:blipFill>
        <p:spPr bwMode="auto">
          <a:xfrm>
            <a:off x="632960" y="2680607"/>
            <a:ext cx="4395013" cy="3512888"/>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a:extLst>
              <a:ext uri="{FF2B5EF4-FFF2-40B4-BE49-F238E27FC236}">
                <a16:creationId xmlns:a16="http://schemas.microsoft.com/office/drawing/2014/main" id="{BFA10277-F912-EF7D-3628-E085CC7B6116}"/>
              </a:ext>
            </a:extLst>
          </p:cNvPr>
          <p:cNvGrpSpPr/>
          <p:nvPr/>
        </p:nvGrpSpPr>
        <p:grpSpPr>
          <a:xfrm>
            <a:off x="3370930" y="451785"/>
            <a:ext cx="8497220" cy="3729512"/>
            <a:chOff x="6898170" y="1307981"/>
            <a:chExt cx="3939869" cy="2373588"/>
          </a:xfrm>
        </p:grpSpPr>
        <p:grpSp>
          <p:nvGrpSpPr>
            <p:cNvPr id="4" name="Group 3">
              <a:extLst>
                <a:ext uri="{FF2B5EF4-FFF2-40B4-BE49-F238E27FC236}">
                  <a16:creationId xmlns:a16="http://schemas.microsoft.com/office/drawing/2014/main" id="{F2A0A58B-968D-5637-E402-60101078B810}"/>
                </a:ext>
              </a:extLst>
            </p:cNvPr>
            <p:cNvGrpSpPr/>
            <p:nvPr/>
          </p:nvGrpSpPr>
          <p:grpSpPr>
            <a:xfrm>
              <a:off x="6898170" y="1307981"/>
              <a:ext cx="3939869" cy="2373588"/>
              <a:chOff x="1132673" y="1476854"/>
              <a:chExt cx="2017727" cy="1828800"/>
            </a:xfrm>
          </p:grpSpPr>
          <p:pic>
            <p:nvPicPr>
              <p:cNvPr id="6" name="图片 7">
                <a:extLst>
                  <a:ext uri="{FF2B5EF4-FFF2-40B4-BE49-F238E27FC236}">
                    <a16:creationId xmlns:a16="http://schemas.microsoft.com/office/drawing/2014/main" id="{91A8F80C-A22E-D384-CB0E-F8A6030853E1}"/>
                  </a:ext>
                </a:extLst>
              </p:cNvPr>
              <p:cNvPicPr>
                <a:picLocks noChangeAspect="1"/>
              </p:cNvPicPr>
              <p:nvPr/>
            </p:nvPicPr>
            <p:blipFill>
              <a:blip r:embed="rId4"/>
              <a:stretch>
                <a:fillRect/>
              </a:stretch>
            </p:blipFill>
            <p:spPr>
              <a:xfrm>
                <a:off x="1132673" y="1476854"/>
                <a:ext cx="2017727" cy="1828800"/>
              </a:xfrm>
              <a:prstGeom prst="rect">
                <a:avLst/>
              </a:prstGeom>
            </p:spPr>
          </p:pic>
          <p:sp>
            <p:nvSpPr>
              <p:cNvPr id="7" name="TextBox 6">
                <a:extLst>
                  <a:ext uri="{FF2B5EF4-FFF2-40B4-BE49-F238E27FC236}">
                    <a16:creationId xmlns:a16="http://schemas.microsoft.com/office/drawing/2014/main" id="{F9B8D6CF-2C25-2DC8-8E4D-B6BE1A2C728F}"/>
                  </a:ext>
                </a:extLst>
              </p:cNvPr>
              <p:cNvSpPr txBox="1"/>
              <p:nvPr/>
            </p:nvSpPr>
            <p:spPr>
              <a:xfrm>
                <a:off x="1395366" y="2229863"/>
                <a:ext cx="1641298" cy="4268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000" b="0" i="0" u="none" strike="noStrike" kern="1200" cap="none" spc="0" normalizeH="0" baseline="0" noProof="0" dirty="0">
                  <a:ln>
                    <a:noFill/>
                  </a:ln>
                  <a:solidFill>
                    <a:srgbClr val="0066FF"/>
                  </a:solidFill>
                  <a:effectLst/>
                  <a:uLnTx/>
                  <a:uFillTx/>
                  <a:latin typeface="Pattaya" panose="00000500000000000000" pitchFamily="2" charset="-34"/>
                  <a:ea typeface="+mn-ea"/>
                  <a:cs typeface="Pattaya" panose="00000500000000000000" pitchFamily="2" charset="-34"/>
                </a:endParaRPr>
              </a:p>
            </p:txBody>
          </p:sp>
        </p:grpSp>
        <p:sp>
          <p:nvSpPr>
            <p:cNvPr id="5" name="Rectangle 4">
              <a:extLst>
                <a:ext uri="{FF2B5EF4-FFF2-40B4-BE49-F238E27FC236}">
                  <a16:creationId xmlns:a16="http://schemas.microsoft.com/office/drawing/2014/main" id="{25E80897-321B-48E6-8DE6-42C25DF4C837}"/>
                </a:ext>
              </a:extLst>
            </p:cNvPr>
            <p:cNvSpPr/>
            <p:nvPr/>
          </p:nvSpPr>
          <p:spPr>
            <a:xfrm>
              <a:off x="7415045" y="2124036"/>
              <a:ext cx="2864598" cy="1351568"/>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300" b="1" i="0">
                  <a:solidFill>
                    <a:srgbClr val="FF0000"/>
                  </a:solidFill>
                  <a:effectLst/>
                  <a:latin typeface="Cambria" panose="02040503050406030204" pitchFamily="18" charset="0"/>
                  <a:ea typeface="Cambria" panose="02040503050406030204" pitchFamily="18" charset="0"/>
                </a:rPr>
                <a:t>4. Hãy</a:t>
              </a:r>
              <a:r>
                <a:rPr lang="en-US" sz="3300" b="1" i="0" dirty="0">
                  <a:solidFill>
                    <a:srgbClr val="FF0000"/>
                  </a:solidFill>
                  <a:effectLst/>
                  <a:latin typeface="Cambria" panose="02040503050406030204" pitchFamily="18" charset="0"/>
                  <a:ea typeface="Cambria" panose="02040503050406030204" pitchFamily="18" charset="0"/>
                </a:rPr>
                <a:t> </a:t>
              </a:r>
              <a:r>
                <a:rPr lang="en-US" sz="3300" b="1" i="0" dirty="0" err="1">
                  <a:solidFill>
                    <a:srgbClr val="FF0000"/>
                  </a:solidFill>
                  <a:effectLst/>
                  <a:latin typeface="Cambria" panose="02040503050406030204" pitchFamily="18" charset="0"/>
                  <a:ea typeface="Cambria" panose="02040503050406030204" pitchFamily="18" charset="0"/>
                </a:rPr>
                <a:t>chỉ</a:t>
              </a:r>
              <a:r>
                <a:rPr lang="en-US" sz="3300" b="1" i="0" dirty="0">
                  <a:solidFill>
                    <a:srgbClr val="FF0000"/>
                  </a:solidFill>
                  <a:effectLst/>
                  <a:latin typeface="Cambria" panose="02040503050406030204" pitchFamily="18" charset="0"/>
                  <a:ea typeface="Cambria" panose="02040503050406030204" pitchFamily="18" charset="0"/>
                </a:rPr>
                <a:t> </a:t>
              </a:r>
              <a:r>
                <a:rPr lang="en-US" sz="3300" b="1" i="0" dirty="0" err="1">
                  <a:solidFill>
                    <a:srgbClr val="FF0000"/>
                  </a:solidFill>
                  <a:effectLst/>
                  <a:latin typeface="Cambria" panose="02040503050406030204" pitchFamily="18" charset="0"/>
                  <a:ea typeface="Cambria" panose="02040503050406030204" pitchFamily="18" charset="0"/>
                </a:rPr>
                <a:t>ra</a:t>
              </a:r>
              <a:r>
                <a:rPr lang="en-US" sz="3300" b="1" i="0" dirty="0">
                  <a:solidFill>
                    <a:srgbClr val="FF0000"/>
                  </a:solidFill>
                  <a:effectLst/>
                  <a:latin typeface="Cambria" panose="02040503050406030204" pitchFamily="18" charset="0"/>
                  <a:ea typeface="Cambria" panose="02040503050406030204" pitchFamily="18" charset="0"/>
                </a:rPr>
                <a:t> </a:t>
              </a:r>
              <a:r>
                <a:rPr lang="en-US" sz="3300" b="1" i="0" dirty="0" err="1">
                  <a:solidFill>
                    <a:srgbClr val="FF0000"/>
                  </a:solidFill>
                  <a:effectLst/>
                  <a:latin typeface="Cambria" panose="02040503050406030204" pitchFamily="18" charset="0"/>
                  <a:ea typeface="Cambria" panose="02040503050406030204" pitchFamily="18" charset="0"/>
                </a:rPr>
                <a:t>hình</a:t>
              </a:r>
              <a:r>
                <a:rPr lang="en-US" sz="3300" b="1" i="0" dirty="0">
                  <a:solidFill>
                    <a:srgbClr val="FF0000"/>
                  </a:solidFill>
                  <a:effectLst/>
                  <a:latin typeface="Cambria" panose="02040503050406030204" pitchFamily="18" charset="0"/>
                  <a:ea typeface="Cambria" panose="02040503050406030204" pitchFamily="18" charset="0"/>
                </a:rPr>
                <a:t> </a:t>
              </a:r>
              <a:r>
                <a:rPr lang="en-US" sz="3300" b="1" i="0" dirty="0" err="1">
                  <a:solidFill>
                    <a:srgbClr val="FF0000"/>
                  </a:solidFill>
                  <a:effectLst/>
                  <a:latin typeface="Cambria" panose="02040503050406030204" pitchFamily="18" charset="0"/>
                  <a:ea typeface="Cambria" panose="02040503050406030204" pitchFamily="18" charset="0"/>
                </a:rPr>
                <a:t>ảnh</a:t>
              </a:r>
              <a:r>
                <a:rPr lang="en-US" sz="3300" b="1" i="0" dirty="0">
                  <a:solidFill>
                    <a:srgbClr val="FF0000"/>
                  </a:solidFill>
                  <a:effectLst/>
                  <a:latin typeface="Cambria" panose="02040503050406030204" pitchFamily="18" charset="0"/>
                  <a:ea typeface="Cambria" panose="02040503050406030204" pitchFamily="18" charset="0"/>
                </a:rPr>
                <a:t> </a:t>
              </a:r>
              <a:r>
                <a:rPr lang="en-US" sz="3300" b="1" i="0" dirty="0" err="1">
                  <a:solidFill>
                    <a:srgbClr val="FF0000"/>
                  </a:solidFill>
                  <a:effectLst/>
                  <a:latin typeface="Cambria" panose="02040503050406030204" pitchFamily="18" charset="0"/>
                  <a:ea typeface="Cambria" panose="02040503050406030204" pitchFamily="18" charset="0"/>
                </a:rPr>
                <a:t>góc</a:t>
              </a:r>
              <a:r>
                <a:rPr lang="en-US" sz="3300" b="1" i="0" dirty="0">
                  <a:solidFill>
                    <a:srgbClr val="FF0000"/>
                  </a:solidFill>
                  <a:effectLst/>
                  <a:latin typeface="Cambria" panose="02040503050406030204" pitchFamily="18" charset="0"/>
                  <a:ea typeface="Cambria" panose="02040503050406030204" pitchFamily="18" charset="0"/>
                </a:rPr>
                <a:t> </a:t>
              </a:r>
              <a:r>
                <a:rPr lang="en-US" sz="3300" b="1" i="0" dirty="0" err="1">
                  <a:solidFill>
                    <a:srgbClr val="FF0000"/>
                  </a:solidFill>
                  <a:effectLst/>
                  <a:latin typeface="Cambria" panose="02040503050406030204" pitchFamily="18" charset="0"/>
                  <a:ea typeface="Cambria" panose="02040503050406030204" pitchFamily="18" charset="0"/>
                </a:rPr>
                <a:t>nhọn</a:t>
              </a:r>
              <a:r>
                <a:rPr lang="en-US" sz="3300" b="1" i="0" dirty="0">
                  <a:solidFill>
                    <a:srgbClr val="FF0000"/>
                  </a:solidFill>
                  <a:effectLst/>
                  <a:latin typeface="Cambria" panose="02040503050406030204" pitchFamily="18" charset="0"/>
                  <a:ea typeface="Cambria" panose="02040503050406030204" pitchFamily="18" charset="0"/>
                </a:rPr>
                <a:t>, </a:t>
              </a:r>
              <a:r>
                <a:rPr lang="en-US" sz="3300" b="1" i="0" dirty="0" err="1">
                  <a:solidFill>
                    <a:srgbClr val="FF0000"/>
                  </a:solidFill>
                  <a:effectLst/>
                  <a:latin typeface="Cambria" panose="02040503050406030204" pitchFamily="18" charset="0"/>
                  <a:ea typeface="Cambria" panose="02040503050406030204" pitchFamily="18" charset="0"/>
                </a:rPr>
                <a:t>góc</a:t>
              </a:r>
              <a:r>
                <a:rPr lang="en-US" sz="3300" b="1" i="0" dirty="0">
                  <a:solidFill>
                    <a:srgbClr val="FF0000"/>
                  </a:solidFill>
                  <a:effectLst/>
                  <a:latin typeface="Cambria" panose="02040503050406030204" pitchFamily="18" charset="0"/>
                  <a:ea typeface="Cambria" panose="02040503050406030204" pitchFamily="18" charset="0"/>
                </a:rPr>
                <a:t> </a:t>
              </a:r>
              <a:r>
                <a:rPr lang="en-US" sz="3300" b="1" i="0" dirty="0" err="1">
                  <a:solidFill>
                    <a:srgbClr val="FF0000"/>
                  </a:solidFill>
                  <a:effectLst/>
                  <a:latin typeface="Cambria" panose="02040503050406030204" pitchFamily="18" charset="0"/>
                  <a:ea typeface="Cambria" panose="02040503050406030204" pitchFamily="18" charset="0"/>
                </a:rPr>
                <a:t>vuông</a:t>
              </a:r>
              <a:r>
                <a:rPr lang="en-US" sz="3300" b="1" i="0" dirty="0">
                  <a:solidFill>
                    <a:srgbClr val="FF0000"/>
                  </a:solidFill>
                  <a:effectLst/>
                  <a:latin typeface="Cambria" panose="02040503050406030204" pitchFamily="18" charset="0"/>
                  <a:ea typeface="Cambria" panose="02040503050406030204" pitchFamily="18" charset="0"/>
                </a:rPr>
                <a:t>, </a:t>
              </a:r>
              <a:r>
                <a:rPr lang="en-US" sz="3300" b="1" i="0" dirty="0" err="1">
                  <a:solidFill>
                    <a:srgbClr val="FF0000"/>
                  </a:solidFill>
                  <a:effectLst/>
                  <a:latin typeface="Cambria" panose="02040503050406030204" pitchFamily="18" charset="0"/>
                  <a:ea typeface="Cambria" panose="02040503050406030204" pitchFamily="18" charset="0"/>
                </a:rPr>
                <a:t>góc</a:t>
              </a:r>
              <a:r>
                <a:rPr lang="en-US" sz="3300" b="1" i="0" dirty="0">
                  <a:solidFill>
                    <a:srgbClr val="FF0000"/>
                  </a:solidFill>
                  <a:effectLst/>
                  <a:latin typeface="Cambria" panose="02040503050406030204" pitchFamily="18" charset="0"/>
                  <a:ea typeface="Cambria" panose="02040503050406030204" pitchFamily="18" charset="0"/>
                </a:rPr>
                <a:t> </a:t>
              </a:r>
              <a:r>
                <a:rPr lang="en-US" sz="3300" b="1" i="0" dirty="0" err="1">
                  <a:solidFill>
                    <a:srgbClr val="FF0000"/>
                  </a:solidFill>
                  <a:effectLst/>
                  <a:latin typeface="Cambria" panose="02040503050406030204" pitchFamily="18" charset="0"/>
                  <a:ea typeface="Cambria" panose="02040503050406030204" pitchFamily="18" charset="0"/>
                </a:rPr>
                <a:t>tù</a:t>
              </a:r>
              <a:r>
                <a:rPr lang="en-US" sz="3300" b="1" i="0" dirty="0">
                  <a:solidFill>
                    <a:srgbClr val="FF0000"/>
                  </a:solidFill>
                  <a:effectLst/>
                  <a:latin typeface="Cambria" panose="02040503050406030204" pitchFamily="18" charset="0"/>
                  <a:ea typeface="Cambria" panose="02040503050406030204" pitchFamily="18" charset="0"/>
                </a:rPr>
                <a:t>, </a:t>
              </a:r>
              <a:r>
                <a:rPr lang="en-US" sz="3300" b="1" i="0" dirty="0" err="1">
                  <a:solidFill>
                    <a:srgbClr val="FF0000"/>
                  </a:solidFill>
                  <a:effectLst/>
                  <a:latin typeface="Cambria" panose="02040503050406030204" pitchFamily="18" charset="0"/>
                  <a:ea typeface="Cambria" panose="02040503050406030204" pitchFamily="18" charset="0"/>
                </a:rPr>
                <a:t>góc</a:t>
              </a:r>
              <a:r>
                <a:rPr lang="en-US" sz="3300" b="1" i="0" dirty="0">
                  <a:solidFill>
                    <a:srgbClr val="FF0000"/>
                  </a:solidFill>
                  <a:effectLst/>
                  <a:latin typeface="Cambria" panose="02040503050406030204" pitchFamily="18" charset="0"/>
                  <a:ea typeface="Cambria" panose="02040503050406030204" pitchFamily="18" charset="0"/>
                </a:rPr>
                <a:t> </a:t>
              </a:r>
              <a:r>
                <a:rPr lang="en-US" sz="3300" b="1" i="0" dirty="0" err="1">
                  <a:solidFill>
                    <a:srgbClr val="FF0000"/>
                  </a:solidFill>
                  <a:effectLst/>
                  <a:latin typeface="Cambria" panose="02040503050406030204" pitchFamily="18" charset="0"/>
                  <a:ea typeface="Cambria" panose="02040503050406030204" pitchFamily="18" charset="0"/>
                </a:rPr>
                <a:t>bẹt</a:t>
              </a:r>
              <a:r>
                <a:rPr lang="en-US" sz="3300" b="1" i="0" dirty="0">
                  <a:solidFill>
                    <a:srgbClr val="FF0000"/>
                  </a:solidFill>
                  <a:effectLst/>
                  <a:latin typeface="Cambria" panose="02040503050406030204" pitchFamily="18" charset="0"/>
                  <a:ea typeface="Cambria" panose="02040503050406030204" pitchFamily="18" charset="0"/>
                </a:rPr>
                <a:t> </a:t>
              </a:r>
              <a:r>
                <a:rPr lang="en-US" sz="3300" b="1" i="0" dirty="0" err="1">
                  <a:solidFill>
                    <a:srgbClr val="FF0000"/>
                  </a:solidFill>
                  <a:effectLst/>
                  <a:latin typeface="Cambria" panose="02040503050406030204" pitchFamily="18" charset="0"/>
                  <a:ea typeface="Cambria" panose="02040503050406030204" pitchFamily="18" charset="0"/>
                </a:rPr>
                <a:t>có</a:t>
              </a:r>
              <a:r>
                <a:rPr lang="en-US" sz="3300" b="1" i="0" dirty="0">
                  <a:solidFill>
                    <a:srgbClr val="FF0000"/>
                  </a:solidFill>
                  <a:effectLst/>
                  <a:latin typeface="Cambria" panose="02040503050406030204" pitchFamily="18" charset="0"/>
                  <a:ea typeface="Cambria" panose="02040503050406030204" pitchFamily="18" charset="0"/>
                </a:rPr>
                <a:t> </a:t>
              </a:r>
              <a:r>
                <a:rPr lang="en-US" sz="3300" b="1" i="0" dirty="0" err="1">
                  <a:solidFill>
                    <a:srgbClr val="FF0000"/>
                  </a:solidFill>
                  <a:effectLst/>
                  <a:latin typeface="Cambria" panose="02040503050406030204" pitchFamily="18" charset="0"/>
                  <a:ea typeface="Cambria" panose="02040503050406030204" pitchFamily="18" charset="0"/>
                </a:rPr>
                <a:t>trong</a:t>
              </a:r>
              <a:r>
                <a:rPr lang="en-US" sz="3300" b="1" i="0" dirty="0">
                  <a:solidFill>
                    <a:srgbClr val="FF0000"/>
                  </a:solidFill>
                  <a:effectLst/>
                  <a:latin typeface="Cambria" panose="02040503050406030204" pitchFamily="18" charset="0"/>
                  <a:ea typeface="Cambria" panose="02040503050406030204" pitchFamily="18" charset="0"/>
                </a:rPr>
                <a:t> </a:t>
              </a:r>
              <a:r>
                <a:rPr lang="en-US" sz="3300" b="1" i="0" dirty="0" err="1">
                  <a:solidFill>
                    <a:srgbClr val="FF0000"/>
                  </a:solidFill>
                  <a:effectLst/>
                  <a:latin typeface="Cambria" panose="02040503050406030204" pitchFamily="18" charset="0"/>
                  <a:ea typeface="Cambria" panose="02040503050406030204" pitchFamily="18" charset="0"/>
                </a:rPr>
                <a:t>thực</a:t>
              </a:r>
              <a:r>
                <a:rPr lang="en-US" sz="3300" b="1" i="0" dirty="0">
                  <a:solidFill>
                    <a:srgbClr val="FF0000"/>
                  </a:solidFill>
                  <a:effectLst/>
                  <a:latin typeface="Cambria" panose="02040503050406030204" pitchFamily="18" charset="0"/>
                  <a:ea typeface="Cambria" panose="02040503050406030204" pitchFamily="18" charset="0"/>
                </a:rPr>
                <a:t> </a:t>
              </a:r>
              <a:r>
                <a:rPr lang="en-US" sz="3300" b="1" i="0" dirty="0" err="1">
                  <a:solidFill>
                    <a:srgbClr val="FF0000"/>
                  </a:solidFill>
                  <a:effectLst/>
                  <a:latin typeface="Cambria" panose="02040503050406030204" pitchFamily="18" charset="0"/>
                  <a:ea typeface="Cambria" panose="02040503050406030204" pitchFamily="18" charset="0"/>
                </a:rPr>
                <a:t>tế</a:t>
              </a:r>
              <a:r>
                <a:rPr lang="en-US" sz="3300" b="1" i="0" dirty="0">
                  <a:solidFill>
                    <a:srgbClr val="FF0000"/>
                  </a:solidFill>
                  <a:effectLst/>
                  <a:latin typeface="Cambria" panose="02040503050406030204" pitchFamily="18" charset="0"/>
                  <a:ea typeface="Cambria" panose="02040503050406030204" pitchFamily="18" charset="0"/>
                </a:rPr>
                <a:t> </a:t>
              </a:r>
              <a:r>
                <a:rPr lang="en-US" sz="3300" b="1" i="0" dirty="0" err="1">
                  <a:solidFill>
                    <a:srgbClr val="FF0000"/>
                  </a:solidFill>
                  <a:effectLst/>
                  <a:latin typeface="Cambria" panose="02040503050406030204" pitchFamily="18" charset="0"/>
                  <a:ea typeface="Cambria" panose="02040503050406030204" pitchFamily="18" charset="0"/>
                </a:rPr>
                <a:t>mà</a:t>
              </a:r>
              <a:r>
                <a:rPr lang="en-US" sz="3300" b="1" i="0" dirty="0">
                  <a:solidFill>
                    <a:srgbClr val="FF0000"/>
                  </a:solidFill>
                  <a:effectLst/>
                  <a:latin typeface="Cambria" panose="02040503050406030204" pitchFamily="18" charset="0"/>
                  <a:ea typeface="Cambria" panose="02040503050406030204" pitchFamily="18" charset="0"/>
                </a:rPr>
                <a:t> </a:t>
              </a:r>
              <a:r>
                <a:rPr lang="en-US" sz="3300" b="1" i="0" dirty="0" err="1">
                  <a:solidFill>
                    <a:srgbClr val="FF0000"/>
                  </a:solidFill>
                  <a:effectLst/>
                  <a:latin typeface="Cambria" panose="02040503050406030204" pitchFamily="18" charset="0"/>
                  <a:ea typeface="Cambria" panose="02040503050406030204" pitchFamily="18" charset="0"/>
                </a:rPr>
                <a:t>em</a:t>
              </a:r>
              <a:r>
                <a:rPr lang="en-US" sz="3300" b="1" i="0" dirty="0">
                  <a:solidFill>
                    <a:srgbClr val="FF0000"/>
                  </a:solidFill>
                  <a:effectLst/>
                  <a:latin typeface="Cambria" panose="02040503050406030204" pitchFamily="18" charset="0"/>
                  <a:ea typeface="Cambria" panose="02040503050406030204" pitchFamily="18" charset="0"/>
                </a:rPr>
                <a:t> </a:t>
              </a:r>
              <a:r>
                <a:rPr lang="en-US" sz="3300" b="1" i="0" dirty="0" err="1">
                  <a:solidFill>
                    <a:srgbClr val="FF0000"/>
                  </a:solidFill>
                  <a:effectLst/>
                  <a:latin typeface="Cambria" panose="02040503050406030204" pitchFamily="18" charset="0"/>
                  <a:ea typeface="Cambria" panose="02040503050406030204" pitchFamily="18" charset="0"/>
                </a:rPr>
                <a:t>biết</a:t>
              </a:r>
              <a:r>
                <a:rPr lang="en-US" sz="3300" b="1" i="0" dirty="0">
                  <a:solidFill>
                    <a:srgbClr val="FF0000"/>
                  </a:solidFill>
                  <a:effectLst/>
                  <a:latin typeface="Cambria" panose="02040503050406030204" pitchFamily="18" charset="0"/>
                  <a:ea typeface="Cambria" panose="02040503050406030204" pitchFamily="18" charset="0"/>
                </a:rPr>
                <a:t>.</a:t>
              </a:r>
              <a:endParaRPr kumimoji="0" lang="vi-VN" sz="33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endParaRPr>
            </a:p>
          </p:txBody>
        </p:sp>
      </p:grpSp>
    </p:spTree>
    <p:extLst>
      <p:ext uri="{BB962C8B-B14F-4D97-AF65-F5344CB8AC3E}">
        <p14:creationId xmlns:p14="http://schemas.microsoft.com/office/powerpoint/2010/main" val="12064963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ipe(left)">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Tủ lạnh sanaky inverter VH-209HYN 205 lít">
            <a:extLst>
              <a:ext uri="{FF2B5EF4-FFF2-40B4-BE49-F238E27FC236}">
                <a16:creationId xmlns:a16="http://schemas.microsoft.com/office/drawing/2014/main" id="{A4234ED1-01EF-1227-436C-E4893AE4579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7600" y="622300"/>
            <a:ext cx="5168900" cy="5168900"/>
          </a:xfrm>
          <a:prstGeom prst="rect">
            <a:avLst/>
          </a:prstGeom>
          <a:noFill/>
          <a:extLst>
            <a:ext uri="{909E8E84-426E-40DD-AFC4-6F175D3DCCD1}">
              <a14:hiddenFill xmlns:a14="http://schemas.microsoft.com/office/drawing/2010/main">
                <a:solidFill>
                  <a:srgbClr val="FFFFFF"/>
                </a:solidFill>
              </a14:hiddenFill>
            </a:ext>
          </a:extLst>
        </p:spPr>
      </p:pic>
      <p:cxnSp>
        <p:nvCxnSpPr>
          <p:cNvPr id="3" name="Connector: Elbow 2">
            <a:extLst>
              <a:ext uri="{FF2B5EF4-FFF2-40B4-BE49-F238E27FC236}">
                <a16:creationId xmlns:a16="http://schemas.microsoft.com/office/drawing/2014/main" id="{C2E287E3-24B6-9BE5-D68F-EC14897B2500}"/>
              </a:ext>
            </a:extLst>
          </p:cNvPr>
          <p:cNvCxnSpPr>
            <a:cxnSpLocks/>
          </p:cNvCxnSpPr>
          <p:nvPr/>
        </p:nvCxnSpPr>
        <p:spPr>
          <a:xfrm rot="5400000">
            <a:off x="2728913" y="1319215"/>
            <a:ext cx="1304925" cy="1104900"/>
          </a:xfrm>
          <a:prstGeom prst="bentConnector3">
            <a:avLst>
              <a:gd name="adj1" fmla="val -365"/>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0D56E467-AB81-97A0-FC5C-7F4415047EEF}"/>
              </a:ext>
            </a:extLst>
          </p:cNvPr>
          <p:cNvPicPr>
            <a:picLocks noChangeAspect="1"/>
          </p:cNvPicPr>
          <p:nvPr/>
        </p:nvPicPr>
        <p:blipFill>
          <a:blip r:embed="rId3"/>
          <a:stretch>
            <a:fillRect/>
          </a:stretch>
        </p:blipFill>
        <p:spPr>
          <a:xfrm>
            <a:off x="5572125" y="1166812"/>
            <a:ext cx="5295900" cy="4314825"/>
          </a:xfrm>
          <a:prstGeom prst="rect">
            <a:avLst/>
          </a:prstGeom>
        </p:spPr>
      </p:pic>
      <p:sp>
        <p:nvSpPr>
          <p:cNvPr id="10" name="TextBox 9">
            <a:extLst>
              <a:ext uri="{FF2B5EF4-FFF2-40B4-BE49-F238E27FC236}">
                <a16:creationId xmlns:a16="http://schemas.microsoft.com/office/drawing/2014/main" id="{57C2BBEE-963C-86AA-EE73-C7FF267679EC}"/>
              </a:ext>
            </a:extLst>
          </p:cNvPr>
          <p:cNvSpPr txBox="1"/>
          <p:nvPr/>
        </p:nvSpPr>
        <p:spPr>
          <a:xfrm>
            <a:off x="2838450" y="5448300"/>
            <a:ext cx="2200275" cy="584775"/>
          </a:xfrm>
          <a:prstGeom prst="rect">
            <a:avLst/>
          </a:prstGeom>
          <a:noFill/>
        </p:spPr>
        <p:txBody>
          <a:bodyPr wrap="square" rtlCol="0">
            <a:spAutoFit/>
          </a:bodyPr>
          <a:lstStyle/>
          <a:p>
            <a:r>
              <a:rPr lang="en-US" sz="3200" dirty="0" err="1"/>
              <a:t>Góc</a:t>
            </a:r>
            <a:r>
              <a:rPr lang="en-US" sz="3200" dirty="0"/>
              <a:t> </a:t>
            </a:r>
            <a:r>
              <a:rPr lang="en-US" sz="3200" dirty="0" err="1"/>
              <a:t>vuông</a:t>
            </a:r>
            <a:endParaRPr lang="en-US" sz="3200" dirty="0"/>
          </a:p>
        </p:txBody>
      </p:sp>
      <p:grpSp>
        <p:nvGrpSpPr>
          <p:cNvPr id="18" name="Group 17">
            <a:extLst>
              <a:ext uri="{FF2B5EF4-FFF2-40B4-BE49-F238E27FC236}">
                <a16:creationId xmlns:a16="http://schemas.microsoft.com/office/drawing/2014/main" id="{F5055956-FCA0-E77C-B833-2843DBB542E4}"/>
              </a:ext>
            </a:extLst>
          </p:cNvPr>
          <p:cNvGrpSpPr/>
          <p:nvPr/>
        </p:nvGrpSpPr>
        <p:grpSpPr>
          <a:xfrm>
            <a:off x="6191250" y="1590675"/>
            <a:ext cx="666750" cy="1914525"/>
            <a:chOff x="6191250" y="1590675"/>
            <a:chExt cx="666750" cy="1914525"/>
          </a:xfrm>
        </p:grpSpPr>
        <p:cxnSp>
          <p:nvCxnSpPr>
            <p:cNvPr id="12" name="Straight Connector 11">
              <a:extLst>
                <a:ext uri="{FF2B5EF4-FFF2-40B4-BE49-F238E27FC236}">
                  <a16:creationId xmlns:a16="http://schemas.microsoft.com/office/drawing/2014/main" id="{ED647963-2E42-96E3-FF41-23A106565EB5}"/>
                </a:ext>
              </a:extLst>
            </p:cNvPr>
            <p:cNvCxnSpPr>
              <a:cxnSpLocks/>
            </p:cNvCxnSpPr>
            <p:nvPr/>
          </p:nvCxnSpPr>
          <p:spPr>
            <a:xfrm flipH="1">
              <a:off x="6191250" y="1619250"/>
              <a:ext cx="314325" cy="188595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C097B26F-1668-84AB-E748-0E18B34799C2}"/>
                </a:ext>
              </a:extLst>
            </p:cNvPr>
            <p:cNvCxnSpPr>
              <a:cxnSpLocks/>
            </p:cNvCxnSpPr>
            <p:nvPr/>
          </p:nvCxnSpPr>
          <p:spPr>
            <a:xfrm>
              <a:off x="6515100" y="1590675"/>
              <a:ext cx="342900" cy="174307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19" name="TextBox 18">
            <a:extLst>
              <a:ext uri="{FF2B5EF4-FFF2-40B4-BE49-F238E27FC236}">
                <a16:creationId xmlns:a16="http://schemas.microsoft.com/office/drawing/2014/main" id="{88F47D22-D3A7-4C9F-043B-C8564B593349}"/>
              </a:ext>
            </a:extLst>
          </p:cNvPr>
          <p:cNvSpPr txBox="1"/>
          <p:nvPr/>
        </p:nvSpPr>
        <p:spPr>
          <a:xfrm>
            <a:off x="7277100" y="5286375"/>
            <a:ext cx="2200275" cy="584775"/>
          </a:xfrm>
          <a:prstGeom prst="rect">
            <a:avLst/>
          </a:prstGeom>
          <a:noFill/>
        </p:spPr>
        <p:txBody>
          <a:bodyPr wrap="square" rtlCol="0">
            <a:spAutoFit/>
          </a:bodyPr>
          <a:lstStyle/>
          <a:p>
            <a:r>
              <a:rPr lang="en-US" sz="3200" dirty="0" err="1"/>
              <a:t>Góc</a:t>
            </a:r>
            <a:r>
              <a:rPr lang="en-US" sz="3200" dirty="0"/>
              <a:t> </a:t>
            </a:r>
            <a:r>
              <a:rPr lang="en-US" sz="3200" dirty="0" err="1"/>
              <a:t>nhọn</a:t>
            </a:r>
            <a:endParaRPr lang="en-US" sz="3200" dirty="0"/>
          </a:p>
        </p:txBody>
      </p:sp>
    </p:spTree>
    <p:extLst>
      <p:ext uri="{BB962C8B-B14F-4D97-AF65-F5344CB8AC3E}">
        <p14:creationId xmlns:p14="http://schemas.microsoft.com/office/powerpoint/2010/main" val="188468236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wipe(down)">
                                      <p:cBhvr>
                                        <p:cTn id="7" dur="5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arn(inVertic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wipe(down)">
                                      <p:cBhvr>
                                        <p:cTn id="27" dur="500"/>
                                        <p:tgtEl>
                                          <p:spTgt spid="18"/>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barn(inVertical)">
                                      <p:cBhvr>
                                        <p:cTn id="3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9"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ãy chỉ ra hình ảnh góc nhọn, góc vuông, góc tù, góc bẹt có trong thực tế  mà em biết">
            <a:extLst>
              <a:ext uri="{FF2B5EF4-FFF2-40B4-BE49-F238E27FC236}">
                <a16:creationId xmlns:a16="http://schemas.microsoft.com/office/drawing/2014/main" id="{52D071B5-EC1C-E283-FB1A-26554FCB262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67138" y="823913"/>
            <a:ext cx="5081587" cy="376215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76BBA092-C239-3D4F-72EE-5BE0A2E08FA4}"/>
              </a:ext>
            </a:extLst>
          </p:cNvPr>
          <p:cNvSpPr txBox="1"/>
          <p:nvPr/>
        </p:nvSpPr>
        <p:spPr>
          <a:xfrm>
            <a:off x="5257801" y="4676775"/>
            <a:ext cx="2495550" cy="769441"/>
          </a:xfrm>
          <a:prstGeom prst="rect">
            <a:avLst/>
          </a:prstGeom>
          <a:noFill/>
        </p:spPr>
        <p:txBody>
          <a:bodyPr wrap="square" rtlCol="0">
            <a:spAutoFit/>
          </a:bodyPr>
          <a:lstStyle/>
          <a:p>
            <a:r>
              <a:rPr lang="en-US" sz="4400" dirty="0" err="1"/>
              <a:t>Góc</a:t>
            </a:r>
            <a:r>
              <a:rPr lang="en-US" sz="4400" dirty="0"/>
              <a:t> </a:t>
            </a:r>
            <a:r>
              <a:rPr lang="en-US" sz="4400" dirty="0" err="1"/>
              <a:t>bẹt</a:t>
            </a:r>
            <a:endParaRPr lang="en-US" sz="4400" dirty="0"/>
          </a:p>
        </p:txBody>
      </p:sp>
      <p:cxnSp>
        <p:nvCxnSpPr>
          <p:cNvPr id="4" name="Straight Connector 3">
            <a:extLst>
              <a:ext uri="{FF2B5EF4-FFF2-40B4-BE49-F238E27FC236}">
                <a16:creationId xmlns:a16="http://schemas.microsoft.com/office/drawing/2014/main" id="{FC64BBFF-1438-F1D5-0043-ACC17FAEA29F}"/>
              </a:ext>
            </a:extLst>
          </p:cNvPr>
          <p:cNvCxnSpPr>
            <a:cxnSpLocks/>
          </p:cNvCxnSpPr>
          <p:nvPr/>
        </p:nvCxnSpPr>
        <p:spPr>
          <a:xfrm>
            <a:off x="6400800" y="1543050"/>
            <a:ext cx="0" cy="181927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636873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500"/>
                                        <p:tgtEl>
                                          <p:spTgt spid="205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barn(inVertical)">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4DF9DC9A-BD84-6D7A-7D27-E7116EB1DC18}"/>
              </a:ext>
            </a:extLst>
          </p:cNvPr>
          <p:cNvSpPr/>
          <p:nvPr/>
        </p:nvSpPr>
        <p:spPr>
          <a:xfrm>
            <a:off x="4581525" y="568065"/>
            <a:ext cx="2933700" cy="765436"/>
          </a:xfrm>
          <a:prstGeom prst="roundRect">
            <a:avLst/>
          </a:prstGeom>
          <a:solidFill>
            <a:schemeClr val="accent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a:noFill/>
                </a:ln>
                <a:solidFill>
                  <a:srgbClr val="002060"/>
                </a:solidFill>
                <a:effectLst/>
                <a:uLnTx/>
                <a:uFillTx/>
                <a:latin typeface="Lato" panose="020F0502020204030203" pitchFamily="34" charset="0"/>
                <a:ea typeface="Lato" panose="020F0502020204030203" pitchFamily="34" charset="0"/>
                <a:cs typeface="Lato" panose="020F0502020204030203" pitchFamily="34" charset="0"/>
              </a:rPr>
              <a:t>Về</a:t>
            </a:r>
            <a:r>
              <a:rPr kumimoji="0" lang="en-US" sz="5400" b="1" i="0" u="none" strike="noStrike" kern="1200" cap="none" spc="0" normalizeH="0" baseline="0" noProof="0" dirty="0">
                <a:ln>
                  <a:noFill/>
                </a:ln>
                <a:solidFill>
                  <a:srgbClr val="002060"/>
                </a:solidFill>
                <a:effectLst/>
                <a:uLnTx/>
                <a:uFillTx/>
                <a:latin typeface="Lato" panose="020F0502020204030203" pitchFamily="34" charset="0"/>
                <a:ea typeface="Lato" panose="020F0502020204030203" pitchFamily="34" charset="0"/>
                <a:cs typeface="Lato" panose="020F0502020204030203" pitchFamily="34" charset="0"/>
              </a:rPr>
              <a:t> </a:t>
            </a:r>
            <a:r>
              <a:rPr kumimoji="0" lang="en-US" sz="5400" b="1" i="0" u="none" strike="noStrike" kern="1200" cap="none" spc="0" normalizeH="0" baseline="0" noProof="0" dirty="0" err="1">
                <a:ln>
                  <a:noFill/>
                </a:ln>
                <a:solidFill>
                  <a:srgbClr val="002060"/>
                </a:solidFill>
                <a:effectLst/>
                <a:uLnTx/>
                <a:uFillTx/>
                <a:latin typeface="Lato" panose="020F0502020204030203" pitchFamily="34" charset="0"/>
                <a:ea typeface="Lato" panose="020F0502020204030203" pitchFamily="34" charset="0"/>
                <a:cs typeface="Lato" panose="020F0502020204030203" pitchFamily="34" charset="0"/>
              </a:rPr>
              <a:t>nhà</a:t>
            </a:r>
            <a:endParaRPr kumimoji="0" lang="en-US" sz="5400" b="1" i="0" u="none" strike="noStrike" kern="1200" cap="none" spc="0" normalizeH="0" baseline="0" noProof="0" dirty="0">
              <a:ln>
                <a:noFill/>
              </a:ln>
              <a:solidFill>
                <a:srgbClr val="002060"/>
              </a:solidFill>
              <a:effectLst/>
              <a:uLnTx/>
              <a:uFillTx/>
              <a:latin typeface="Lato" panose="020F0502020204030203" pitchFamily="34" charset="0"/>
              <a:ea typeface="Lato" panose="020F0502020204030203" pitchFamily="34" charset="0"/>
              <a:cs typeface="Lato" panose="020F0502020204030203" pitchFamily="34" charset="0"/>
            </a:endParaRPr>
          </a:p>
        </p:txBody>
      </p:sp>
      <p:grpSp>
        <p:nvGrpSpPr>
          <p:cNvPr id="3" name="Group 2">
            <a:extLst>
              <a:ext uri="{FF2B5EF4-FFF2-40B4-BE49-F238E27FC236}">
                <a16:creationId xmlns:a16="http://schemas.microsoft.com/office/drawing/2014/main" id="{9A1CF414-E7C1-5186-208A-0816CB91AC01}"/>
              </a:ext>
            </a:extLst>
          </p:cNvPr>
          <p:cNvGrpSpPr/>
          <p:nvPr/>
        </p:nvGrpSpPr>
        <p:grpSpPr>
          <a:xfrm>
            <a:off x="1234564" y="1733718"/>
            <a:ext cx="9995411" cy="2276308"/>
            <a:chOff x="542331" y="3209813"/>
            <a:chExt cx="5085471" cy="3025533"/>
          </a:xfrm>
        </p:grpSpPr>
        <p:pic>
          <p:nvPicPr>
            <p:cNvPr id="4" name="Graphic 3">
              <a:extLst>
                <a:ext uri="{FF2B5EF4-FFF2-40B4-BE49-F238E27FC236}">
                  <a16:creationId xmlns:a16="http://schemas.microsoft.com/office/drawing/2014/main" id="{5BDAB9EE-5755-3AFE-B44D-6E16CB9EE72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42331" y="3209813"/>
              <a:ext cx="5085471" cy="3025533"/>
            </a:xfrm>
            <a:prstGeom prst="rect">
              <a:avLst/>
            </a:prstGeom>
          </p:spPr>
        </p:pic>
        <p:sp>
          <p:nvSpPr>
            <p:cNvPr id="5" name="TextBox 4">
              <a:extLst>
                <a:ext uri="{FF2B5EF4-FFF2-40B4-BE49-F238E27FC236}">
                  <a16:creationId xmlns:a16="http://schemas.microsoft.com/office/drawing/2014/main" id="{E2C3C3FE-C1BF-444D-C917-2B942EE46303}"/>
                </a:ext>
              </a:extLst>
            </p:cNvPr>
            <p:cNvSpPr txBox="1"/>
            <p:nvPr/>
          </p:nvSpPr>
          <p:spPr>
            <a:xfrm>
              <a:off x="751136" y="3398511"/>
              <a:ext cx="4698410" cy="282264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4400" dirty="0">
                  <a:solidFill>
                    <a:srgbClr val="FFFFFF"/>
                  </a:solidFill>
                  <a:latin typeface="Calibri" panose="020F0502020204030204" pitchFamily="34" charset="0"/>
                  <a:ea typeface="字魂47号-三分行楷"/>
                  <a:cs typeface="Calibri" panose="020F0502020204030204" pitchFamily="34" charset="0"/>
                </a:rPr>
                <a:t>T</a:t>
              </a:r>
              <a:r>
                <a:rPr kumimoji="0" lang="vi-VN" sz="4400" b="0" i="0" u="none" strike="noStrike" kern="1200" cap="none" spc="0" normalizeH="0" baseline="0" noProof="0" dirty="0">
                  <a:ln>
                    <a:noFill/>
                  </a:ln>
                  <a:solidFill>
                    <a:srgbClr val="FFFFFF"/>
                  </a:solidFill>
                  <a:effectLst/>
                  <a:uLnTx/>
                  <a:uFillTx/>
                  <a:latin typeface="Calibri" panose="020F0502020204030204" pitchFamily="34" charset="0"/>
                  <a:ea typeface="字魂47号-三分行楷"/>
                  <a:cs typeface="Calibri" panose="020F0502020204030204" pitchFamily="34" charset="0"/>
                </a:rPr>
                <a:t>ự tìm thêm các hình ảnh trong thực tiễn cuộc sống có liên quan đến góc nhọn, góc tù, góc bẹt.</a:t>
              </a:r>
              <a:endParaRPr kumimoji="0" lang="en-US" sz="4400" b="0" i="0" u="none" strike="noStrike" kern="1200" cap="none" spc="0" normalizeH="0" baseline="0" noProof="0" dirty="0">
                <a:ln>
                  <a:noFill/>
                </a:ln>
                <a:solidFill>
                  <a:srgbClr val="FFFFFF"/>
                </a:solidFill>
                <a:effectLst/>
                <a:uLnTx/>
                <a:uFillTx/>
                <a:latin typeface="Calibri" panose="020F0502020204030204" pitchFamily="34" charset="0"/>
                <a:ea typeface="字魂47号-三分行楷"/>
                <a:cs typeface="Calibri" panose="020F0502020204030204" pitchFamily="34" charset="0"/>
              </a:endParaRPr>
            </a:p>
          </p:txBody>
        </p:sp>
      </p:grpSp>
      <p:pic>
        <p:nvPicPr>
          <p:cNvPr id="6" name="Picture 5">
            <a:extLst>
              <a:ext uri="{FF2B5EF4-FFF2-40B4-BE49-F238E27FC236}">
                <a16:creationId xmlns:a16="http://schemas.microsoft.com/office/drawing/2014/main" id="{C50C630D-DFC3-CA31-A696-FCE48703B97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05638" y="2789330"/>
            <a:ext cx="5029200" cy="5029200"/>
          </a:xfrm>
          <a:prstGeom prst="rect">
            <a:avLst/>
          </a:prstGeom>
        </p:spPr>
      </p:pic>
    </p:spTree>
    <p:extLst>
      <p:ext uri="{BB962C8B-B14F-4D97-AF65-F5344CB8AC3E}">
        <p14:creationId xmlns:p14="http://schemas.microsoft.com/office/powerpoint/2010/main" val="36414959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3" cstate="hqprint">
            <a:extLst>
              <a:ext uri="{28A0092B-C50C-407E-A947-70E740481C1C}">
                <a14:useLocalDpi xmlns:a14="http://schemas.microsoft.com/office/drawing/2010/main" val="0"/>
              </a:ext>
            </a:extLst>
          </a:blip>
          <a:srcRect l="15238"/>
          <a:stretch/>
        </p:blipFill>
        <p:spPr>
          <a:xfrm rot="5400000">
            <a:off x="2651601" y="-2682400"/>
            <a:ext cx="6888800" cy="12192002"/>
          </a:xfrm>
          <a:prstGeom prst="rect">
            <a:avLst/>
          </a:prstGeom>
        </p:spPr>
      </p:pic>
      <p:grpSp>
        <p:nvGrpSpPr>
          <p:cNvPr id="9" name="组合 8"/>
          <p:cNvGrpSpPr/>
          <p:nvPr/>
        </p:nvGrpSpPr>
        <p:grpSpPr>
          <a:xfrm rot="20698210">
            <a:off x="1349149" y="-1023663"/>
            <a:ext cx="9754962" cy="8512059"/>
            <a:chOff x="1218520" y="-303389"/>
            <a:chExt cx="9754962" cy="8512059"/>
          </a:xfrm>
        </p:grpSpPr>
        <p:pic>
          <p:nvPicPr>
            <p:cNvPr id="4" name="图片 3"/>
            <p:cNvPicPr>
              <a:picLocks noChangeAspect="1"/>
            </p:cNvPicPr>
            <p:nvPr/>
          </p:nvPicPr>
          <p:blipFill rotWithShape="1">
            <a:blip r:embed="rId4" cstate="hqprint">
              <a:extLst>
                <a:ext uri="{28A0092B-C50C-407E-A947-70E740481C1C}">
                  <a14:useLocalDpi xmlns:a14="http://schemas.microsoft.com/office/drawing/2010/main" val="0"/>
                </a:ext>
              </a:extLst>
            </a:blip>
            <a:srcRect t="23606"/>
            <a:stretch/>
          </p:blipFill>
          <p:spPr>
            <a:xfrm rot="17958201">
              <a:off x="1839971" y="-924840"/>
              <a:ext cx="8512059" cy="9754962"/>
            </a:xfrm>
            <a:prstGeom prst="rect">
              <a:avLst/>
            </a:prstGeom>
          </p:spPr>
        </p:pic>
        <p:pic>
          <p:nvPicPr>
            <p:cNvPr id="5" name="图片 4"/>
            <p:cNvPicPr>
              <a:picLocks noChangeAspect="1"/>
            </p:cNvPicPr>
            <p:nvPr/>
          </p:nvPicPr>
          <p:blipFill rotWithShape="1">
            <a:blip r:embed="rId5" cstate="hqprint">
              <a:extLst>
                <a:ext uri="{28A0092B-C50C-407E-A947-70E740481C1C}">
                  <a14:useLocalDpi xmlns:a14="http://schemas.microsoft.com/office/drawing/2010/main" val="0"/>
                </a:ext>
              </a:extLst>
            </a:blip>
            <a:srcRect l="27297"/>
            <a:stretch/>
          </p:blipFill>
          <p:spPr>
            <a:xfrm rot="1779046">
              <a:off x="2803292" y="4691199"/>
              <a:ext cx="6030323" cy="3090122"/>
            </a:xfrm>
            <a:prstGeom prst="rect">
              <a:avLst/>
            </a:prstGeom>
          </p:spPr>
        </p:pic>
      </p:grpSp>
      <p:pic>
        <p:nvPicPr>
          <p:cNvPr id="37" name="图片 36"/>
          <p:cNvPicPr>
            <a:picLocks noChangeAspect="1"/>
          </p:cNvPicPr>
          <p:nvPr/>
        </p:nvPicPr>
        <p:blipFill rotWithShape="1">
          <a:blip r:embed="rId6" cstate="hqprint">
            <a:extLst>
              <a:ext uri="{28A0092B-C50C-407E-A947-70E740481C1C}">
                <a14:useLocalDpi xmlns:a14="http://schemas.microsoft.com/office/drawing/2010/main" val="0"/>
              </a:ext>
            </a:extLst>
          </a:blip>
          <a:srcRect l="3904" t="52269" r="80968" b="7544"/>
          <a:stretch/>
        </p:blipFill>
        <p:spPr>
          <a:xfrm rot="1779046">
            <a:off x="79699" y="20320"/>
            <a:ext cx="1521622" cy="1505946"/>
          </a:xfrm>
          <a:prstGeom prst="rect">
            <a:avLst/>
          </a:prstGeom>
        </p:spPr>
      </p:pic>
      <p:pic>
        <p:nvPicPr>
          <p:cNvPr id="39" name="图片 38"/>
          <p:cNvPicPr>
            <a:picLocks noChangeAspect="1"/>
          </p:cNvPicPr>
          <p:nvPr/>
        </p:nvPicPr>
        <p:blipFill rotWithShape="1">
          <a:blip r:embed="rId4" cstate="hqprint">
            <a:extLst>
              <a:ext uri="{28A0092B-C50C-407E-A947-70E740481C1C}">
                <a14:useLocalDpi xmlns:a14="http://schemas.microsoft.com/office/drawing/2010/main" val="0"/>
              </a:ext>
            </a:extLst>
          </a:blip>
          <a:srcRect l="-3" t="-173" r="81050" b="75288"/>
          <a:stretch/>
        </p:blipFill>
        <p:spPr>
          <a:xfrm rot="900000">
            <a:off x="10692639" y="2509785"/>
            <a:ext cx="1613311" cy="3177516"/>
          </a:xfrm>
          <a:prstGeom prst="rect">
            <a:avLst/>
          </a:prstGeom>
        </p:spPr>
      </p:pic>
      <p:pic>
        <p:nvPicPr>
          <p:cNvPr id="42" name="图片 41"/>
          <p:cNvPicPr>
            <a:picLocks noChangeAspect="1"/>
          </p:cNvPicPr>
          <p:nvPr/>
        </p:nvPicPr>
        <p:blipFill rotWithShape="1">
          <a:blip r:embed="rId7" cstate="hqprint">
            <a:extLst>
              <a:ext uri="{28A0092B-C50C-407E-A947-70E740481C1C}">
                <a14:useLocalDpi xmlns:a14="http://schemas.microsoft.com/office/drawing/2010/main" val="0"/>
              </a:ext>
            </a:extLst>
          </a:blip>
          <a:srcRect l="27280" t="226" r="51052" b="74889"/>
          <a:stretch/>
        </p:blipFill>
        <p:spPr>
          <a:xfrm rot="17958201">
            <a:off x="585751" y="5142314"/>
            <a:ext cx="1181243" cy="2035002"/>
          </a:xfrm>
          <a:prstGeom prst="rect">
            <a:avLst/>
          </a:prstGeom>
        </p:spPr>
      </p:pic>
      <p:pic>
        <p:nvPicPr>
          <p:cNvPr id="44" name="图片 43"/>
          <p:cNvPicPr>
            <a:picLocks noChangeAspect="1"/>
          </p:cNvPicPr>
          <p:nvPr/>
        </p:nvPicPr>
        <p:blipFill rotWithShape="1">
          <a:blip r:embed="rId8" cstate="hqprint">
            <a:extLst>
              <a:ext uri="{28A0092B-C50C-407E-A947-70E740481C1C}">
                <a14:useLocalDpi xmlns:a14="http://schemas.microsoft.com/office/drawing/2010/main" val="0"/>
              </a:ext>
            </a:extLst>
          </a:blip>
          <a:srcRect l="50135" t="1768" r="3446" b="80544"/>
          <a:stretch/>
        </p:blipFill>
        <p:spPr>
          <a:xfrm rot="817189">
            <a:off x="9229210" y="-149964"/>
            <a:ext cx="2911284" cy="1664098"/>
          </a:xfrm>
          <a:prstGeom prst="rect">
            <a:avLst/>
          </a:prstGeom>
        </p:spPr>
      </p:pic>
      <p:pic>
        <p:nvPicPr>
          <p:cNvPr id="10" name="Picture 9">
            <a:extLst>
              <a:ext uri="{FF2B5EF4-FFF2-40B4-BE49-F238E27FC236}">
                <a16:creationId xmlns:a16="http://schemas.microsoft.com/office/drawing/2014/main" id="{91ED92A5-EF58-601F-7F83-83CF6DA920DC}"/>
              </a:ext>
            </a:extLst>
          </p:cNvPr>
          <p:cNvPicPr>
            <a:picLocks noChangeAspect="1"/>
          </p:cNvPicPr>
          <p:nvPr/>
        </p:nvPicPr>
        <p:blipFill>
          <a:blip r:embed="rId9"/>
          <a:stretch>
            <a:fillRect/>
          </a:stretch>
        </p:blipFill>
        <p:spPr>
          <a:xfrm>
            <a:off x="2220081" y="1350464"/>
            <a:ext cx="8013096" cy="3052607"/>
          </a:xfrm>
          <a:prstGeom prst="rect">
            <a:avLst/>
          </a:prstGeom>
        </p:spPr>
      </p:pic>
    </p:spTree>
    <p:extLst>
      <p:ext uri="{BB962C8B-B14F-4D97-AF65-F5344CB8AC3E}">
        <p14:creationId xmlns:p14="http://schemas.microsoft.com/office/powerpoint/2010/main" val="11218982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BBCBFA6-0E74-46AD-9C04-11816C98C0F7}"/>
              </a:ext>
            </a:extLst>
          </p:cNvPr>
          <p:cNvSpPr/>
          <p:nvPr/>
        </p:nvSpPr>
        <p:spPr>
          <a:xfrm>
            <a:off x="527340" y="1450235"/>
            <a:ext cx="11137319" cy="413141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BÀI SOẠN CỦA EM HƯƠNG THẢO –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Zalo</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 0972.115.126</a:t>
            </a: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CÁC THẦY/ CÔ CÓ THỂ CHIA SẺ CHO ĐỒNG NGHIỆP CÙNG KHỐI, CÙNG TRƯỜNG NH</a:t>
            </a:r>
            <a:r>
              <a:rPr kumimoji="0" lang="vi-VN"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Ư</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NG KÍNH MONG QUÝ THẦY/ CÔ KHÔNG GỬI VÀO CÁC HỘI NHÓM ZALO </a:t>
            </a:r>
            <a:r>
              <a:rPr kumimoji="0" lang="en-US" sz="3200" b="1"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HAY Facebook </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ạ, CÁC WEB..... </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sym typeface="Arial"/>
              </a:rPr>
              <a:t>Ạ</a:t>
            </a:r>
            <a:endPar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endParaRP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Hãy</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là</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người</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sử</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dụng</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bài</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giảng</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văn</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minh</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và</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lịch</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sự</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a:t>
            </a:r>
            <a:endPar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endParaRPr>
          </a:p>
        </p:txBody>
      </p:sp>
      <p:pic>
        <p:nvPicPr>
          <p:cNvPr id="10" name="Picture 9">
            <a:extLst>
              <a:ext uri="{FF2B5EF4-FFF2-40B4-BE49-F238E27FC236}">
                <a16:creationId xmlns:a16="http://schemas.microsoft.com/office/drawing/2014/main" id="{04CC5CA0-BEB9-47F4-8888-1EE12CFB6548}"/>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5758" b="98384" l="6600" r="93800">
                        <a14:foregroundMark x1="9800" y1="59495" x2="9800" y2="59495"/>
                        <a14:foregroundMark x1="8900" y1="46768" x2="8900" y2="46768"/>
                        <a14:foregroundMark x1="6600" y1="52929" x2="6600" y2="52929"/>
                        <a14:foregroundMark x1="48700" y1="8687" x2="48700" y2="8687"/>
                        <a14:foregroundMark x1="74900" y1="11414" x2="74900" y2="11414"/>
                        <a14:foregroundMark x1="56900" y1="7172" x2="56900" y2="7172"/>
                        <a14:foregroundMark x1="45200" y1="6768" x2="45200" y2="6768"/>
                        <a14:foregroundMark x1="75600" y1="5758" x2="75600" y2="5758"/>
                        <a14:foregroundMark x1="93800" y1="20707" x2="93800" y2="20707"/>
                        <a14:foregroundMark x1="86500" y1="19495" x2="86500" y2="19495"/>
                        <a14:foregroundMark x1="74900" y1="16263" x2="74900" y2="16263"/>
                        <a14:foregroundMark x1="52500" y1="93535" x2="52500" y2="93535"/>
                        <a14:foregroundMark x1="46200" y1="98384" x2="46200" y2="98384"/>
                        <a14:foregroundMark x1="39300" y1="7778" x2="39300" y2="7778"/>
                        <a14:foregroundMark x1="36800" y1="8081" x2="36800" y2="8081"/>
                        <a14:foregroundMark x1="36000" y1="8889" x2="36000" y2="8889"/>
                        <a14:foregroundMark x1="76000" y1="7172" x2="76000" y2="7172"/>
                      </a14:backgroundRemoval>
                    </a14:imgEffect>
                  </a14:imgLayer>
                </a14:imgProps>
              </a:ext>
              <a:ext uri="{28A0092B-C50C-407E-A947-70E740481C1C}">
                <a14:useLocalDpi xmlns:a14="http://schemas.microsoft.com/office/drawing/2010/main" val="0"/>
              </a:ext>
            </a:extLst>
          </a:blip>
          <a:stretch>
            <a:fillRect/>
          </a:stretch>
        </p:blipFill>
        <p:spPr>
          <a:xfrm>
            <a:off x="-215915" y="1158879"/>
            <a:ext cx="1108142" cy="1097060"/>
          </a:xfrm>
          <a:prstGeom prst="rect">
            <a:avLst/>
          </a:prstGeom>
        </p:spPr>
      </p:pic>
    </p:spTree>
    <p:extLst>
      <p:ext uri="{BB962C8B-B14F-4D97-AF65-F5344CB8AC3E}">
        <p14:creationId xmlns:p14="http://schemas.microsoft.com/office/powerpoint/2010/main" val="4156026740"/>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475" fill="hold">
                                          <p:stCondLst>
                                            <p:cond delay="0"/>
                                          </p:stCondLst>
                                        </p:cTn>
                                        <p:tgtEl>
                                          <p:spTgt spid="10"/>
                                        </p:tgtEl>
                                        <p:attrNameLst>
                                          <p:attrName>r</p:attrName>
                                        </p:attrNameLst>
                                      </p:cBhvr>
                                    </p:animRot>
                                    <p:animRot by="-240000">
                                      <p:cBhvr>
                                        <p:cTn id="7" dur="950" fill="hold">
                                          <p:stCondLst>
                                            <p:cond delay="950"/>
                                          </p:stCondLst>
                                        </p:cTn>
                                        <p:tgtEl>
                                          <p:spTgt spid="10"/>
                                        </p:tgtEl>
                                        <p:attrNameLst>
                                          <p:attrName>r</p:attrName>
                                        </p:attrNameLst>
                                      </p:cBhvr>
                                    </p:animRot>
                                    <p:animRot by="240000">
                                      <p:cBhvr>
                                        <p:cTn id="8" dur="950" fill="hold">
                                          <p:stCondLst>
                                            <p:cond delay="1900"/>
                                          </p:stCondLst>
                                        </p:cTn>
                                        <p:tgtEl>
                                          <p:spTgt spid="10"/>
                                        </p:tgtEl>
                                        <p:attrNameLst>
                                          <p:attrName>r</p:attrName>
                                        </p:attrNameLst>
                                      </p:cBhvr>
                                    </p:animRot>
                                    <p:animRot by="-240000">
                                      <p:cBhvr>
                                        <p:cTn id="9" dur="950" fill="hold">
                                          <p:stCondLst>
                                            <p:cond delay="2850"/>
                                          </p:stCondLst>
                                        </p:cTn>
                                        <p:tgtEl>
                                          <p:spTgt spid="10"/>
                                        </p:tgtEl>
                                        <p:attrNameLst>
                                          <p:attrName>r</p:attrName>
                                        </p:attrNameLst>
                                      </p:cBhvr>
                                    </p:animRot>
                                    <p:animRot by="120000">
                                      <p:cBhvr>
                                        <p:cTn id="10" dur="950" fill="hold">
                                          <p:stCondLst>
                                            <p:cond delay="3800"/>
                                          </p:stCondLst>
                                        </p:cTn>
                                        <p:tgtEl>
                                          <p:spTgt spid="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Arc 41">
            <a:extLst>
              <a:ext uri="{FF2B5EF4-FFF2-40B4-BE49-F238E27FC236}">
                <a16:creationId xmlns:a16="http://schemas.microsoft.com/office/drawing/2014/main" id="{D53290BE-932F-1347-C38C-351DA3E6F50A}"/>
              </a:ext>
            </a:extLst>
          </p:cNvPr>
          <p:cNvSpPr/>
          <p:nvPr/>
        </p:nvSpPr>
        <p:spPr>
          <a:xfrm>
            <a:off x="3213840" y="1876617"/>
            <a:ext cx="672075" cy="818203"/>
          </a:xfrm>
          <a:prstGeom prst="arc">
            <a:avLst>
              <a:gd name="adj1" fmla="val 17521947"/>
              <a:gd name="adj2" fmla="val 0"/>
            </a:avLst>
          </a:prstGeom>
          <a:ln w="571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43" name="Arc 42">
            <a:extLst>
              <a:ext uri="{FF2B5EF4-FFF2-40B4-BE49-F238E27FC236}">
                <a16:creationId xmlns:a16="http://schemas.microsoft.com/office/drawing/2014/main" id="{BC77DA2E-9A21-B7E7-ECDC-87E052945986}"/>
              </a:ext>
            </a:extLst>
          </p:cNvPr>
          <p:cNvSpPr/>
          <p:nvPr/>
        </p:nvSpPr>
        <p:spPr>
          <a:xfrm rot="15444399">
            <a:off x="8271093" y="1804017"/>
            <a:ext cx="672075" cy="818203"/>
          </a:xfrm>
          <a:prstGeom prst="arc">
            <a:avLst>
              <a:gd name="adj1" fmla="val 16200000"/>
              <a:gd name="adj2" fmla="val 20059780"/>
            </a:avLst>
          </a:prstGeom>
          <a:ln w="571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44" name="Arc 43">
            <a:extLst>
              <a:ext uri="{FF2B5EF4-FFF2-40B4-BE49-F238E27FC236}">
                <a16:creationId xmlns:a16="http://schemas.microsoft.com/office/drawing/2014/main" id="{BC237803-338C-C2BB-4F97-CF5F292A316D}"/>
              </a:ext>
            </a:extLst>
          </p:cNvPr>
          <p:cNvSpPr/>
          <p:nvPr/>
        </p:nvSpPr>
        <p:spPr>
          <a:xfrm rot="7060823">
            <a:off x="4021713" y="571179"/>
            <a:ext cx="672075" cy="818203"/>
          </a:xfrm>
          <a:prstGeom prst="arc">
            <a:avLst>
              <a:gd name="adj1" fmla="val 14409791"/>
              <a:gd name="adj2" fmla="val 0"/>
            </a:avLst>
          </a:prstGeom>
          <a:ln w="571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45" name="Arc 44">
            <a:extLst>
              <a:ext uri="{FF2B5EF4-FFF2-40B4-BE49-F238E27FC236}">
                <a16:creationId xmlns:a16="http://schemas.microsoft.com/office/drawing/2014/main" id="{2F20FB0F-781E-7684-9EE0-3E1F6C817C42}"/>
              </a:ext>
            </a:extLst>
          </p:cNvPr>
          <p:cNvSpPr/>
          <p:nvPr/>
        </p:nvSpPr>
        <p:spPr>
          <a:xfrm rot="14539177" flipH="1">
            <a:off x="7389782" y="546437"/>
            <a:ext cx="672075" cy="818203"/>
          </a:xfrm>
          <a:prstGeom prst="arc">
            <a:avLst>
              <a:gd name="adj1" fmla="val 14409791"/>
              <a:gd name="adj2" fmla="val 0"/>
            </a:avLst>
          </a:prstGeom>
          <a:ln w="571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49" name="Rectangle 48">
            <a:extLst>
              <a:ext uri="{FF2B5EF4-FFF2-40B4-BE49-F238E27FC236}">
                <a16:creationId xmlns:a16="http://schemas.microsoft.com/office/drawing/2014/main" id="{F2F5E07F-2211-C734-D133-64A4CFA71CF3}"/>
              </a:ext>
            </a:extLst>
          </p:cNvPr>
          <p:cNvSpPr/>
          <p:nvPr/>
        </p:nvSpPr>
        <p:spPr>
          <a:xfrm>
            <a:off x="6952182" y="2290117"/>
            <a:ext cx="288032" cy="288032"/>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50" name="Rectangle 49">
            <a:extLst>
              <a:ext uri="{FF2B5EF4-FFF2-40B4-BE49-F238E27FC236}">
                <a16:creationId xmlns:a16="http://schemas.microsoft.com/office/drawing/2014/main" id="{99948988-8A15-A0EA-D2D4-92738ED5270B}"/>
              </a:ext>
            </a:extLst>
          </p:cNvPr>
          <p:cNvSpPr/>
          <p:nvPr/>
        </p:nvSpPr>
        <p:spPr>
          <a:xfrm>
            <a:off x="8392342" y="2290117"/>
            <a:ext cx="288032" cy="288032"/>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51" name="Rectangle 50">
            <a:extLst>
              <a:ext uri="{FF2B5EF4-FFF2-40B4-BE49-F238E27FC236}">
                <a16:creationId xmlns:a16="http://schemas.microsoft.com/office/drawing/2014/main" id="{5DE5927F-DC4E-528A-0E55-FF8FE6FDD515}"/>
              </a:ext>
            </a:extLst>
          </p:cNvPr>
          <p:cNvSpPr/>
          <p:nvPr/>
        </p:nvSpPr>
        <p:spPr>
          <a:xfrm>
            <a:off x="8392342" y="4981841"/>
            <a:ext cx="288032" cy="288032"/>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52" name="Rectangle 51">
            <a:extLst>
              <a:ext uri="{FF2B5EF4-FFF2-40B4-BE49-F238E27FC236}">
                <a16:creationId xmlns:a16="http://schemas.microsoft.com/office/drawing/2014/main" id="{46525098-3D0C-CC42-020F-F21E5C2033BA}"/>
              </a:ext>
            </a:extLst>
          </p:cNvPr>
          <p:cNvSpPr/>
          <p:nvPr/>
        </p:nvSpPr>
        <p:spPr>
          <a:xfrm>
            <a:off x="7240214" y="2292119"/>
            <a:ext cx="384043" cy="384043"/>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53" name="Rectangle 52">
            <a:extLst>
              <a:ext uri="{FF2B5EF4-FFF2-40B4-BE49-F238E27FC236}">
                <a16:creationId xmlns:a16="http://schemas.microsoft.com/office/drawing/2014/main" id="{B0146CDC-4375-9BCF-8940-E2CC1D1FA02B}"/>
              </a:ext>
            </a:extLst>
          </p:cNvPr>
          <p:cNvSpPr/>
          <p:nvPr/>
        </p:nvSpPr>
        <p:spPr>
          <a:xfrm>
            <a:off x="7240214" y="4885119"/>
            <a:ext cx="384043" cy="384043"/>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54" name="Rectangle 53">
            <a:extLst>
              <a:ext uri="{FF2B5EF4-FFF2-40B4-BE49-F238E27FC236}">
                <a16:creationId xmlns:a16="http://schemas.microsoft.com/office/drawing/2014/main" id="{5B36D799-EAA0-233B-2A19-0BECA95F87A8}"/>
              </a:ext>
            </a:extLst>
          </p:cNvPr>
          <p:cNvSpPr/>
          <p:nvPr/>
        </p:nvSpPr>
        <p:spPr>
          <a:xfrm>
            <a:off x="6952182" y="4975229"/>
            <a:ext cx="288032" cy="288032"/>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55" name="Rectangle 54">
            <a:extLst>
              <a:ext uri="{FF2B5EF4-FFF2-40B4-BE49-F238E27FC236}">
                <a16:creationId xmlns:a16="http://schemas.microsoft.com/office/drawing/2014/main" id="{D401BFD2-CE45-2DC3-0650-3FCD8344E00F}"/>
              </a:ext>
            </a:extLst>
          </p:cNvPr>
          <p:cNvSpPr/>
          <p:nvPr/>
        </p:nvSpPr>
        <p:spPr>
          <a:xfrm>
            <a:off x="3399788" y="4980417"/>
            <a:ext cx="288032" cy="288032"/>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56" name="Rectangle 55">
            <a:extLst>
              <a:ext uri="{FF2B5EF4-FFF2-40B4-BE49-F238E27FC236}">
                <a16:creationId xmlns:a16="http://schemas.microsoft.com/office/drawing/2014/main" id="{2C5E7052-3638-56EB-5D9D-30E1ED171973}"/>
              </a:ext>
            </a:extLst>
          </p:cNvPr>
          <p:cNvSpPr/>
          <p:nvPr/>
        </p:nvSpPr>
        <p:spPr>
          <a:xfrm>
            <a:off x="3399788" y="2292119"/>
            <a:ext cx="288032" cy="288032"/>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57" name="矩形 8">
            <a:extLst>
              <a:ext uri="{FF2B5EF4-FFF2-40B4-BE49-F238E27FC236}">
                <a16:creationId xmlns:a16="http://schemas.microsoft.com/office/drawing/2014/main" id="{D9E395FD-4250-34DB-A1D4-3B5FF46CD9E7}"/>
              </a:ext>
            </a:extLst>
          </p:cNvPr>
          <p:cNvSpPr/>
          <p:nvPr/>
        </p:nvSpPr>
        <p:spPr>
          <a:xfrm>
            <a:off x="895350" y="5331709"/>
            <a:ext cx="10566201" cy="769439"/>
          </a:xfrm>
          <a:prstGeom prst="rect">
            <a:avLst/>
          </a:prstGeom>
          <a:noFill/>
        </p:spPr>
        <p:txBody>
          <a:bodyPr wrap="square" lIns="91439" tIns="45719" rIns="91439" bIns="45719" rtlCol="0">
            <a:spAutoFit/>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altLang="zh-CN" sz="4400" b="1" i="0" u="none" strike="noStrike" kern="800" cap="none" spc="0" normalizeH="0" baseline="0" noProof="0" dirty="0" err="1">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Trong</a:t>
            </a:r>
            <a:r>
              <a:rPr kumimoji="0" lang="en-US" altLang="zh-CN" sz="4400" b="1" i="0" u="none" strike="noStrike" kern="800" cap="none" spc="0" normalizeH="0" baseline="0" noProof="0" dirty="0">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 </a:t>
            </a:r>
            <a:r>
              <a:rPr kumimoji="0" lang="en-US" altLang="zh-CN" sz="4400" b="1" i="0" u="none" strike="noStrike" kern="800" cap="none" spc="0" normalizeH="0" baseline="0" noProof="0" dirty="0" err="1">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hình</a:t>
            </a:r>
            <a:r>
              <a:rPr kumimoji="0" lang="en-US" altLang="zh-CN" sz="4400" b="1" i="0" u="none" strike="noStrike" kern="800" cap="none" spc="0" normalizeH="0" baseline="0" noProof="0" dirty="0">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 </a:t>
            </a:r>
            <a:r>
              <a:rPr kumimoji="0" lang="en-US" altLang="zh-CN" sz="4400" b="1" i="0" u="none" strike="noStrike" kern="800" cap="none" spc="0" normalizeH="0" baseline="0" noProof="0" dirty="0" err="1">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trên</a:t>
            </a:r>
            <a:r>
              <a:rPr kumimoji="0" lang="en-US" altLang="zh-CN" sz="4400" b="1" i="0" u="none" strike="noStrike" kern="800" cap="none" spc="0" normalizeH="0" baseline="0" noProof="0" dirty="0">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 </a:t>
            </a:r>
            <a:r>
              <a:rPr kumimoji="0" lang="en-US" altLang="zh-CN" sz="4400" b="1" i="0" u="none" strike="noStrike" kern="800" cap="none" spc="0" normalizeH="0" baseline="0" noProof="0" dirty="0" err="1">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có</a:t>
            </a:r>
            <a:r>
              <a:rPr kumimoji="0" lang="en-US" altLang="zh-CN" sz="4400" b="1" i="0" u="none" strike="noStrike" kern="800" cap="none" spc="0" normalizeH="0" baseline="0" noProof="0" dirty="0">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 </a:t>
            </a:r>
            <a:r>
              <a:rPr kumimoji="0" lang="en-US" altLang="zh-CN" sz="4400" b="1" i="0" u="none" strike="noStrike" kern="800" cap="none" spc="0" normalizeH="0" baseline="0" noProof="0" dirty="0" err="1">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bao</a:t>
            </a:r>
            <a:r>
              <a:rPr kumimoji="0" lang="en-US" altLang="zh-CN" sz="4400" b="1" i="0" u="none" strike="noStrike" kern="800" cap="none" spc="0" normalizeH="0" baseline="0" noProof="0" dirty="0">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 </a:t>
            </a:r>
            <a:r>
              <a:rPr kumimoji="0" lang="en-US" altLang="zh-CN" sz="4400" b="1" i="0" u="none" strike="noStrike" kern="800" cap="none" spc="0" normalizeH="0" baseline="0" noProof="0" dirty="0" err="1">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nhiêu</a:t>
            </a:r>
            <a:r>
              <a:rPr kumimoji="0" lang="en-US" altLang="zh-CN" sz="4400" b="1" i="0" u="none" strike="noStrike" kern="800" cap="none" spc="0" normalizeH="0" baseline="0" noProof="0" dirty="0">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 </a:t>
            </a:r>
            <a:r>
              <a:rPr kumimoji="0" lang="en-US" altLang="zh-CN" sz="4400" b="1" i="0" u="none" strike="noStrike" kern="800" cap="none" spc="0" normalizeH="0" baseline="0" noProof="0" dirty="0" err="1">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góc</a:t>
            </a:r>
            <a:r>
              <a:rPr kumimoji="0" lang="en-US" altLang="zh-CN" sz="4400" b="1" i="0" u="none" strike="noStrike" kern="800" cap="none" spc="0" normalizeH="0" baseline="0" noProof="0" dirty="0">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 </a:t>
            </a:r>
            <a:r>
              <a:rPr kumimoji="0" lang="en-US" altLang="zh-CN" sz="4400" b="1" i="0" u="none" strike="noStrike" kern="800" cap="none" spc="0" normalizeH="0" baseline="0" noProof="0" dirty="0" err="1">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vuông</a:t>
            </a:r>
            <a:r>
              <a:rPr kumimoji="0" lang="en-US" altLang="zh-CN" sz="4400" b="1" i="0" u="none" strike="noStrike" kern="800" cap="none" spc="0" normalizeH="0" baseline="0" noProof="0" dirty="0">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a:t>
            </a:r>
            <a:endParaRPr kumimoji="0" lang="zh-CN" altLang="en-US" sz="4400" b="1" i="0" u="none" strike="noStrike" kern="800" cap="none" spc="0" normalizeH="0" baseline="0" noProof="0" dirty="0">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方正少儿简体" panose="03000509000000000000" pitchFamily="65" charset="-122"/>
              <a:cs typeface="+mn-ea"/>
              <a:sym typeface="+mn-lt"/>
            </a:endParaRPr>
          </a:p>
        </p:txBody>
      </p:sp>
      <p:sp>
        <p:nvSpPr>
          <p:cNvPr id="58" name="Rectangle 57">
            <a:extLst>
              <a:ext uri="{FF2B5EF4-FFF2-40B4-BE49-F238E27FC236}">
                <a16:creationId xmlns:a16="http://schemas.microsoft.com/office/drawing/2014/main" id="{F2B3F2F7-205C-AA7D-31BA-7B36A6923BF9}"/>
              </a:ext>
            </a:extLst>
          </p:cNvPr>
          <p:cNvSpPr/>
          <p:nvPr/>
        </p:nvSpPr>
        <p:spPr>
          <a:xfrm>
            <a:off x="3399788" y="2292119"/>
            <a:ext cx="5280587" cy="2976331"/>
          </a:xfrm>
          <a:prstGeom prst="rect">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59" name="Rectangle 58">
            <a:extLst>
              <a:ext uri="{FF2B5EF4-FFF2-40B4-BE49-F238E27FC236}">
                <a16:creationId xmlns:a16="http://schemas.microsoft.com/office/drawing/2014/main" id="{EC37482B-2CF1-B591-62F7-0756EC87D2F3}"/>
              </a:ext>
            </a:extLst>
          </p:cNvPr>
          <p:cNvSpPr/>
          <p:nvPr/>
        </p:nvSpPr>
        <p:spPr>
          <a:xfrm>
            <a:off x="3399788" y="2292119"/>
            <a:ext cx="3840427" cy="2976331"/>
          </a:xfrm>
          <a:prstGeom prst="rect">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60" name="Flowchart: Manual Operation 59">
            <a:extLst>
              <a:ext uri="{FF2B5EF4-FFF2-40B4-BE49-F238E27FC236}">
                <a16:creationId xmlns:a16="http://schemas.microsoft.com/office/drawing/2014/main" id="{D124C44C-29C4-E5C0-CF88-006BA5878884}"/>
              </a:ext>
            </a:extLst>
          </p:cNvPr>
          <p:cNvSpPr/>
          <p:nvPr/>
        </p:nvSpPr>
        <p:spPr>
          <a:xfrm flipV="1">
            <a:off x="3404324" y="988609"/>
            <a:ext cx="5276051" cy="1248139"/>
          </a:xfrm>
          <a:prstGeom prst="flowChartManualOperation">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pic>
        <p:nvPicPr>
          <p:cNvPr id="63" name="Picture 62">
            <a:extLst>
              <a:ext uri="{FF2B5EF4-FFF2-40B4-BE49-F238E27FC236}">
                <a16:creationId xmlns:a16="http://schemas.microsoft.com/office/drawing/2014/main" id="{DC028A98-5EFC-C2B9-8A2B-C5FAFC1C3275}"/>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24294" b="47619" l="35513" r="66586"/>
                    </a14:imgEffect>
                  </a14:imgLayer>
                </a14:imgProps>
              </a:ext>
              <a:ext uri="{28A0092B-C50C-407E-A947-70E740481C1C}">
                <a14:useLocalDpi xmlns:a14="http://schemas.microsoft.com/office/drawing/2010/main" val="0"/>
              </a:ext>
            </a:extLst>
          </a:blip>
          <a:srcRect l="36000" t="24800" r="33201" b="51400"/>
          <a:stretch/>
        </p:blipFill>
        <p:spPr>
          <a:xfrm>
            <a:off x="1010995" y="601888"/>
            <a:ext cx="2400940" cy="1855272"/>
          </a:xfrm>
          <a:prstGeom prst="rect">
            <a:avLst/>
          </a:prstGeom>
        </p:spPr>
      </p:pic>
      <p:sp>
        <p:nvSpPr>
          <p:cNvPr id="64" name="矩形 8">
            <a:extLst>
              <a:ext uri="{FF2B5EF4-FFF2-40B4-BE49-F238E27FC236}">
                <a16:creationId xmlns:a16="http://schemas.microsoft.com/office/drawing/2014/main" id="{1E9A8009-4967-37ED-03E5-9618B5732835}"/>
              </a:ext>
            </a:extLst>
          </p:cNvPr>
          <p:cNvSpPr/>
          <p:nvPr/>
        </p:nvSpPr>
        <p:spPr>
          <a:xfrm>
            <a:off x="899701" y="5316503"/>
            <a:ext cx="10273141" cy="769439"/>
          </a:xfrm>
          <a:prstGeom prst="rect">
            <a:avLst/>
          </a:prstGeom>
          <a:noFill/>
        </p:spPr>
        <p:txBody>
          <a:bodyPr wrap="square" lIns="91439" tIns="45719" rIns="91439" bIns="45719" rtlCol="0">
            <a:spAutoFit/>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altLang="zh-CN" sz="4400" b="1" i="0" u="none" strike="noStrike" kern="800" cap="none" spc="0" normalizeH="0" baseline="0" noProof="0" dirty="0" err="1">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Những</a:t>
            </a:r>
            <a:r>
              <a:rPr kumimoji="0" lang="en-US" altLang="zh-CN" sz="4400" b="1" i="0" u="none" strike="noStrike" kern="800" cap="none" spc="0" normalizeH="0" baseline="0" noProof="0" dirty="0">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 </a:t>
            </a:r>
            <a:r>
              <a:rPr kumimoji="0" lang="en-US" altLang="zh-CN" sz="4400" b="1" i="0" u="none" strike="noStrike" kern="800" cap="none" spc="0" normalizeH="0" baseline="0" noProof="0" dirty="0" err="1">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góc</a:t>
            </a:r>
            <a:r>
              <a:rPr kumimoji="0" lang="en-US" altLang="zh-CN" sz="4400" b="1" i="0" u="none" strike="noStrike" kern="800" cap="none" spc="0" normalizeH="0" baseline="0" noProof="0" dirty="0">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 </a:t>
            </a:r>
            <a:r>
              <a:rPr kumimoji="0" lang="en-US" altLang="zh-CN" sz="4400" b="1" i="0" u="none" strike="noStrike" kern="800" cap="none" spc="0" normalizeH="0" baseline="0" noProof="0" dirty="0" err="1">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còn</a:t>
            </a:r>
            <a:r>
              <a:rPr kumimoji="0" lang="en-US" altLang="zh-CN" sz="4400" b="1" i="0" u="none" strike="noStrike" kern="800" cap="none" spc="0" normalizeH="0" baseline="0" noProof="0" dirty="0">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 </a:t>
            </a:r>
            <a:r>
              <a:rPr kumimoji="0" lang="en-US" altLang="zh-CN" sz="4400" b="1" i="0" u="none" strike="noStrike" kern="800" cap="none" spc="0" normalizeH="0" baseline="0" noProof="0" dirty="0" err="1">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lại</a:t>
            </a:r>
            <a:r>
              <a:rPr kumimoji="0" lang="en-US" altLang="zh-CN" sz="4400" b="1" i="0" u="none" strike="noStrike" kern="800" cap="none" spc="0" normalizeH="0" baseline="0" noProof="0" dirty="0">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 </a:t>
            </a:r>
            <a:r>
              <a:rPr kumimoji="0" lang="en-US" altLang="zh-CN" sz="4400" b="1" i="0" u="none" strike="noStrike" kern="800" cap="none" spc="0" normalizeH="0" baseline="0" noProof="0" dirty="0" err="1">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là</a:t>
            </a:r>
            <a:r>
              <a:rPr kumimoji="0" lang="en-US" altLang="zh-CN" sz="4400" b="1" i="0" u="none" strike="noStrike" kern="800" cap="none" spc="0" normalizeH="0" baseline="0" noProof="0" dirty="0">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 </a:t>
            </a:r>
            <a:r>
              <a:rPr kumimoji="0" lang="en-US" altLang="zh-CN" sz="4400" b="1" i="0" u="none" strike="noStrike" kern="800" cap="none" spc="0" normalizeH="0" baseline="0" noProof="0" dirty="0" err="1">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góc</a:t>
            </a:r>
            <a:r>
              <a:rPr kumimoji="0" lang="en-US" altLang="zh-CN" sz="4400" b="1" i="0" u="none" strike="noStrike" kern="800" cap="none" spc="0" normalizeH="0" baseline="0" noProof="0" dirty="0">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 </a:t>
            </a:r>
            <a:r>
              <a:rPr kumimoji="0" lang="en-US" altLang="zh-CN" sz="4400" b="1" i="0" u="none" strike="noStrike" kern="800" cap="none" spc="0" normalizeH="0" baseline="0" noProof="0" dirty="0" err="1">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gì</a:t>
            </a:r>
            <a:r>
              <a:rPr kumimoji="0" lang="en-US" altLang="zh-CN" sz="4400" b="1" i="0" u="none" strike="noStrike" kern="800" cap="none" spc="0" normalizeH="0" baseline="0" noProof="0" dirty="0">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ea"/>
                <a:sym typeface="+mn-lt"/>
              </a:rPr>
              <a:t>?</a:t>
            </a:r>
            <a:endParaRPr kumimoji="0" lang="zh-CN" altLang="en-US" sz="4400" b="1" i="0" u="none" strike="noStrike" kern="800" cap="none" spc="0" normalizeH="0" baseline="0" noProof="0" dirty="0">
              <a:ln w="22225">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方正少儿简体" panose="03000509000000000000" pitchFamily="65" charset="-122"/>
              <a:cs typeface="+mn-ea"/>
              <a:sym typeface="+mn-lt"/>
            </a:endParaRPr>
          </a:p>
        </p:txBody>
      </p:sp>
    </p:spTree>
    <p:extLst>
      <p:ext uri="{BB962C8B-B14F-4D97-AF65-F5344CB8AC3E}">
        <p14:creationId xmlns:p14="http://schemas.microsoft.com/office/powerpoint/2010/main" val="4839377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63"/>
                                        </p:tgtEl>
                                        <p:attrNameLst>
                                          <p:attrName>style.visibility</p:attrName>
                                        </p:attrNameLst>
                                      </p:cBhvr>
                                      <p:to>
                                        <p:strVal val="visible"/>
                                      </p:to>
                                    </p:set>
                                    <p:animEffect transition="in" filter="fade">
                                      <p:cBhvr>
                                        <p:cTn id="7" dur="1000"/>
                                        <p:tgtEl>
                                          <p:spTgt spid="63"/>
                                        </p:tgtEl>
                                      </p:cBhvr>
                                    </p:animEffect>
                                    <p:anim calcmode="lin" valueType="num">
                                      <p:cBhvr>
                                        <p:cTn id="8" dur="1000" fill="hold"/>
                                        <p:tgtEl>
                                          <p:spTgt spid="63"/>
                                        </p:tgtEl>
                                        <p:attrNameLst>
                                          <p:attrName>ppt_x</p:attrName>
                                        </p:attrNameLst>
                                      </p:cBhvr>
                                      <p:tavLst>
                                        <p:tav tm="0">
                                          <p:val>
                                            <p:strVal val="#ppt_x"/>
                                          </p:val>
                                        </p:tav>
                                        <p:tav tm="100000">
                                          <p:val>
                                            <p:strVal val="#ppt_x"/>
                                          </p:val>
                                        </p:tav>
                                      </p:tavLst>
                                    </p:anim>
                                    <p:anim calcmode="lin" valueType="num">
                                      <p:cBhvr>
                                        <p:cTn id="9" dur="1000" fill="hold"/>
                                        <p:tgtEl>
                                          <p:spTgt spid="63"/>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60"/>
                                        </p:tgtEl>
                                        <p:attrNameLst>
                                          <p:attrName>style.visibility</p:attrName>
                                        </p:attrNameLst>
                                      </p:cBhvr>
                                      <p:to>
                                        <p:strVal val="visible"/>
                                      </p:to>
                                    </p:set>
                                    <p:animEffect transition="in" filter="fade">
                                      <p:cBhvr>
                                        <p:cTn id="12" dur="500"/>
                                        <p:tgtEl>
                                          <p:spTgt spid="60"/>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59"/>
                                        </p:tgtEl>
                                        <p:attrNameLst>
                                          <p:attrName>style.visibility</p:attrName>
                                        </p:attrNameLst>
                                      </p:cBhvr>
                                      <p:to>
                                        <p:strVal val="visible"/>
                                      </p:to>
                                    </p:set>
                                    <p:animEffect transition="in" filter="fade">
                                      <p:cBhvr>
                                        <p:cTn id="15" dur="500"/>
                                        <p:tgtEl>
                                          <p:spTgt spid="5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58"/>
                                        </p:tgtEl>
                                        <p:attrNameLst>
                                          <p:attrName>style.visibility</p:attrName>
                                        </p:attrNameLst>
                                      </p:cBhvr>
                                      <p:to>
                                        <p:strVal val="visible"/>
                                      </p:to>
                                    </p:set>
                                    <p:animEffect transition="in" filter="fade">
                                      <p:cBhvr>
                                        <p:cTn id="18" dur="500"/>
                                        <p:tgtEl>
                                          <p:spTgt spid="58"/>
                                        </p:tgtEl>
                                      </p:cBhvr>
                                    </p:animEffect>
                                  </p:childTnLst>
                                </p:cTn>
                              </p:par>
                            </p:childTnLst>
                          </p:cTn>
                        </p:par>
                        <p:par>
                          <p:cTn id="19" fill="hold">
                            <p:stCondLst>
                              <p:cond delay="1000"/>
                            </p:stCondLst>
                            <p:childTnLst>
                              <p:par>
                                <p:cTn id="20" presetID="12" presetClass="entr" presetSubtype="4" fill="hold" grpId="0" nodeType="afterEffect">
                                  <p:stCondLst>
                                    <p:cond delay="0"/>
                                  </p:stCondLst>
                                  <p:iterate type="lt">
                                    <p:tmPct val="10000"/>
                                  </p:iterate>
                                  <p:childTnLst>
                                    <p:set>
                                      <p:cBhvr>
                                        <p:cTn id="21" dur="1" fill="hold">
                                          <p:stCondLst>
                                            <p:cond delay="0"/>
                                          </p:stCondLst>
                                        </p:cTn>
                                        <p:tgtEl>
                                          <p:spTgt spid="57"/>
                                        </p:tgtEl>
                                        <p:attrNameLst>
                                          <p:attrName>style.visibility</p:attrName>
                                        </p:attrNameLst>
                                      </p:cBhvr>
                                      <p:to>
                                        <p:strVal val="visible"/>
                                      </p:to>
                                    </p:set>
                                    <p:anim calcmode="lin" valueType="num">
                                      <p:cBhvr additive="base">
                                        <p:cTn id="22" dur="500"/>
                                        <p:tgtEl>
                                          <p:spTgt spid="57"/>
                                        </p:tgtEl>
                                        <p:attrNameLst>
                                          <p:attrName>ppt_y</p:attrName>
                                        </p:attrNameLst>
                                      </p:cBhvr>
                                      <p:tavLst>
                                        <p:tav tm="0">
                                          <p:val>
                                            <p:strVal val="#ppt_y+#ppt_h*1.125000"/>
                                          </p:val>
                                        </p:tav>
                                        <p:tav tm="100000">
                                          <p:val>
                                            <p:strVal val="#ppt_y"/>
                                          </p:val>
                                        </p:tav>
                                      </p:tavLst>
                                    </p:anim>
                                    <p:animEffect transition="in" filter="wipe(up)">
                                      <p:cBhvr>
                                        <p:cTn id="23" dur="500"/>
                                        <p:tgtEl>
                                          <p:spTgt spid="57"/>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56"/>
                                        </p:tgtEl>
                                        <p:attrNameLst>
                                          <p:attrName>style.visibility</p:attrName>
                                        </p:attrNameLst>
                                      </p:cBhvr>
                                      <p:to>
                                        <p:strVal val="visible"/>
                                      </p:to>
                                    </p:set>
                                    <p:animEffect transition="in" filter="fade">
                                      <p:cBhvr>
                                        <p:cTn id="28" dur="500"/>
                                        <p:tgtEl>
                                          <p:spTgt spid="56"/>
                                        </p:tgtEl>
                                      </p:cBhvr>
                                    </p:animEffect>
                                  </p:childTnLst>
                                </p:cTn>
                              </p:par>
                            </p:childTnLst>
                          </p:cTn>
                        </p:par>
                        <p:par>
                          <p:cTn id="29" fill="hold">
                            <p:stCondLst>
                              <p:cond delay="500"/>
                            </p:stCondLst>
                            <p:childTnLst>
                              <p:par>
                                <p:cTn id="30" presetID="10" presetClass="entr" presetSubtype="0" fill="hold" grpId="0" nodeType="afterEffect">
                                  <p:stCondLst>
                                    <p:cond delay="0"/>
                                  </p:stCondLst>
                                  <p:childTnLst>
                                    <p:set>
                                      <p:cBhvr>
                                        <p:cTn id="31" dur="1" fill="hold">
                                          <p:stCondLst>
                                            <p:cond delay="0"/>
                                          </p:stCondLst>
                                        </p:cTn>
                                        <p:tgtEl>
                                          <p:spTgt spid="49"/>
                                        </p:tgtEl>
                                        <p:attrNameLst>
                                          <p:attrName>style.visibility</p:attrName>
                                        </p:attrNameLst>
                                      </p:cBhvr>
                                      <p:to>
                                        <p:strVal val="visible"/>
                                      </p:to>
                                    </p:set>
                                    <p:animEffect transition="in" filter="fade">
                                      <p:cBhvr>
                                        <p:cTn id="32" dur="500"/>
                                        <p:tgtEl>
                                          <p:spTgt spid="49"/>
                                        </p:tgtEl>
                                      </p:cBhvr>
                                    </p:animEffect>
                                  </p:childTnLst>
                                </p:cTn>
                              </p:par>
                            </p:childTnLst>
                          </p:cTn>
                        </p:par>
                        <p:par>
                          <p:cTn id="33" fill="hold">
                            <p:stCondLst>
                              <p:cond delay="1000"/>
                            </p:stCondLst>
                            <p:childTnLst>
                              <p:par>
                                <p:cTn id="34" presetID="10" presetClass="entr" presetSubtype="0" fill="hold" grpId="0" nodeType="afterEffect">
                                  <p:stCondLst>
                                    <p:cond delay="0"/>
                                  </p:stCondLst>
                                  <p:childTnLst>
                                    <p:set>
                                      <p:cBhvr>
                                        <p:cTn id="35" dur="1" fill="hold">
                                          <p:stCondLst>
                                            <p:cond delay="0"/>
                                          </p:stCondLst>
                                        </p:cTn>
                                        <p:tgtEl>
                                          <p:spTgt spid="52"/>
                                        </p:tgtEl>
                                        <p:attrNameLst>
                                          <p:attrName>style.visibility</p:attrName>
                                        </p:attrNameLst>
                                      </p:cBhvr>
                                      <p:to>
                                        <p:strVal val="visible"/>
                                      </p:to>
                                    </p:set>
                                    <p:animEffect transition="in" filter="fade">
                                      <p:cBhvr>
                                        <p:cTn id="36" dur="500"/>
                                        <p:tgtEl>
                                          <p:spTgt spid="52"/>
                                        </p:tgtEl>
                                      </p:cBhvr>
                                    </p:animEffect>
                                  </p:childTnLst>
                                </p:cTn>
                              </p:par>
                            </p:childTnLst>
                          </p:cTn>
                        </p:par>
                        <p:par>
                          <p:cTn id="37" fill="hold">
                            <p:stCondLst>
                              <p:cond delay="1500"/>
                            </p:stCondLst>
                            <p:childTnLst>
                              <p:par>
                                <p:cTn id="38" presetID="10" presetClass="entr" presetSubtype="0" fill="hold" grpId="0" nodeType="afterEffect">
                                  <p:stCondLst>
                                    <p:cond delay="0"/>
                                  </p:stCondLst>
                                  <p:childTnLst>
                                    <p:set>
                                      <p:cBhvr>
                                        <p:cTn id="39" dur="1" fill="hold">
                                          <p:stCondLst>
                                            <p:cond delay="0"/>
                                          </p:stCondLst>
                                        </p:cTn>
                                        <p:tgtEl>
                                          <p:spTgt spid="50"/>
                                        </p:tgtEl>
                                        <p:attrNameLst>
                                          <p:attrName>style.visibility</p:attrName>
                                        </p:attrNameLst>
                                      </p:cBhvr>
                                      <p:to>
                                        <p:strVal val="visible"/>
                                      </p:to>
                                    </p:set>
                                    <p:animEffect transition="in" filter="fade">
                                      <p:cBhvr>
                                        <p:cTn id="40" dur="500"/>
                                        <p:tgtEl>
                                          <p:spTgt spid="50"/>
                                        </p:tgtEl>
                                      </p:cBhvr>
                                    </p:animEffect>
                                  </p:childTnLst>
                                </p:cTn>
                              </p:par>
                            </p:childTnLst>
                          </p:cTn>
                        </p:par>
                        <p:par>
                          <p:cTn id="41" fill="hold">
                            <p:stCondLst>
                              <p:cond delay="2000"/>
                            </p:stCondLst>
                            <p:childTnLst>
                              <p:par>
                                <p:cTn id="42" presetID="10" presetClass="entr" presetSubtype="0" fill="hold" grpId="0" nodeType="afterEffect">
                                  <p:stCondLst>
                                    <p:cond delay="0"/>
                                  </p:stCondLst>
                                  <p:childTnLst>
                                    <p:set>
                                      <p:cBhvr>
                                        <p:cTn id="43" dur="1" fill="hold">
                                          <p:stCondLst>
                                            <p:cond delay="0"/>
                                          </p:stCondLst>
                                        </p:cTn>
                                        <p:tgtEl>
                                          <p:spTgt spid="51"/>
                                        </p:tgtEl>
                                        <p:attrNameLst>
                                          <p:attrName>style.visibility</p:attrName>
                                        </p:attrNameLst>
                                      </p:cBhvr>
                                      <p:to>
                                        <p:strVal val="visible"/>
                                      </p:to>
                                    </p:set>
                                    <p:animEffect transition="in" filter="fade">
                                      <p:cBhvr>
                                        <p:cTn id="44" dur="500"/>
                                        <p:tgtEl>
                                          <p:spTgt spid="51"/>
                                        </p:tgtEl>
                                      </p:cBhvr>
                                    </p:animEffect>
                                  </p:childTnLst>
                                </p:cTn>
                              </p:par>
                            </p:childTnLst>
                          </p:cTn>
                        </p:par>
                        <p:par>
                          <p:cTn id="45" fill="hold">
                            <p:stCondLst>
                              <p:cond delay="2500"/>
                            </p:stCondLst>
                            <p:childTnLst>
                              <p:par>
                                <p:cTn id="46" presetID="10" presetClass="entr" presetSubtype="0" fill="hold" grpId="0" nodeType="afterEffect">
                                  <p:stCondLst>
                                    <p:cond delay="0"/>
                                  </p:stCondLst>
                                  <p:childTnLst>
                                    <p:set>
                                      <p:cBhvr>
                                        <p:cTn id="47" dur="1" fill="hold">
                                          <p:stCondLst>
                                            <p:cond delay="0"/>
                                          </p:stCondLst>
                                        </p:cTn>
                                        <p:tgtEl>
                                          <p:spTgt spid="53"/>
                                        </p:tgtEl>
                                        <p:attrNameLst>
                                          <p:attrName>style.visibility</p:attrName>
                                        </p:attrNameLst>
                                      </p:cBhvr>
                                      <p:to>
                                        <p:strVal val="visible"/>
                                      </p:to>
                                    </p:set>
                                    <p:animEffect transition="in" filter="fade">
                                      <p:cBhvr>
                                        <p:cTn id="48" dur="500"/>
                                        <p:tgtEl>
                                          <p:spTgt spid="53"/>
                                        </p:tgtEl>
                                      </p:cBhvr>
                                    </p:animEffect>
                                  </p:childTnLst>
                                </p:cTn>
                              </p:par>
                            </p:childTnLst>
                          </p:cTn>
                        </p:par>
                        <p:par>
                          <p:cTn id="49" fill="hold">
                            <p:stCondLst>
                              <p:cond delay="3000"/>
                            </p:stCondLst>
                            <p:childTnLst>
                              <p:par>
                                <p:cTn id="50" presetID="10" presetClass="entr" presetSubtype="0" fill="hold" grpId="0" nodeType="afterEffect">
                                  <p:stCondLst>
                                    <p:cond delay="0"/>
                                  </p:stCondLst>
                                  <p:childTnLst>
                                    <p:set>
                                      <p:cBhvr>
                                        <p:cTn id="51" dur="1" fill="hold">
                                          <p:stCondLst>
                                            <p:cond delay="0"/>
                                          </p:stCondLst>
                                        </p:cTn>
                                        <p:tgtEl>
                                          <p:spTgt spid="54"/>
                                        </p:tgtEl>
                                        <p:attrNameLst>
                                          <p:attrName>style.visibility</p:attrName>
                                        </p:attrNameLst>
                                      </p:cBhvr>
                                      <p:to>
                                        <p:strVal val="visible"/>
                                      </p:to>
                                    </p:set>
                                    <p:animEffect transition="in" filter="fade">
                                      <p:cBhvr>
                                        <p:cTn id="52" dur="500"/>
                                        <p:tgtEl>
                                          <p:spTgt spid="54"/>
                                        </p:tgtEl>
                                      </p:cBhvr>
                                    </p:animEffect>
                                  </p:childTnLst>
                                </p:cTn>
                              </p:par>
                            </p:childTnLst>
                          </p:cTn>
                        </p:par>
                        <p:par>
                          <p:cTn id="53" fill="hold">
                            <p:stCondLst>
                              <p:cond delay="3500"/>
                            </p:stCondLst>
                            <p:childTnLst>
                              <p:par>
                                <p:cTn id="54" presetID="10" presetClass="entr" presetSubtype="0" fill="hold" grpId="0" nodeType="afterEffect">
                                  <p:stCondLst>
                                    <p:cond delay="0"/>
                                  </p:stCondLst>
                                  <p:childTnLst>
                                    <p:set>
                                      <p:cBhvr>
                                        <p:cTn id="55" dur="1" fill="hold">
                                          <p:stCondLst>
                                            <p:cond delay="0"/>
                                          </p:stCondLst>
                                        </p:cTn>
                                        <p:tgtEl>
                                          <p:spTgt spid="55"/>
                                        </p:tgtEl>
                                        <p:attrNameLst>
                                          <p:attrName>style.visibility</p:attrName>
                                        </p:attrNameLst>
                                      </p:cBhvr>
                                      <p:to>
                                        <p:strVal val="visible"/>
                                      </p:to>
                                    </p:set>
                                    <p:animEffect transition="in" filter="fade">
                                      <p:cBhvr>
                                        <p:cTn id="56" dur="500"/>
                                        <p:tgtEl>
                                          <p:spTgt spid="55"/>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4" fill="hold" grpId="0" nodeType="clickEffect">
                                  <p:stCondLst>
                                    <p:cond delay="0"/>
                                  </p:stCondLst>
                                  <p:childTnLst>
                                    <p:set>
                                      <p:cBhvr>
                                        <p:cTn id="60" dur="1" fill="hold">
                                          <p:stCondLst>
                                            <p:cond delay="0"/>
                                          </p:stCondLst>
                                        </p:cTn>
                                        <p:tgtEl>
                                          <p:spTgt spid="44"/>
                                        </p:tgtEl>
                                        <p:attrNameLst>
                                          <p:attrName>style.visibility</p:attrName>
                                        </p:attrNameLst>
                                      </p:cBhvr>
                                      <p:to>
                                        <p:strVal val="visible"/>
                                      </p:to>
                                    </p:set>
                                    <p:animEffect transition="in" filter="wipe(down)">
                                      <p:cBhvr>
                                        <p:cTn id="61" dur="500"/>
                                        <p:tgtEl>
                                          <p:spTgt spid="44"/>
                                        </p:tgtEl>
                                      </p:cBhvr>
                                    </p:animEffect>
                                  </p:childTnLst>
                                </p:cTn>
                              </p:par>
                            </p:childTnLst>
                          </p:cTn>
                        </p:par>
                        <p:par>
                          <p:cTn id="62" fill="hold">
                            <p:stCondLst>
                              <p:cond delay="500"/>
                            </p:stCondLst>
                            <p:childTnLst>
                              <p:par>
                                <p:cTn id="63" presetID="22" presetClass="entr" presetSubtype="4" fill="hold" grpId="0" nodeType="afterEffect">
                                  <p:stCondLst>
                                    <p:cond delay="0"/>
                                  </p:stCondLst>
                                  <p:childTnLst>
                                    <p:set>
                                      <p:cBhvr>
                                        <p:cTn id="64" dur="1" fill="hold">
                                          <p:stCondLst>
                                            <p:cond delay="0"/>
                                          </p:stCondLst>
                                        </p:cTn>
                                        <p:tgtEl>
                                          <p:spTgt spid="45"/>
                                        </p:tgtEl>
                                        <p:attrNameLst>
                                          <p:attrName>style.visibility</p:attrName>
                                        </p:attrNameLst>
                                      </p:cBhvr>
                                      <p:to>
                                        <p:strVal val="visible"/>
                                      </p:to>
                                    </p:set>
                                    <p:animEffect transition="in" filter="wipe(down)">
                                      <p:cBhvr>
                                        <p:cTn id="65" dur="500"/>
                                        <p:tgtEl>
                                          <p:spTgt spid="45"/>
                                        </p:tgtEl>
                                      </p:cBhvr>
                                    </p:animEffect>
                                  </p:childTnLst>
                                </p:cTn>
                              </p:par>
                            </p:childTnLst>
                          </p:cTn>
                        </p:par>
                        <p:par>
                          <p:cTn id="66" fill="hold">
                            <p:stCondLst>
                              <p:cond delay="1000"/>
                            </p:stCondLst>
                            <p:childTnLst>
                              <p:par>
                                <p:cTn id="67" presetID="22" presetClass="entr" presetSubtype="4" fill="hold" grpId="0" nodeType="afterEffect">
                                  <p:stCondLst>
                                    <p:cond delay="0"/>
                                  </p:stCondLst>
                                  <p:childTnLst>
                                    <p:set>
                                      <p:cBhvr>
                                        <p:cTn id="68" dur="1" fill="hold">
                                          <p:stCondLst>
                                            <p:cond delay="0"/>
                                          </p:stCondLst>
                                        </p:cTn>
                                        <p:tgtEl>
                                          <p:spTgt spid="43"/>
                                        </p:tgtEl>
                                        <p:attrNameLst>
                                          <p:attrName>style.visibility</p:attrName>
                                        </p:attrNameLst>
                                      </p:cBhvr>
                                      <p:to>
                                        <p:strVal val="visible"/>
                                      </p:to>
                                    </p:set>
                                    <p:animEffect transition="in" filter="wipe(down)">
                                      <p:cBhvr>
                                        <p:cTn id="69" dur="500"/>
                                        <p:tgtEl>
                                          <p:spTgt spid="43"/>
                                        </p:tgtEl>
                                      </p:cBhvr>
                                    </p:animEffect>
                                  </p:childTnLst>
                                </p:cTn>
                              </p:par>
                            </p:childTnLst>
                          </p:cTn>
                        </p:par>
                        <p:par>
                          <p:cTn id="70" fill="hold">
                            <p:stCondLst>
                              <p:cond delay="1500"/>
                            </p:stCondLst>
                            <p:childTnLst>
                              <p:par>
                                <p:cTn id="71" presetID="22" presetClass="entr" presetSubtype="4" fill="hold" grpId="0" nodeType="afterEffect">
                                  <p:stCondLst>
                                    <p:cond delay="0"/>
                                  </p:stCondLst>
                                  <p:childTnLst>
                                    <p:set>
                                      <p:cBhvr>
                                        <p:cTn id="72" dur="1" fill="hold">
                                          <p:stCondLst>
                                            <p:cond delay="0"/>
                                          </p:stCondLst>
                                        </p:cTn>
                                        <p:tgtEl>
                                          <p:spTgt spid="42"/>
                                        </p:tgtEl>
                                        <p:attrNameLst>
                                          <p:attrName>style.visibility</p:attrName>
                                        </p:attrNameLst>
                                      </p:cBhvr>
                                      <p:to>
                                        <p:strVal val="visible"/>
                                      </p:to>
                                    </p:set>
                                    <p:animEffect transition="in" filter="wipe(down)">
                                      <p:cBhvr>
                                        <p:cTn id="73" dur="500"/>
                                        <p:tgtEl>
                                          <p:spTgt spid="42"/>
                                        </p:tgtEl>
                                      </p:cBhvr>
                                    </p:animEffect>
                                  </p:childTnLst>
                                </p:cTn>
                              </p:par>
                            </p:childTnLst>
                          </p:cTn>
                        </p:par>
                      </p:childTnLst>
                    </p:cTn>
                  </p:par>
                  <p:par>
                    <p:cTn id="74" fill="hold">
                      <p:stCondLst>
                        <p:cond delay="indefinite"/>
                      </p:stCondLst>
                      <p:childTnLst>
                        <p:par>
                          <p:cTn id="75" fill="hold">
                            <p:stCondLst>
                              <p:cond delay="0"/>
                            </p:stCondLst>
                            <p:childTnLst>
                              <p:par>
                                <p:cTn id="76" presetID="1" presetClass="exit" presetSubtype="0" fill="hold" grpId="1" nodeType="clickEffect">
                                  <p:stCondLst>
                                    <p:cond delay="0"/>
                                  </p:stCondLst>
                                  <p:iterate type="lt">
                                    <p:tmAbs val="0"/>
                                  </p:iterate>
                                  <p:childTnLst>
                                    <p:set>
                                      <p:cBhvr>
                                        <p:cTn id="77" dur="1" fill="hold">
                                          <p:stCondLst>
                                            <p:cond delay="0"/>
                                          </p:stCondLst>
                                        </p:cTn>
                                        <p:tgtEl>
                                          <p:spTgt spid="57"/>
                                        </p:tgtEl>
                                        <p:attrNameLst>
                                          <p:attrName>style.visibility</p:attrName>
                                        </p:attrNameLst>
                                      </p:cBhvr>
                                      <p:to>
                                        <p:strVal val="hidden"/>
                                      </p:to>
                                    </p:set>
                                  </p:childTnLst>
                                </p:cTn>
                              </p:par>
                            </p:childTnLst>
                          </p:cTn>
                        </p:par>
                        <p:par>
                          <p:cTn id="78" fill="hold">
                            <p:stCondLst>
                              <p:cond delay="0"/>
                            </p:stCondLst>
                            <p:childTnLst>
                              <p:par>
                                <p:cTn id="79" presetID="12" presetClass="entr" presetSubtype="4" fill="hold" grpId="0" nodeType="afterEffect">
                                  <p:stCondLst>
                                    <p:cond delay="0"/>
                                  </p:stCondLst>
                                  <p:iterate type="lt">
                                    <p:tmPct val="10000"/>
                                  </p:iterate>
                                  <p:childTnLst>
                                    <p:set>
                                      <p:cBhvr>
                                        <p:cTn id="80" dur="1" fill="hold">
                                          <p:stCondLst>
                                            <p:cond delay="0"/>
                                          </p:stCondLst>
                                        </p:cTn>
                                        <p:tgtEl>
                                          <p:spTgt spid="64"/>
                                        </p:tgtEl>
                                        <p:attrNameLst>
                                          <p:attrName>style.visibility</p:attrName>
                                        </p:attrNameLst>
                                      </p:cBhvr>
                                      <p:to>
                                        <p:strVal val="visible"/>
                                      </p:to>
                                    </p:set>
                                    <p:anim calcmode="lin" valueType="num">
                                      <p:cBhvr additive="base">
                                        <p:cTn id="81" dur="500"/>
                                        <p:tgtEl>
                                          <p:spTgt spid="64"/>
                                        </p:tgtEl>
                                        <p:attrNameLst>
                                          <p:attrName>ppt_y</p:attrName>
                                        </p:attrNameLst>
                                      </p:cBhvr>
                                      <p:tavLst>
                                        <p:tav tm="0">
                                          <p:val>
                                            <p:strVal val="#ppt_y+#ppt_h*1.125000"/>
                                          </p:val>
                                        </p:tav>
                                        <p:tav tm="100000">
                                          <p:val>
                                            <p:strVal val="#ppt_y"/>
                                          </p:val>
                                        </p:tav>
                                      </p:tavLst>
                                    </p:anim>
                                    <p:animEffect transition="in" filter="wipe(up)">
                                      <p:cBhvr>
                                        <p:cTn id="82" dur="5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P spid="43" grpId="0" animBg="1"/>
      <p:bldP spid="44" grpId="0" animBg="1"/>
      <p:bldP spid="45" grpId="0" animBg="1"/>
      <p:bldP spid="49" grpId="0" animBg="1"/>
      <p:bldP spid="50" grpId="0" animBg="1"/>
      <p:bldP spid="51" grpId="0" animBg="1"/>
      <p:bldP spid="52" grpId="0" animBg="1"/>
      <p:bldP spid="53" grpId="0" animBg="1"/>
      <p:bldP spid="54" grpId="0" animBg="1"/>
      <p:bldP spid="55" grpId="0" animBg="1"/>
      <p:bldP spid="56" grpId="0" animBg="1"/>
      <p:bldP spid="57" grpId="0"/>
      <p:bldP spid="57" grpId="1"/>
      <p:bldP spid="58" grpId="0" animBg="1"/>
      <p:bldP spid="59" grpId="0" animBg="1"/>
      <p:bldP spid="60" grpId="0" animBg="1"/>
      <p:bldP spid="6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3" cstate="hqprint">
            <a:extLst>
              <a:ext uri="{28A0092B-C50C-407E-A947-70E740481C1C}">
                <a14:useLocalDpi xmlns:a14="http://schemas.microsoft.com/office/drawing/2010/main" val="0"/>
              </a:ext>
            </a:extLst>
          </a:blip>
          <a:srcRect l="15238"/>
          <a:stretch/>
        </p:blipFill>
        <p:spPr>
          <a:xfrm rot="5400000">
            <a:off x="2651601" y="-2682400"/>
            <a:ext cx="6888800" cy="12192002"/>
          </a:xfrm>
          <a:prstGeom prst="rect">
            <a:avLst/>
          </a:prstGeom>
        </p:spPr>
      </p:pic>
      <p:grpSp>
        <p:nvGrpSpPr>
          <p:cNvPr id="9" name="组合 8"/>
          <p:cNvGrpSpPr/>
          <p:nvPr/>
        </p:nvGrpSpPr>
        <p:grpSpPr>
          <a:xfrm rot="20698210">
            <a:off x="1263839" y="-896350"/>
            <a:ext cx="9852975" cy="8528394"/>
            <a:chOff x="1218520" y="-303389"/>
            <a:chExt cx="9754962" cy="8512059"/>
          </a:xfrm>
        </p:grpSpPr>
        <p:pic>
          <p:nvPicPr>
            <p:cNvPr id="4" name="图片 3"/>
            <p:cNvPicPr>
              <a:picLocks noChangeAspect="1"/>
            </p:cNvPicPr>
            <p:nvPr/>
          </p:nvPicPr>
          <p:blipFill rotWithShape="1">
            <a:blip r:embed="rId4" cstate="hqprint">
              <a:extLst>
                <a:ext uri="{28A0092B-C50C-407E-A947-70E740481C1C}">
                  <a14:useLocalDpi xmlns:a14="http://schemas.microsoft.com/office/drawing/2010/main" val="0"/>
                </a:ext>
              </a:extLst>
            </a:blip>
            <a:srcRect t="23606"/>
            <a:stretch/>
          </p:blipFill>
          <p:spPr>
            <a:xfrm rot="17958201">
              <a:off x="1839971" y="-924840"/>
              <a:ext cx="8512059" cy="9754962"/>
            </a:xfrm>
            <a:prstGeom prst="rect">
              <a:avLst/>
            </a:prstGeom>
          </p:spPr>
        </p:pic>
        <p:pic>
          <p:nvPicPr>
            <p:cNvPr id="5" name="图片 4"/>
            <p:cNvPicPr>
              <a:picLocks noChangeAspect="1"/>
            </p:cNvPicPr>
            <p:nvPr/>
          </p:nvPicPr>
          <p:blipFill rotWithShape="1">
            <a:blip r:embed="rId5" cstate="hqprint">
              <a:extLst>
                <a:ext uri="{28A0092B-C50C-407E-A947-70E740481C1C}">
                  <a14:useLocalDpi xmlns:a14="http://schemas.microsoft.com/office/drawing/2010/main" val="0"/>
                </a:ext>
              </a:extLst>
            </a:blip>
            <a:srcRect l="27297"/>
            <a:stretch/>
          </p:blipFill>
          <p:spPr>
            <a:xfrm rot="1779046">
              <a:off x="2803292" y="4691199"/>
              <a:ext cx="6030323" cy="3090122"/>
            </a:xfrm>
            <a:prstGeom prst="rect">
              <a:avLst/>
            </a:prstGeom>
          </p:spPr>
        </p:pic>
      </p:grpSp>
      <p:pic>
        <p:nvPicPr>
          <p:cNvPr id="37" name="图片 36"/>
          <p:cNvPicPr>
            <a:picLocks noChangeAspect="1"/>
          </p:cNvPicPr>
          <p:nvPr/>
        </p:nvPicPr>
        <p:blipFill rotWithShape="1">
          <a:blip r:embed="rId6" cstate="hqprint">
            <a:extLst>
              <a:ext uri="{28A0092B-C50C-407E-A947-70E740481C1C}">
                <a14:useLocalDpi xmlns:a14="http://schemas.microsoft.com/office/drawing/2010/main" val="0"/>
              </a:ext>
            </a:extLst>
          </a:blip>
          <a:srcRect l="3904" t="52269" r="80968" b="7544"/>
          <a:stretch/>
        </p:blipFill>
        <p:spPr>
          <a:xfrm rot="1779046">
            <a:off x="79699" y="20320"/>
            <a:ext cx="1521622" cy="1505946"/>
          </a:xfrm>
          <a:prstGeom prst="rect">
            <a:avLst/>
          </a:prstGeom>
        </p:spPr>
      </p:pic>
      <p:pic>
        <p:nvPicPr>
          <p:cNvPr id="39" name="图片 38"/>
          <p:cNvPicPr>
            <a:picLocks noChangeAspect="1"/>
          </p:cNvPicPr>
          <p:nvPr/>
        </p:nvPicPr>
        <p:blipFill rotWithShape="1">
          <a:blip r:embed="rId4" cstate="hqprint">
            <a:extLst>
              <a:ext uri="{28A0092B-C50C-407E-A947-70E740481C1C}">
                <a14:useLocalDpi xmlns:a14="http://schemas.microsoft.com/office/drawing/2010/main" val="0"/>
              </a:ext>
            </a:extLst>
          </a:blip>
          <a:srcRect l="-3" t="-173" r="81050" b="75288"/>
          <a:stretch/>
        </p:blipFill>
        <p:spPr>
          <a:xfrm rot="900000">
            <a:off x="10692639" y="2509785"/>
            <a:ext cx="1613311" cy="3177516"/>
          </a:xfrm>
          <a:prstGeom prst="rect">
            <a:avLst/>
          </a:prstGeom>
        </p:spPr>
      </p:pic>
      <p:pic>
        <p:nvPicPr>
          <p:cNvPr id="42" name="图片 41"/>
          <p:cNvPicPr>
            <a:picLocks noChangeAspect="1"/>
          </p:cNvPicPr>
          <p:nvPr/>
        </p:nvPicPr>
        <p:blipFill rotWithShape="1">
          <a:blip r:embed="rId7" cstate="hqprint">
            <a:extLst>
              <a:ext uri="{28A0092B-C50C-407E-A947-70E740481C1C}">
                <a14:useLocalDpi xmlns:a14="http://schemas.microsoft.com/office/drawing/2010/main" val="0"/>
              </a:ext>
            </a:extLst>
          </a:blip>
          <a:srcRect l="27280" t="226" r="51052" b="74889"/>
          <a:stretch/>
        </p:blipFill>
        <p:spPr>
          <a:xfrm rot="17958201">
            <a:off x="585751" y="5142314"/>
            <a:ext cx="1181243" cy="2035002"/>
          </a:xfrm>
          <a:prstGeom prst="rect">
            <a:avLst/>
          </a:prstGeom>
        </p:spPr>
      </p:pic>
      <p:pic>
        <p:nvPicPr>
          <p:cNvPr id="44" name="图片 43"/>
          <p:cNvPicPr>
            <a:picLocks noChangeAspect="1"/>
          </p:cNvPicPr>
          <p:nvPr/>
        </p:nvPicPr>
        <p:blipFill rotWithShape="1">
          <a:blip r:embed="rId8" cstate="hqprint">
            <a:extLst>
              <a:ext uri="{28A0092B-C50C-407E-A947-70E740481C1C}">
                <a14:useLocalDpi xmlns:a14="http://schemas.microsoft.com/office/drawing/2010/main" val="0"/>
              </a:ext>
            </a:extLst>
          </a:blip>
          <a:srcRect l="50135" t="1768" r="3446" b="80544"/>
          <a:stretch/>
        </p:blipFill>
        <p:spPr>
          <a:xfrm rot="817189">
            <a:off x="9229210" y="-149964"/>
            <a:ext cx="2911284" cy="1664098"/>
          </a:xfrm>
          <a:prstGeom prst="rect">
            <a:avLst/>
          </a:prstGeom>
        </p:spPr>
      </p:pic>
      <p:pic>
        <p:nvPicPr>
          <p:cNvPr id="7" name="Picture 6">
            <a:extLst>
              <a:ext uri="{FF2B5EF4-FFF2-40B4-BE49-F238E27FC236}">
                <a16:creationId xmlns:a16="http://schemas.microsoft.com/office/drawing/2014/main" id="{C1813FED-1065-6D39-29E1-2C9584FF97B4}"/>
              </a:ext>
            </a:extLst>
          </p:cNvPr>
          <p:cNvPicPr>
            <a:picLocks noChangeAspect="1"/>
          </p:cNvPicPr>
          <p:nvPr/>
        </p:nvPicPr>
        <p:blipFill>
          <a:blip r:embed="rId9"/>
          <a:stretch>
            <a:fillRect/>
          </a:stretch>
        </p:blipFill>
        <p:spPr>
          <a:xfrm>
            <a:off x="4399998" y="695653"/>
            <a:ext cx="3581952" cy="1123858"/>
          </a:xfrm>
          <a:prstGeom prst="rect">
            <a:avLst/>
          </a:prstGeom>
        </p:spPr>
      </p:pic>
      <p:pic>
        <p:nvPicPr>
          <p:cNvPr id="8" name="Picture 7">
            <a:extLst>
              <a:ext uri="{FF2B5EF4-FFF2-40B4-BE49-F238E27FC236}">
                <a16:creationId xmlns:a16="http://schemas.microsoft.com/office/drawing/2014/main" id="{78D1C88A-0B51-6AA9-D5ED-F8BE05A2F48F}"/>
              </a:ext>
            </a:extLst>
          </p:cNvPr>
          <p:cNvPicPr>
            <a:picLocks noChangeAspect="1"/>
          </p:cNvPicPr>
          <p:nvPr/>
        </p:nvPicPr>
        <p:blipFill>
          <a:blip r:embed="rId10"/>
          <a:stretch>
            <a:fillRect/>
          </a:stretch>
        </p:blipFill>
        <p:spPr>
          <a:xfrm>
            <a:off x="2682698" y="1946423"/>
            <a:ext cx="7017104" cy="2450804"/>
          </a:xfrm>
          <a:prstGeom prst="rect">
            <a:avLst/>
          </a:prstGeom>
        </p:spPr>
      </p:pic>
    </p:spTree>
    <p:extLst>
      <p:ext uri="{BB962C8B-B14F-4D97-AF65-F5344CB8AC3E}">
        <p14:creationId xmlns:p14="http://schemas.microsoft.com/office/powerpoint/2010/main" val="248916755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3D840996-AF3B-5016-C4B9-6D7088DECCBF}"/>
              </a:ext>
            </a:extLst>
          </p:cNvPr>
          <p:cNvGrpSpPr/>
          <p:nvPr/>
        </p:nvGrpSpPr>
        <p:grpSpPr>
          <a:xfrm>
            <a:off x="2359109" y="580838"/>
            <a:ext cx="8166016" cy="1169551"/>
            <a:chOff x="3763146" y="155682"/>
            <a:chExt cx="8166016" cy="1169551"/>
          </a:xfrm>
        </p:grpSpPr>
        <p:sp>
          <p:nvSpPr>
            <p:cNvPr id="3" name="TextBox 67">
              <a:extLst>
                <a:ext uri="{FF2B5EF4-FFF2-40B4-BE49-F238E27FC236}">
                  <a16:creationId xmlns:a16="http://schemas.microsoft.com/office/drawing/2014/main" id="{EB9B2468-0998-1404-1EFB-4D230C2F155A}"/>
                </a:ext>
              </a:extLst>
            </p:cNvPr>
            <p:cNvSpPr txBox="1"/>
            <p:nvPr/>
          </p:nvSpPr>
          <p:spPr>
            <a:xfrm>
              <a:off x="3763146" y="155682"/>
              <a:ext cx="8166016" cy="116955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0" b="1" i="0" u="none" strike="noStrike" kern="1200" cap="none" spc="0" normalizeH="0" baseline="0" noProof="0" dirty="0" err="1">
                  <a:ln w="9525">
                    <a:solidFill>
                      <a:prstClr val="white"/>
                    </a:solidFill>
                    <a:prstDash val="solid"/>
                  </a:ln>
                  <a:solidFill>
                    <a:srgbClr val="E77D20"/>
                  </a:solidFill>
                  <a:effectLst>
                    <a:outerShdw blurRad="12700" dist="38100" dir="2700000" algn="tl" rotWithShape="0">
                      <a:srgbClr val="4472C4">
                        <a:lumMod val="60000"/>
                        <a:lumOff val="40000"/>
                      </a:srgbClr>
                    </a:outerShdw>
                  </a:effectLst>
                  <a:uLnTx/>
                  <a:uFillTx/>
                  <a:latin typeface="Calibri" panose="020F0502020204030204"/>
                  <a:ea typeface="LNTH-LuoLuoNotangYuanTi 1" pitchFamily="2" charset="-128"/>
                  <a:cs typeface="LNTH-LuoLuoNotangYuanTi 1" pitchFamily="2" charset="-128"/>
                </a:rPr>
                <a:t>Yêu</a:t>
              </a:r>
              <a:r>
                <a:rPr kumimoji="0" lang="en-US" sz="7000" b="1" i="0" u="none" strike="noStrike" kern="1200" cap="none" spc="0" normalizeH="0" baseline="0" noProof="0" dirty="0">
                  <a:ln w="9525">
                    <a:solidFill>
                      <a:prstClr val="white"/>
                    </a:solidFill>
                    <a:prstDash val="solid"/>
                  </a:ln>
                  <a:solidFill>
                    <a:srgbClr val="E77D20"/>
                  </a:solidFill>
                  <a:effectLst>
                    <a:outerShdw blurRad="12700" dist="38100" dir="2700000" algn="tl" rotWithShape="0">
                      <a:srgbClr val="4472C4">
                        <a:lumMod val="60000"/>
                        <a:lumOff val="40000"/>
                      </a:srgbClr>
                    </a:outerShdw>
                  </a:effectLst>
                  <a:uLnTx/>
                  <a:uFillTx/>
                  <a:latin typeface="Calibri" panose="020F0502020204030204"/>
                  <a:ea typeface="LNTH-LuoLuoNotangYuanTi 1" pitchFamily="2" charset="-128"/>
                  <a:cs typeface="LNTH-LuoLuoNotangYuanTi 1" pitchFamily="2" charset="-128"/>
                </a:rPr>
                <a:t> </a:t>
              </a:r>
              <a:r>
                <a:rPr kumimoji="0" lang="en-US" sz="7000" b="1" i="0" u="none" strike="noStrike" kern="1200" cap="none" spc="0" normalizeH="0" baseline="0" noProof="0" dirty="0" err="1">
                  <a:ln w="9525">
                    <a:solidFill>
                      <a:prstClr val="white"/>
                    </a:solidFill>
                    <a:prstDash val="solid"/>
                  </a:ln>
                  <a:solidFill>
                    <a:srgbClr val="E77D20"/>
                  </a:solidFill>
                  <a:effectLst>
                    <a:outerShdw blurRad="12700" dist="38100" dir="2700000" algn="tl" rotWithShape="0">
                      <a:srgbClr val="4472C4">
                        <a:lumMod val="60000"/>
                        <a:lumOff val="40000"/>
                      </a:srgbClr>
                    </a:outerShdw>
                  </a:effectLst>
                  <a:uLnTx/>
                  <a:uFillTx/>
                  <a:latin typeface="Calibri" panose="020F0502020204030204"/>
                  <a:ea typeface="LNTH-LuoLuoNotangYuanTi 1" pitchFamily="2" charset="-128"/>
                  <a:cs typeface="LNTH-LuoLuoNotangYuanTi 1" pitchFamily="2" charset="-128"/>
                </a:rPr>
                <a:t>cầu</a:t>
              </a:r>
              <a:r>
                <a:rPr kumimoji="0" lang="en-US" sz="7000" b="1" i="0" u="none" strike="noStrike" kern="1200" cap="none" spc="0" normalizeH="0" baseline="0" noProof="0" dirty="0">
                  <a:ln w="9525">
                    <a:solidFill>
                      <a:prstClr val="white"/>
                    </a:solidFill>
                    <a:prstDash val="solid"/>
                  </a:ln>
                  <a:solidFill>
                    <a:srgbClr val="E77D20"/>
                  </a:solidFill>
                  <a:effectLst>
                    <a:outerShdw blurRad="12700" dist="38100" dir="2700000" algn="tl" rotWithShape="0">
                      <a:srgbClr val="4472C4">
                        <a:lumMod val="60000"/>
                        <a:lumOff val="40000"/>
                      </a:srgbClr>
                    </a:outerShdw>
                  </a:effectLst>
                  <a:uLnTx/>
                  <a:uFillTx/>
                  <a:latin typeface="Calibri" panose="020F0502020204030204"/>
                  <a:ea typeface="LNTH-LuoLuoNotangYuanTi 1" pitchFamily="2" charset="-128"/>
                  <a:cs typeface="LNTH-LuoLuoNotangYuanTi 1" pitchFamily="2" charset="-128"/>
                </a:rPr>
                <a:t> </a:t>
              </a:r>
              <a:r>
                <a:rPr kumimoji="0" lang="en-US" sz="7000" b="1" i="0" u="none" strike="noStrike" kern="1200" cap="none" spc="0" normalizeH="0" baseline="0" noProof="0" dirty="0" err="1">
                  <a:ln w="9525">
                    <a:solidFill>
                      <a:prstClr val="white"/>
                    </a:solidFill>
                    <a:prstDash val="solid"/>
                  </a:ln>
                  <a:solidFill>
                    <a:srgbClr val="E77D20"/>
                  </a:solidFill>
                  <a:effectLst>
                    <a:outerShdw blurRad="12700" dist="38100" dir="2700000" algn="tl" rotWithShape="0">
                      <a:srgbClr val="4472C4">
                        <a:lumMod val="60000"/>
                        <a:lumOff val="40000"/>
                      </a:srgbClr>
                    </a:outerShdw>
                  </a:effectLst>
                  <a:uLnTx/>
                  <a:uFillTx/>
                  <a:latin typeface="Calibri" panose="020F0502020204030204"/>
                  <a:ea typeface="LNTH-LuoLuoNotangYuanTi 1" pitchFamily="2" charset="-128"/>
                  <a:cs typeface="LNTH-LuoLuoNotangYuanTi 1" pitchFamily="2" charset="-128"/>
                </a:rPr>
                <a:t>cần</a:t>
              </a:r>
              <a:r>
                <a:rPr kumimoji="0" lang="en-US" sz="7000" b="1" i="0" u="none" strike="noStrike" kern="1200" cap="none" spc="0" normalizeH="0" baseline="0" noProof="0" dirty="0">
                  <a:ln w="9525">
                    <a:solidFill>
                      <a:prstClr val="white"/>
                    </a:solidFill>
                    <a:prstDash val="solid"/>
                  </a:ln>
                  <a:solidFill>
                    <a:srgbClr val="E77D20"/>
                  </a:solidFill>
                  <a:effectLst>
                    <a:outerShdw blurRad="12700" dist="38100" dir="2700000" algn="tl" rotWithShape="0">
                      <a:srgbClr val="4472C4">
                        <a:lumMod val="60000"/>
                        <a:lumOff val="40000"/>
                      </a:srgbClr>
                    </a:outerShdw>
                  </a:effectLst>
                  <a:uLnTx/>
                  <a:uFillTx/>
                  <a:latin typeface="Calibri" panose="020F0502020204030204"/>
                  <a:ea typeface="LNTH-LuoLuoNotangYuanTi 1" pitchFamily="2" charset="-128"/>
                  <a:cs typeface="LNTH-LuoLuoNotangYuanTi 1" pitchFamily="2" charset="-128"/>
                </a:rPr>
                <a:t> </a:t>
              </a:r>
              <a:r>
                <a:rPr kumimoji="0" lang="en-US" sz="7000" b="1" i="0" u="none" strike="noStrike" kern="1200" cap="none" spc="0" normalizeH="0" baseline="0" noProof="0" dirty="0" err="1">
                  <a:ln w="9525">
                    <a:solidFill>
                      <a:prstClr val="white"/>
                    </a:solidFill>
                    <a:prstDash val="solid"/>
                  </a:ln>
                  <a:solidFill>
                    <a:srgbClr val="E77D20"/>
                  </a:solidFill>
                  <a:effectLst>
                    <a:outerShdw blurRad="12700" dist="38100" dir="2700000" algn="tl" rotWithShape="0">
                      <a:srgbClr val="4472C4">
                        <a:lumMod val="60000"/>
                        <a:lumOff val="40000"/>
                      </a:srgbClr>
                    </a:outerShdw>
                  </a:effectLst>
                  <a:uLnTx/>
                  <a:uFillTx/>
                  <a:latin typeface="Calibri" panose="020F0502020204030204"/>
                  <a:ea typeface="LNTH-LuoLuoNotangYuanTi 1" pitchFamily="2" charset="-128"/>
                  <a:cs typeface="LNTH-LuoLuoNotangYuanTi 1" pitchFamily="2" charset="-128"/>
                </a:rPr>
                <a:t>đạt</a:t>
              </a:r>
              <a:endParaRPr kumimoji="0" lang="en-US" sz="7000" b="1" i="0" u="none" strike="noStrike" kern="1200" cap="none" spc="0" normalizeH="0" baseline="0" noProof="0" dirty="0">
                <a:ln w="9525">
                  <a:solidFill>
                    <a:prstClr val="white"/>
                  </a:solidFill>
                  <a:prstDash val="solid"/>
                </a:ln>
                <a:solidFill>
                  <a:srgbClr val="E77D20"/>
                </a:solidFill>
                <a:effectLst>
                  <a:outerShdw blurRad="12700" dist="38100" dir="2700000" algn="tl" rotWithShape="0">
                    <a:srgbClr val="4472C4">
                      <a:lumMod val="60000"/>
                      <a:lumOff val="40000"/>
                    </a:srgbClr>
                  </a:outerShdw>
                </a:effectLst>
                <a:uLnTx/>
                <a:uFillTx/>
                <a:latin typeface="Calibri" panose="020F0502020204030204"/>
                <a:ea typeface="LNTH-LuoLuoNotangYuanTi 1" pitchFamily="2" charset="-128"/>
                <a:cs typeface="LNTH-LuoLuoNotangYuanTi 1" pitchFamily="2" charset="-128"/>
              </a:endParaRPr>
            </a:p>
          </p:txBody>
        </p:sp>
        <p:pic>
          <p:nvPicPr>
            <p:cNvPr id="4" name="Hình ảnh 24">
              <a:extLst>
                <a:ext uri="{FF2B5EF4-FFF2-40B4-BE49-F238E27FC236}">
                  <a16:creationId xmlns:a16="http://schemas.microsoft.com/office/drawing/2014/main" id="{523C4AE9-37F4-D774-6813-BB75200EECC1}"/>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6616" b="39870" l="70456" r="94202">
                          <a14:foregroundMark x1="73281" y1="13241" x2="72969" y2="13519"/>
                        </a14:backgroundRemoval>
                      </a14:imgEffect>
                    </a14:imgLayer>
                  </a14:imgProps>
                </a:ext>
                <a:ext uri="{28A0092B-C50C-407E-A947-70E740481C1C}">
                  <a14:useLocalDpi xmlns:a14="http://schemas.microsoft.com/office/drawing/2010/main" val="0"/>
                </a:ext>
              </a:extLst>
            </a:blip>
            <a:srcRect l="67488" t="2460" r="2830" b="55973"/>
            <a:stretch/>
          </p:blipFill>
          <p:spPr>
            <a:xfrm>
              <a:off x="3785475" y="393557"/>
              <a:ext cx="976611" cy="791956"/>
            </a:xfrm>
            <a:prstGeom prst="rect">
              <a:avLst/>
            </a:prstGeom>
          </p:spPr>
        </p:pic>
      </p:grpSp>
      <p:sp>
        <p:nvSpPr>
          <p:cNvPr id="5" name="TextBox 32">
            <a:extLst>
              <a:ext uri="{FF2B5EF4-FFF2-40B4-BE49-F238E27FC236}">
                <a16:creationId xmlns:a16="http://schemas.microsoft.com/office/drawing/2014/main" id="{87330C26-471C-A148-D4D3-B4E7CF90DF05}"/>
              </a:ext>
            </a:extLst>
          </p:cNvPr>
          <p:cNvSpPr txBox="1"/>
          <p:nvPr/>
        </p:nvSpPr>
        <p:spPr>
          <a:xfrm>
            <a:off x="1314450" y="1896592"/>
            <a:ext cx="9860668" cy="3046988"/>
          </a:xfrm>
          <a:prstGeom prst="rect">
            <a:avLst/>
          </a:prstGeom>
          <a:noFill/>
        </p:spPr>
        <p:txBody>
          <a:bodyPr wrap="square" rtlCol="0">
            <a:spAutoFit/>
          </a:bodyPr>
          <a:lstStyle/>
          <a:p>
            <a:pPr marL="457200" lvl="0" indent="-457200" algn="just">
              <a:buFont typeface="Arial" panose="020B0604020202020204" pitchFamily="34" charset="0"/>
              <a:buChar char="•"/>
            </a:pPr>
            <a:r>
              <a:rPr lang="vi-VN" sz="3200" b="1" dirty="0">
                <a:solidFill>
                  <a:srgbClr val="002060"/>
                </a:solidFill>
                <a:latin typeface="Calibri" panose="020F0502020204030204"/>
              </a:rPr>
              <a:t>Có biểu tượng về góc nhọn, góc tù, góc bẹt.</a:t>
            </a:r>
          </a:p>
          <a:p>
            <a:pPr marL="457200" lvl="0" indent="-457200" algn="just">
              <a:buFont typeface="Arial" panose="020B0604020202020204" pitchFamily="34" charset="0"/>
              <a:buChar char="•"/>
            </a:pPr>
            <a:r>
              <a:rPr lang="vi-VN" sz="3200" b="1" dirty="0">
                <a:solidFill>
                  <a:srgbClr val="002060"/>
                </a:solidFill>
                <a:latin typeface="Calibri" panose="020F0502020204030204"/>
              </a:rPr>
              <a:t>Biết dùng ê ke để nhận biết góc nhọn, góc tù, góc bẹt.</a:t>
            </a:r>
          </a:p>
          <a:p>
            <a:pPr marL="457200" lvl="0" indent="-457200" algn="just">
              <a:buFont typeface="Arial" panose="020B0604020202020204" pitchFamily="34" charset="0"/>
              <a:buChar char="•"/>
            </a:pPr>
            <a:r>
              <a:rPr lang="vi-VN" sz="3200" b="1" dirty="0">
                <a:solidFill>
                  <a:srgbClr val="002060"/>
                </a:solidFill>
                <a:latin typeface="Calibri" panose="020F0502020204030204"/>
              </a:rPr>
              <a:t>Kẻ thêm một đoạn thẳng trên giấy kẻ ô li để tạo được góc vuông, góc nhọn, góc tù, góc bẹt.</a:t>
            </a:r>
          </a:p>
          <a:p>
            <a:pPr marL="457200" lvl="0" indent="-457200" algn="just">
              <a:buFont typeface="Arial" panose="020B0604020202020204" pitchFamily="34" charset="0"/>
              <a:buChar char="•"/>
            </a:pPr>
            <a:r>
              <a:rPr lang="vi-VN" sz="3200" b="1" dirty="0">
                <a:solidFill>
                  <a:srgbClr val="002060"/>
                </a:solidFill>
                <a:latin typeface="Calibri" panose="020F0502020204030204"/>
              </a:rPr>
              <a:t>Liên hệ với thực tiễn cuộc sống có liên quan đến góc nhọn, góc tù, góc bẹt. </a:t>
            </a:r>
            <a:endParaRPr kumimoji="0" lang="en-US" sz="3200" b="1" i="0" u="none" strike="noStrike" kern="1200" cap="none" spc="0" normalizeH="0" baseline="0" noProof="0" dirty="0">
              <a:ln>
                <a:noFill/>
              </a:ln>
              <a:solidFill>
                <a:srgbClr val="002060"/>
              </a:solidFill>
              <a:effectLst/>
              <a:uLnTx/>
              <a:uFillTx/>
              <a:latin typeface="Calibri" panose="020F0502020204030204"/>
            </a:endParaRPr>
          </a:p>
        </p:txBody>
      </p:sp>
    </p:spTree>
    <p:extLst>
      <p:ext uri="{BB962C8B-B14F-4D97-AF65-F5344CB8AC3E}">
        <p14:creationId xmlns:p14="http://schemas.microsoft.com/office/powerpoint/2010/main" val="21160296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3" cstate="hqprint">
            <a:extLst>
              <a:ext uri="{28A0092B-C50C-407E-A947-70E740481C1C}">
                <a14:useLocalDpi xmlns:a14="http://schemas.microsoft.com/office/drawing/2010/main" val="0"/>
              </a:ext>
            </a:extLst>
          </a:blip>
          <a:srcRect l="15238"/>
          <a:stretch/>
        </p:blipFill>
        <p:spPr>
          <a:xfrm rot="5400000">
            <a:off x="2651601" y="-2682400"/>
            <a:ext cx="6888800" cy="12192002"/>
          </a:xfrm>
          <a:prstGeom prst="rect">
            <a:avLst/>
          </a:prstGeom>
        </p:spPr>
      </p:pic>
      <p:pic>
        <p:nvPicPr>
          <p:cNvPr id="4" name="图片 3"/>
          <p:cNvPicPr>
            <a:picLocks noChangeAspect="1"/>
          </p:cNvPicPr>
          <p:nvPr/>
        </p:nvPicPr>
        <p:blipFill rotWithShape="1">
          <a:blip r:embed="rId4" cstate="hqprint">
            <a:extLst>
              <a:ext uri="{28A0092B-C50C-407E-A947-70E740481C1C}">
                <a14:useLocalDpi xmlns:a14="http://schemas.microsoft.com/office/drawing/2010/main" val="0"/>
              </a:ext>
            </a:extLst>
          </a:blip>
          <a:srcRect t="23606"/>
          <a:stretch/>
        </p:blipFill>
        <p:spPr>
          <a:xfrm rot="17056411">
            <a:off x="4145043" y="56762"/>
            <a:ext cx="5514105" cy="6319257"/>
          </a:xfrm>
          <a:prstGeom prst="rect">
            <a:avLst/>
          </a:prstGeom>
        </p:spPr>
      </p:pic>
      <p:pic>
        <p:nvPicPr>
          <p:cNvPr id="37" name="图片 36"/>
          <p:cNvPicPr>
            <a:picLocks noChangeAspect="1"/>
          </p:cNvPicPr>
          <p:nvPr/>
        </p:nvPicPr>
        <p:blipFill rotWithShape="1">
          <a:blip r:embed="rId5" cstate="hqprint">
            <a:extLst>
              <a:ext uri="{28A0092B-C50C-407E-A947-70E740481C1C}">
                <a14:useLocalDpi xmlns:a14="http://schemas.microsoft.com/office/drawing/2010/main" val="0"/>
              </a:ext>
            </a:extLst>
          </a:blip>
          <a:srcRect l="3904" t="52269" r="80968" b="7544"/>
          <a:stretch/>
        </p:blipFill>
        <p:spPr>
          <a:xfrm rot="1779046">
            <a:off x="972090" y="219490"/>
            <a:ext cx="1521622" cy="1505946"/>
          </a:xfrm>
          <a:prstGeom prst="rect">
            <a:avLst/>
          </a:prstGeom>
        </p:spPr>
      </p:pic>
      <p:pic>
        <p:nvPicPr>
          <p:cNvPr id="39" name="图片 38"/>
          <p:cNvPicPr>
            <a:picLocks noChangeAspect="1"/>
          </p:cNvPicPr>
          <p:nvPr/>
        </p:nvPicPr>
        <p:blipFill rotWithShape="1">
          <a:blip r:embed="rId6" cstate="hqprint">
            <a:extLst>
              <a:ext uri="{28A0092B-C50C-407E-A947-70E740481C1C}">
                <a14:useLocalDpi xmlns:a14="http://schemas.microsoft.com/office/drawing/2010/main" val="0"/>
              </a:ext>
            </a:extLst>
          </a:blip>
          <a:srcRect l="-3" t="-173" r="81050" b="75288"/>
          <a:stretch/>
        </p:blipFill>
        <p:spPr>
          <a:xfrm rot="900000">
            <a:off x="10692639" y="2509785"/>
            <a:ext cx="1613311" cy="3177516"/>
          </a:xfrm>
          <a:prstGeom prst="rect">
            <a:avLst/>
          </a:prstGeom>
        </p:spPr>
      </p:pic>
      <p:pic>
        <p:nvPicPr>
          <p:cNvPr id="42" name="图片 41"/>
          <p:cNvPicPr>
            <a:picLocks noChangeAspect="1"/>
          </p:cNvPicPr>
          <p:nvPr/>
        </p:nvPicPr>
        <p:blipFill rotWithShape="1">
          <a:blip r:embed="rId7" cstate="hqprint">
            <a:extLst>
              <a:ext uri="{28A0092B-C50C-407E-A947-70E740481C1C}">
                <a14:useLocalDpi xmlns:a14="http://schemas.microsoft.com/office/drawing/2010/main" val="0"/>
              </a:ext>
            </a:extLst>
          </a:blip>
          <a:srcRect l="27280" t="226" r="51052" b="74889"/>
          <a:stretch/>
        </p:blipFill>
        <p:spPr>
          <a:xfrm rot="17958201">
            <a:off x="10610526" y="-62753"/>
            <a:ext cx="1181243" cy="2035002"/>
          </a:xfrm>
          <a:prstGeom prst="rect">
            <a:avLst/>
          </a:prstGeom>
        </p:spPr>
      </p:pic>
      <p:pic>
        <p:nvPicPr>
          <p:cNvPr id="44" name="图片 43"/>
          <p:cNvPicPr>
            <a:picLocks noChangeAspect="1"/>
          </p:cNvPicPr>
          <p:nvPr/>
        </p:nvPicPr>
        <p:blipFill rotWithShape="1">
          <a:blip r:embed="rId8" cstate="hqprint">
            <a:extLst>
              <a:ext uri="{28A0092B-C50C-407E-A947-70E740481C1C}">
                <a14:useLocalDpi xmlns:a14="http://schemas.microsoft.com/office/drawing/2010/main" val="0"/>
              </a:ext>
            </a:extLst>
          </a:blip>
          <a:srcRect l="50135" t="1768" r="3446" b="80544"/>
          <a:stretch/>
        </p:blipFill>
        <p:spPr>
          <a:xfrm rot="817189">
            <a:off x="3961719" y="-286827"/>
            <a:ext cx="2911284" cy="1664098"/>
          </a:xfrm>
          <a:prstGeom prst="rect">
            <a:avLst/>
          </a:prstGeom>
        </p:spPr>
      </p:pic>
      <p:pic>
        <p:nvPicPr>
          <p:cNvPr id="3" name="图片 2"/>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906905" y="2207606"/>
            <a:ext cx="4585224" cy="4585224"/>
          </a:xfrm>
          <a:prstGeom prst="rect">
            <a:avLst/>
          </a:prstGeom>
        </p:spPr>
      </p:pic>
      <p:pic>
        <p:nvPicPr>
          <p:cNvPr id="9" name="Picture 8">
            <a:extLst>
              <a:ext uri="{FF2B5EF4-FFF2-40B4-BE49-F238E27FC236}">
                <a16:creationId xmlns:a16="http://schemas.microsoft.com/office/drawing/2014/main" id="{63A4A22C-0648-10B7-D901-C1A101E461AF}"/>
              </a:ext>
            </a:extLst>
          </p:cNvPr>
          <p:cNvPicPr>
            <a:picLocks noChangeAspect="1"/>
          </p:cNvPicPr>
          <p:nvPr/>
        </p:nvPicPr>
        <p:blipFill>
          <a:blip r:embed="rId10"/>
          <a:stretch>
            <a:fillRect/>
          </a:stretch>
        </p:blipFill>
        <p:spPr>
          <a:xfrm>
            <a:off x="4626772" y="1337733"/>
            <a:ext cx="5346655" cy="4151736"/>
          </a:xfrm>
          <a:prstGeom prst="rect">
            <a:avLst/>
          </a:prstGeom>
        </p:spPr>
      </p:pic>
      <p:pic>
        <p:nvPicPr>
          <p:cNvPr id="5" name="Picture 4">
            <a:extLst>
              <a:ext uri="{FF2B5EF4-FFF2-40B4-BE49-F238E27FC236}">
                <a16:creationId xmlns:a16="http://schemas.microsoft.com/office/drawing/2014/main" id="{EA5CC46E-C225-1EB5-5ABA-8225317005DB}"/>
              </a:ext>
            </a:extLst>
          </p:cNvPr>
          <p:cNvPicPr>
            <a:picLocks noChangeAspect="1"/>
          </p:cNvPicPr>
          <p:nvPr/>
        </p:nvPicPr>
        <p:blipFill>
          <a:blip r:embed="rId11"/>
          <a:stretch>
            <a:fillRect/>
          </a:stretch>
        </p:blipFill>
        <p:spPr>
          <a:xfrm>
            <a:off x="-571321" y="6098214"/>
            <a:ext cx="2188654" cy="890093"/>
          </a:xfrm>
          <a:prstGeom prst="rect">
            <a:avLst/>
          </a:prstGeom>
        </p:spPr>
      </p:pic>
      <p:pic>
        <p:nvPicPr>
          <p:cNvPr id="6" name="Picture 5">
            <a:extLst>
              <a:ext uri="{FF2B5EF4-FFF2-40B4-BE49-F238E27FC236}">
                <a16:creationId xmlns:a16="http://schemas.microsoft.com/office/drawing/2014/main" id="{980E1103-83B2-13B1-B665-5FD9AD524420}"/>
              </a:ext>
            </a:extLst>
          </p:cNvPr>
          <p:cNvPicPr>
            <a:picLocks noChangeAspect="1"/>
          </p:cNvPicPr>
          <p:nvPr/>
        </p:nvPicPr>
        <p:blipFill>
          <a:blip r:embed="rId12"/>
          <a:stretch>
            <a:fillRect/>
          </a:stretch>
        </p:blipFill>
        <p:spPr>
          <a:xfrm>
            <a:off x="10881259" y="0"/>
            <a:ext cx="1542422" cy="518205"/>
          </a:xfrm>
          <a:prstGeom prst="rect">
            <a:avLst/>
          </a:prstGeom>
        </p:spPr>
      </p:pic>
    </p:spTree>
    <p:extLst>
      <p:ext uri="{BB962C8B-B14F-4D97-AF65-F5344CB8AC3E}">
        <p14:creationId xmlns:p14="http://schemas.microsoft.com/office/powerpoint/2010/main" val="4433318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F85D251-B553-B6DF-506E-4E1A367BB6C1}"/>
              </a:ext>
            </a:extLst>
          </p:cNvPr>
          <p:cNvPicPr>
            <a:picLocks noChangeAspect="1"/>
          </p:cNvPicPr>
          <p:nvPr/>
        </p:nvPicPr>
        <p:blipFill>
          <a:blip r:embed="rId2"/>
          <a:stretch>
            <a:fillRect/>
          </a:stretch>
        </p:blipFill>
        <p:spPr>
          <a:xfrm>
            <a:off x="1414462" y="814387"/>
            <a:ext cx="9020175" cy="4600575"/>
          </a:xfrm>
          <a:prstGeom prst="rect">
            <a:avLst/>
          </a:prstGeom>
        </p:spPr>
      </p:pic>
    </p:spTree>
    <p:extLst>
      <p:ext uri="{BB962C8B-B14F-4D97-AF65-F5344CB8AC3E}">
        <p14:creationId xmlns:p14="http://schemas.microsoft.com/office/powerpoint/2010/main" val="389357440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59A190A-ADE8-F883-865B-BEBFE3D29EDD}"/>
              </a:ext>
            </a:extLst>
          </p:cNvPr>
          <p:cNvPicPr>
            <a:picLocks noChangeAspect="1"/>
          </p:cNvPicPr>
          <p:nvPr/>
        </p:nvPicPr>
        <p:blipFill>
          <a:blip r:embed="rId2"/>
          <a:stretch>
            <a:fillRect/>
          </a:stretch>
        </p:blipFill>
        <p:spPr>
          <a:xfrm>
            <a:off x="1419225" y="1052512"/>
            <a:ext cx="2438400" cy="1171575"/>
          </a:xfrm>
          <a:prstGeom prst="rect">
            <a:avLst/>
          </a:prstGeom>
        </p:spPr>
      </p:pic>
      <p:pic>
        <p:nvPicPr>
          <p:cNvPr id="5" name="Picture 4">
            <a:extLst>
              <a:ext uri="{FF2B5EF4-FFF2-40B4-BE49-F238E27FC236}">
                <a16:creationId xmlns:a16="http://schemas.microsoft.com/office/drawing/2014/main" id="{50461F1E-0689-DB9F-71B9-98E14B9C8A3E}"/>
              </a:ext>
            </a:extLst>
          </p:cNvPr>
          <p:cNvPicPr>
            <a:picLocks noChangeAspect="1"/>
          </p:cNvPicPr>
          <p:nvPr/>
        </p:nvPicPr>
        <p:blipFill>
          <a:blip r:embed="rId3"/>
          <a:stretch>
            <a:fillRect/>
          </a:stretch>
        </p:blipFill>
        <p:spPr>
          <a:xfrm>
            <a:off x="5229225" y="671512"/>
            <a:ext cx="1885950" cy="1933575"/>
          </a:xfrm>
          <a:prstGeom prst="rect">
            <a:avLst/>
          </a:prstGeom>
        </p:spPr>
      </p:pic>
      <p:pic>
        <p:nvPicPr>
          <p:cNvPr id="7" name="Picture 6">
            <a:extLst>
              <a:ext uri="{FF2B5EF4-FFF2-40B4-BE49-F238E27FC236}">
                <a16:creationId xmlns:a16="http://schemas.microsoft.com/office/drawing/2014/main" id="{B1A58FA4-08F5-60A7-5BA2-6784B33CA83F}"/>
              </a:ext>
            </a:extLst>
          </p:cNvPr>
          <p:cNvPicPr>
            <a:picLocks noChangeAspect="1"/>
          </p:cNvPicPr>
          <p:nvPr/>
        </p:nvPicPr>
        <p:blipFill>
          <a:blip r:embed="rId4"/>
          <a:stretch>
            <a:fillRect/>
          </a:stretch>
        </p:blipFill>
        <p:spPr>
          <a:xfrm>
            <a:off x="8091487" y="1019175"/>
            <a:ext cx="3209925" cy="1295400"/>
          </a:xfrm>
          <a:prstGeom prst="rect">
            <a:avLst/>
          </a:prstGeom>
        </p:spPr>
      </p:pic>
      <p:pic>
        <p:nvPicPr>
          <p:cNvPr id="9" name="Picture 8">
            <a:extLst>
              <a:ext uri="{FF2B5EF4-FFF2-40B4-BE49-F238E27FC236}">
                <a16:creationId xmlns:a16="http://schemas.microsoft.com/office/drawing/2014/main" id="{C9B745C3-A9C8-A94E-D7A8-A3AD7DB85B88}"/>
              </a:ext>
            </a:extLst>
          </p:cNvPr>
          <p:cNvPicPr>
            <a:picLocks noChangeAspect="1"/>
          </p:cNvPicPr>
          <p:nvPr/>
        </p:nvPicPr>
        <p:blipFill>
          <a:blip r:embed="rId5"/>
          <a:stretch>
            <a:fillRect/>
          </a:stretch>
        </p:blipFill>
        <p:spPr>
          <a:xfrm>
            <a:off x="1195387" y="2762250"/>
            <a:ext cx="2638425" cy="1504950"/>
          </a:xfrm>
          <a:prstGeom prst="rect">
            <a:avLst/>
          </a:prstGeom>
        </p:spPr>
      </p:pic>
      <p:pic>
        <p:nvPicPr>
          <p:cNvPr id="11" name="Picture 10">
            <a:extLst>
              <a:ext uri="{FF2B5EF4-FFF2-40B4-BE49-F238E27FC236}">
                <a16:creationId xmlns:a16="http://schemas.microsoft.com/office/drawing/2014/main" id="{A2201F62-6741-FA2D-4036-D1DE88FC651A}"/>
              </a:ext>
            </a:extLst>
          </p:cNvPr>
          <p:cNvPicPr>
            <a:picLocks noChangeAspect="1"/>
          </p:cNvPicPr>
          <p:nvPr/>
        </p:nvPicPr>
        <p:blipFill>
          <a:blip r:embed="rId6"/>
          <a:stretch>
            <a:fillRect/>
          </a:stretch>
        </p:blipFill>
        <p:spPr>
          <a:xfrm>
            <a:off x="4500562" y="2890837"/>
            <a:ext cx="3343275" cy="1476375"/>
          </a:xfrm>
          <a:prstGeom prst="rect">
            <a:avLst/>
          </a:prstGeom>
        </p:spPr>
      </p:pic>
      <p:sp>
        <p:nvSpPr>
          <p:cNvPr id="12" name="TextBox 11">
            <a:extLst>
              <a:ext uri="{FF2B5EF4-FFF2-40B4-BE49-F238E27FC236}">
                <a16:creationId xmlns:a16="http://schemas.microsoft.com/office/drawing/2014/main" id="{75DC2E44-9396-9E8E-54EB-580408619B80}"/>
              </a:ext>
            </a:extLst>
          </p:cNvPr>
          <p:cNvSpPr txBox="1"/>
          <p:nvPr/>
        </p:nvSpPr>
        <p:spPr>
          <a:xfrm>
            <a:off x="1295400" y="4543425"/>
            <a:ext cx="2724150" cy="707886"/>
          </a:xfrm>
          <a:prstGeom prst="rect">
            <a:avLst/>
          </a:prstGeom>
          <a:noFill/>
        </p:spPr>
        <p:txBody>
          <a:bodyPr wrap="square" rtlCol="0">
            <a:spAutoFit/>
          </a:bodyPr>
          <a:lstStyle/>
          <a:p>
            <a:r>
              <a:rPr lang="en-US" sz="4000" b="1" dirty="0" err="1"/>
              <a:t>Góc</a:t>
            </a:r>
            <a:r>
              <a:rPr lang="en-US" sz="4000" b="1" dirty="0"/>
              <a:t> </a:t>
            </a:r>
            <a:r>
              <a:rPr lang="en-US" sz="4000" b="1" dirty="0" err="1"/>
              <a:t>nhọn</a:t>
            </a:r>
            <a:endParaRPr lang="en-US" sz="4000" b="1" dirty="0"/>
          </a:p>
        </p:txBody>
      </p:sp>
      <p:sp>
        <p:nvSpPr>
          <p:cNvPr id="13" name="TextBox 12">
            <a:extLst>
              <a:ext uri="{FF2B5EF4-FFF2-40B4-BE49-F238E27FC236}">
                <a16:creationId xmlns:a16="http://schemas.microsoft.com/office/drawing/2014/main" id="{E718356E-A310-9609-0ED5-59665277102B}"/>
              </a:ext>
            </a:extLst>
          </p:cNvPr>
          <p:cNvSpPr txBox="1"/>
          <p:nvPr/>
        </p:nvSpPr>
        <p:spPr>
          <a:xfrm>
            <a:off x="5410200" y="4533900"/>
            <a:ext cx="2724150" cy="707886"/>
          </a:xfrm>
          <a:prstGeom prst="rect">
            <a:avLst/>
          </a:prstGeom>
          <a:noFill/>
        </p:spPr>
        <p:txBody>
          <a:bodyPr wrap="square" rtlCol="0">
            <a:spAutoFit/>
          </a:bodyPr>
          <a:lstStyle/>
          <a:p>
            <a:r>
              <a:rPr lang="en-US" sz="4000" b="1" dirty="0" err="1"/>
              <a:t>Góc</a:t>
            </a:r>
            <a:r>
              <a:rPr lang="en-US" sz="4000" b="1" dirty="0"/>
              <a:t> </a:t>
            </a:r>
            <a:r>
              <a:rPr lang="en-US" sz="4000" b="1" dirty="0" err="1"/>
              <a:t>tù</a:t>
            </a:r>
            <a:endParaRPr lang="en-US" sz="4000" b="1" dirty="0"/>
          </a:p>
        </p:txBody>
      </p:sp>
      <p:pic>
        <p:nvPicPr>
          <p:cNvPr id="19" name="Picture 18">
            <a:extLst>
              <a:ext uri="{FF2B5EF4-FFF2-40B4-BE49-F238E27FC236}">
                <a16:creationId xmlns:a16="http://schemas.microsoft.com/office/drawing/2014/main" id="{44D5B263-B3C9-6352-58FF-E0B37F3EE417}"/>
              </a:ext>
            </a:extLst>
          </p:cNvPr>
          <p:cNvPicPr>
            <a:picLocks noChangeAspect="1"/>
          </p:cNvPicPr>
          <p:nvPr/>
        </p:nvPicPr>
        <p:blipFill>
          <a:blip r:embed="rId7"/>
          <a:stretch>
            <a:fillRect/>
          </a:stretch>
        </p:blipFill>
        <p:spPr>
          <a:xfrm>
            <a:off x="8348662" y="3429637"/>
            <a:ext cx="2900363" cy="1056638"/>
          </a:xfrm>
          <a:prstGeom prst="rect">
            <a:avLst/>
          </a:prstGeom>
        </p:spPr>
      </p:pic>
      <p:sp>
        <p:nvSpPr>
          <p:cNvPr id="21" name="TextBox 20">
            <a:extLst>
              <a:ext uri="{FF2B5EF4-FFF2-40B4-BE49-F238E27FC236}">
                <a16:creationId xmlns:a16="http://schemas.microsoft.com/office/drawing/2014/main" id="{877DDA17-A599-0CB9-560B-F5CCE1C4429E}"/>
              </a:ext>
            </a:extLst>
          </p:cNvPr>
          <p:cNvSpPr txBox="1"/>
          <p:nvPr/>
        </p:nvSpPr>
        <p:spPr>
          <a:xfrm>
            <a:off x="9144000" y="4552950"/>
            <a:ext cx="2390775" cy="707886"/>
          </a:xfrm>
          <a:prstGeom prst="rect">
            <a:avLst/>
          </a:prstGeom>
          <a:noFill/>
        </p:spPr>
        <p:txBody>
          <a:bodyPr wrap="square" rtlCol="0">
            <a:spAutoFit/>
          </a:bodyPr>
          <a:lstStyle/>
          <a:p>
            <a:r>
              <a:rPr lang="en-US" sz="4000" b="1" dirty="0" err="1"/>
              <a:t>Góc</a:t>
            </a:r>
            <a:r>
              <a:rPr lang="en-US" sz="4000" b="1" dirty="0"/>
              <a:t> </a:t>
            </a:r>
            <a:r>
              <a:rPr lang="en-US" sz="4000" b="1" dirty="0" err="1"/>
              <a:t>bẹt</a:t>
            </a:r>
            <a:endParaRPr lang="en-US" sz="4000" b="1" dirty="0"/>
          </a:p>
        </p:txBody>
      </p:sp>
    </p:spTree>
    <p:extLst>
      <p:ext uri="{BB962C8B-B14F-4D97-AF65-F5344CB8AC3E}">
        <p14:creationId xmlns:p14="http://schemas.microsoft.com/office/powerpoint/2010/main" val="24490569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2">
                                            <p:txEl>
                                              <p:pRg st="0" end="0"/>
                                            </p:txEl>
                                          </p:spTgt>
                                        </p:tgtEl>
                                        <p:attrNameLst>
                                          <p:attrName>style.visibility</p:attrName>
                                        </p:attrNameLst>
                                      </p:cBhvr>
                                      <p:to>
                                        <p:strVal val="visible"/>
                                      </p:to>
                                    </p:set>
                                    <p:animEffect transition="in" filter="barn(inVertical)">
                                      <p:cBhvr>
                                        <p:cTn id="17" dur="500"/>
                                        <p:tgtEl>
                                          <p:spTgt spid="1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ipe(down)">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3">
                                            <p:txEl>
                                              <p:pRg st="0" end="0"/>
                                            </p:txEl>
                                          </p:spTgt>
                                        </p:tgtEl>
                                        <p:attrNameLst>
                                          <p:attrName>style.visibility</p:attrName>
                                        </p:attrNameLst>
                                      </p:cBhvr>
                                      <p:to>
                                        <p:strVal val="visible"/>
                                      </p:to>
                                    </p:set>
                                    <p:animEffect transition="in" filter="barn(inVertical)">
                                      <p:cBhvr>
                                        <p:cTn id="32" dur="500"/>
                                        <p:tgtEl>
                                          <p:spTgt spid="13">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fade">
                                      <p:cBhvr>
                                        <p:cTn id="37" dur="500"/>
                                        <p:tgtEl>
                                          <p:spTgt spid="7"/>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wipe(down)">
                                      <p:cBhvr>
                                        <p:cTn id="42" dur="500"/>
                                        <p:tgtEl>
                                          <p:spTgt spid="19"/>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21">
                                            <p:txEl>
                                              <p:pRg st="0" end="0"/>
                                            </p:txEl>
                                          </p:spTgt>
                                        </p:tgtEl>
                                        <p:attrNameLst>
                                          <p:attrName>style.visibility</p:attrName>
                                        </p:attrNameLst>
                                      </p:cBhvr>
                                      <p:to>
                                        <p:strVal val="visible"/>
                                      </p:to>
                                    </p:set>
                                    <p:animEffect transition="in" filter="barn(inVertical)">
                                      <p:cBhvr>
                                        <p:cTn id="47" dur="500"/>
                                        <p:tgtEl>
                                          <p:spTgt spid="2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Video góc">
            <a:hlinkClick r:id="" action="ppaction://media"/>
            <a:extLst>
              <a:ext uri="{FF2B5EF4-FFF2-40B4-BE49-F238E27FC236}">
                <a16:creationId xmlns:a16="http://schemas.microsoft.com/office/drawing/2014/main" id="{0C59B8D2-1969-32E7-1B4C-2A4C103F5139}"/>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62179282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206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theme/theme1.xml><?xml version="1.0" encoding="utf-8"?>
<a:theme xmlns:a="http://schemas.openxmlformats.org/drawingml/2006/main" name="回顾">
  <a:themeElements>
    <a:clrScheme name="回顾">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回顾">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回顾">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45md4rjc">
      <a:majorFont>
        <a:latin typeface="华康方圆体W7"/>
        <a:ea typeface="华康方圆体W7"/>
        <a:cs typeface=""/>
      </a:majorFont>
      <a:minorFont>
        <a:latin typeface="华康方圆体W7"/>
        <a:ea typeface="华康方圆体W7"/>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5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千图网拥有20W+精美PPT模板 更多PPT模板下载至：www.58pic.com/office/pp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e1pchtkt">
      <a:majorFont>
        <a:latin typeface="华康方圆体W7"/>
        <a:ea typeface="华康方圆体W7"/>
        <a:cs typeface=""/>
      </a:majorFont>
      <a:minorFont>
        <a:latin typeface="华康方圆体W7"/>
        <a:ea typeface="华康方圆体W7"/>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82</TotalTime>
  <Words>466</Words>
  <Application>Microsoft Office PowerPoint</Application>
  <PresentationFormat>Widescreen</PresentationFormat>
  <Paragraphs>55</Paragraphs>
  <Slides>28</Slides>
  <Notes>12</Notes>
  <HiddenSlides>0</HiddenSlides>
  <MMClips>1</MMClips>
  <ScaleCrop>false</ScaleCrop>
  <HeadingPairs>
    <vt:vector size="6" baseType="variant">
      <vt:variant>
        <vt:lpstr>Fonts Used</vt:lpstr>
      </vt:variant>
      <vt:variant>
        <vt:i4>10</vt:i4>
      </vt:variant>
      <vt:variant>
        <vt:lpstr>Theme</vt:lpstr>
      </vt:variant>
      <vt:variant>
        <vt:i4>5</vt:i4>
      </vt:variant>
      <vt:variant>
        <vt:lpstr>Slide Titles</vt:lpstr>
      </vt:variant>
      <vt:variant>
        <vt:i4>28</vt:i4>
      </vt:variant>
    </vt:vector>
  </HeadingPairs>
  <TitlesOfParts>
    <vt:vector size="43" baseType="lpstr">
      <vt:lpstr>等线</vt:lpstr>
      <vt:lpstr>UVN Bai Sau</vt:lpstr>
      <vt:lpstr>华康方圆体W7</vt:lpstr>
      <vt:lpstr>Arial</vt:lpstr>
      <vt:lpstr>Calibri</vt:lpstr>
      <vt:lpstr>Calibri Light</vt:lpstr>
      <vt:lpstr>Cambria</vt:lpstr>
      <vt:lpstr>Lato</vt:lpstr>
      <vt:lpstr>Pattaya</vt:lpstr>
      <vt:lpstr>Times New Roman</vt:lpstr>
      <vt:lpstr>回顾</vt:lpstr>
      <vt:lpstr>Office 主题​​</vt:lpstr>
      <vt:lpstr>Custom Design</vt:lpstr>
      <vt:lpstr>5_Office 主题​​</vt:lpstr>
      <vt:lpstr>千图网拥有20W+精美PPT模板 更多PPT模板下载至：www.58pic.com/office/ppt​​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26</cp:revision>
  <dcterms:created xsi:type="dcterms:W3CDTF">2023-09-14T08:45:47Z</dcterms:created>
  <dcterms:modified xsi:type="dcterms:W3CDTF">2023-09-21T23:01:20Z</dcterms:modified>
</cp:coreProperties>
</file>