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3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  <p:sldMasterId id="2147483685" r:id="rId4"/>
    <p:sldMasterId id="2147483698" r:id="rId5"/>
    <p:sldMasterId id="2147483711" r:id="rId6"/>
  </p:sldMasterIdLst>
  <p:notesMasterIdLst>
    <p:notesMasterId r:id="rId30"/>
  </p:notesMasterIdLst>
  <p:sldIdLst>
    <p:sldId id="285" r:id="rId7"/>
    <p:sldId id="298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9" r:id="rId18"/>
    <p:sldId id="297" r:id="rId19"/>
    <p:sldId id="286" r:id="rId20"/>
    <p:sldId id="280" r:id="rId21"/>
    <p:sldId id="274" r:id="rId22"/>
    <p:sldId id="300" r:id="rId23"/>
    <p:sldId id="301" r:id="rId24"/>
    <p:sldId id="302" r:id="rId25"/>
    <p:sldId id="277" r:id="rId26"/>
    <p:sldId id="269" r:id="rId27"/>
    <p:sldId id="281" r:id="rId28"/>
    <p:sldId id="303" r:id="rId29"/>
  </p:sldIdLst>
  <p:sldSz cx="9144000" cy="6858000" type="screen4x3"/>
  <p:notesSz cx="6858000" cy="9144000"/>
  <p:custDataLst>
    <p:tags r:id="rId31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B2B2B2"/>
    <a:srgbClr val="808080"/>
    <a:srgbClr val="3333FF"/>
    <a:srgbClr val="993300"/>
    <a:srgbClr val="009900"/>
    <a:srgbClr val="0000CC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howGuides="1">
      <p:cViewPr varScale="1">
        <p:scale>
          <a:sx n="125" d="100"/>
          <a:sy n="125" d="100"/>
        </p:scale>
        <p:origin x="119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554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/>
          <a:lstStyle/>
          <a:p>
            <a:pPr lvl="0"/>
            <a:endParaRPr lang="en-US" altLang="en-US" dirty="0"/>
          </a:p>
        </p:txBody>
      </p:sp>
      <p:sp>
        <p:nvSpPr>
          <p:cNvPr id="14340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en-US" altLang="en-US" sz="1200" dirty="0"/>
              <a:t>13</a:t>
            </a:fld>
            <a:endParaRPr lang="en-US" altLang="en-US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Arial" panose="020B0604020202020204" pitchFamily="34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5" Type="http://schemas.openxmlformats.org/officeDocument/2006/relationships/image" Target="../media/image2.jpeg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11.xml"/><Relationship Id="rId5" Type="http://schemas.openxmlformats.org/officeDocument/2006/relationships/image" Target="../media/image20.GIF"/><Relationship Id="rId4" Type="http://schemas.openxmlformats.org/officeDocument/2006/relationships/slide" Target="slid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12.xml"/><Relationship Id="rId5" Type="http://schemas.openxmlformats.org/officeDocument/2006/relationships/image" Target="../media/image17.GIF"/><Relationship Id="rId4" Type="http://schemas.openxmlformats.org/officeDocument/2006/relationships/slide" Target="sl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13.xml"/><Relationship Id="rId5" Type="http://schemas.openxmlformats.org/officeDocument/2006/relationships/image" Target="../media/image18.GIF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6.GIF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14.xml"/><Relationship Id="rId6" Type="http://schemas.openxmlformats.org/officeDocument/2006/relationships/slide" Target="slide4.xml"/><Relationship Id="rId5" Type="http://schemas.openxmlformats.org/officeDocument/2006/relationships/image" Target="../media/image25.jpe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18.xml"/><Relationship Id="rId5" Type="http://schemas.openxmlformats.org/officeDocument/2006/relationships/image" Target="../media/image30.png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19.xml"/><Relationship Id="rId5" Type="http://schemas.openxmlformats.org/officeDocument/2006/relationships/image" Target="../media/image31.png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video" Target="../media/media3.mp4"/><Relationship Id="rId2" Type="http://schemas.microsoft.com/office/2007/relationships/media" Target="../media/media3.mp4"/><Relationship Id="rId1" Type="http://schemas.openxmlformats.org/officeDocument/2006/relationships/tags" Target="../tags/tag20.xml"/><Relationship Id="rId5" Type="http://schemas.openxmlformats.org/officeDocument/2006/relationships/image" Target="../media/image32.pn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emf"/><Relationship Id="rId2" Type="http://schemas.openxmlformats.org/officeDocument/2006/relationships/slideLayout" Target="../slideLayouts/slideLayout54.xml"/><Relationship Id="rId1" Type="http://schemas.openxmlformats.org/officeDocument/2006/relationships/tags" Target="../tags/tag3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4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59.xml"/><Relationship Id="rId1" Type="http://schemas.openxmlformats.org/officeDocument/2006/relationships/tags" Target="../tags/tag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4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0.xml"/><Relationship Id="rId18" Type="http://schemas.openxmlformats.org/officeDocument/2006/relationships/image" Target="../media/image20.GIF"/><Relationship Id="rId3" Type="http://schemas.openxmlformats.org/officeDocument/2006/relationships/image" Target="../media/image12.png"/><Relationship Id="rId7" Type="http://schemas.openxmlformats.org/officeDocument/2006/relationships/image" Target="../media/image14.GIF"/><Relationship Id="rId12" Type="http://schemas.openxmlformats.org/officeDocument/2006/relationships/image" Target="../media/image17.GIF"/><Relationship Id="rId17" Type="http://schemas.openxmlformats.org/officeDocument/2006/relationships/slide" Target="slide8.xml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19.GIF"/><Relationship Id="rId1" Type="http://schemas.openxmlformats.org/officeDocument/2006/relationships/tags" Target="../tags/tag7.xml"/><Relationship Id="rId6" Type="http://schemas.openxmlformats.org/officeDocument/2006/relationships/slide" Target="slide11.xml"/><Relationship Id="rId11" Type="http://schemas.openxmlformats.org/officeDocument/2006/relationships/slide" Target="slide9.xml"/><Relationship Id="rId5" Type="http://schemas.openxmlformats.org/officeDocument/2006/relationships/image" Target="../media/image13.GIF"/><Relationship Id="rId15" Type="http://schemas.openxmlformats.org/officeDocument/2006/relationships/slide" Target="slide6.xml"/><Relationship Id="rId10" Type="http://schemas.openxmlformats.org/officeDocument/2006/relationships/image" Target="../media/image16.GIF"/><Relationship Id="rId4" Type="http://schemas.openxmlformats.org/officeDocument/2006/relationships/slide" Target="slide7.xml"/><Relationship Id="rId9" Type="http://schemas.openxmlformats.org/officeDocument/2006/relationships/image" Target="../media/image15.GIF"/><Relationship Id="rId14" Type="http://schemas.openxmlformats.org/officeDocument/2006/relationships/image" Target="../media/image18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46.xml"/><Relationship Id="rId1" Type="http://schemas.openxmlformats.org/officeDocument/2006/relationships/tags" Target="../tags/tag8.xml"/><Relationship Id="rId5" Type="http://schemas.openxmlformats.org/officeDocument/2006/relationships/image" Target="../media/image15.GIF"/><Relationship Id="rId4" Type="http://schemas.openxmlformats.org/officeDocument/2006/relationships/slide" Target="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9.xml"/><Relationship Id="rId5" Type="http://schemas.openxmlformats.org/officeDocument/2006/relationships/image" Target="../media/image19.GIF"/><Relationship Id="rId4" Type="http://schemas.openxmlformats.org/officeDocument/2006/relationships/slide" Target="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10.xml"/><Relationship Id="rId5" Type="http://schemas.openxmlformats.org/officeDocument/2006/relationships/image" Target="../media/image13.GIF"/><Relationship Id="rId4" Type="http://schemas.openxmlformats.org/officeDocument/2006/relationships/slide" Target="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"/>
            <a:ext cx="9144000" cy="685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685800" y="1282890"/>
            <a:ext cx="7772400" cy="29718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CHÀO MỪNG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QUÝ THẦY CÔ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VÀ CÁC EM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HỌC SINH!</a:t>
            </a:r>
          </a:p>
        </p:txBody>
      </p:sp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10">
            <a:hlinkClick r:id="rId4" action="ppaction://hlinksldjump"/>
          </p:cNvPr>
          <p:cNvSpPr/>
          <p:nvPr/>
        </p:nvSpPr>
        <p:spPr>
          <a:xfrm>
            <a:off x="8686800" y="6324600"/>
            <a:ext cx="457200" cy="533400"/>
          </a:xfrm>
          <a:prstGeom prst="actionButtonHome">
            <a:avLst/>
          </a:prstGeom>
          <a:solidFill>
            <a:schemeClr val="accent1"/>
          </a:solidFill>
          <a:ln w="12700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3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539750" y="4941888"/>
            <a:ext cx="1817688" cy="13827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Oval Callout 5"/>
          <p:cNvSpPr/>
          <p:nvPr/>
        </p:nvSpPr>
        <p:spPr>
          <a:xfrm>
            <a:off x="900113" y="0"/>
            <a:ext cx="4751388" cy="4343400"/>
          </a:xfrm>
          <a:prstGeom prst="wedgeEllipseCallout">
            <a:avLst>
              <a:gd name="adj1" fmla="val -29287"/>
              <a:gd name="adj2" fmla="val 60905"/>
            </a:avLst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en-US" sz="4000" dirty="0">
                <a:solidFill>
                  <a:srgbClr val="1919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 bảng có hình gì?</a:t>
            </a:r>
          </a:p>
        </p:txBody>
      </p:sp>
      <p:sp>
        <p:nvSpPr>
          <p:cNvPr id="7" name="Oval Callout 6"/>
          <p:cNvSpPr/>
          <p:nvPr/>
        </p:nvSpPr>
        <p:spPr>
          <a:xfrm>
            <a:off x="3132138" y="3500438"/>
            <a:ext cx="3621088" cy="3241675"/>
          </a:xfrm>
          <a:prstGeom prst="wedgeEllipseCallout">
            <a:avLst>
              <a:gd name="adj1" fmla="val -82443"/>
              <a:gd name="adj2" fmla="val -4586"/>
            </a:avLst>
          </a:prstGeom>
          <a:solidFill>
            <a:schemeClr val="bg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chữ nhật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10">
            <a:hlinkClick r:id="rId4" action="ppaction://hlinksldjump"/>
          </p:cNvPr>
          <p:cNvSpPr/>
          <p:nvPr/>
        </p:nvSpPr>
        <p:spPr>
          <a:xfrm>
            <a:off x="8686800" y="6324600"/>
            <a:ext cx="457200" cy="533400"/>
          </a:xfrm>
          <a:prstGeom prst="actionButtonHome">
            <a:avLst/>
          </a:prstGeom>
          <a:solidFill>
            <a:schemeClr val="accent1"/>
          </a:solidFill>
          <a:ln w="12700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1800" dirty="0"/>
          </a:p>
        </p:txBody>
      </p:sp>
      <p:pic>
        <p:nvPicPr>
          <p:cNvPr id="11267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-215900" y="4168775"/>
            <a:ext cx="2828925" cy="1905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Oval Callout 5"/>
          <p:cNvSpPr/>
          <p:nvPr/>
        </p:nvSpPr>
        <p:spPr>
          <a:xfrm>
            <a:off x="900113" y="0"/>
            <a:ext cx="4751388" cy="4343400"/>
          </a:xfrm>
          <a:prstGeom prst="wedgeEllipseCallout">
            <a:avLst>
              <a:gd name="adj1" fmla="val -29287"/>
              <a:gd name="adj2" fmla="val 60905"/>
            </a:avLst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nl-NL" altLang="x-none" sz="2400" b="1" dirty="0">
                <a:solidFill>
                  <a:srgbClr val="19194D"/>
                </a:solidFill>
                <a:latin typeface="Arial" panose="020B0604020202020204" pitchFamily="34" charset="0"/>
              </a:rPr>
              <a:t>Câu hỏi các bạn sửa tại đây</a:t>
            </a:r>
            <a:endParaRPr sz="2400" dirty="0">
              <a:solidFill>
                <a:srgbClr val="19194D"/>
              </a:solidFill>
              <a:latin typeface="Arial" panose="020B0604020202020204" pitchFamily="34" charset="0"/>
            </a:endParaRPr>
          </a:p>
        </p:txBody>
      </p:sp>
      <p:sp>
        <p:nvSpPr>
          <p:cNvPr id="7" name="Oval Callout 6"/>
          <p:cNvSpPr/>
          <p:nvPr/>
        </p:nvSpPr>
        <p:spPr>
          <a:xfrm>
            <a:off x="3132138" y="3500438"/>
            <a:ext cx="3621088" cy="3241675"/>
          </a:xfrm>
          <a:prstGeom prst="wedgeEllipseCallout">
            <a:avLst>
              <a:gd name="adj1" fmla="val -82443"/>
              <a:gd name="adj2" fmla="val -4586"/>
            </a:avLst>
          </a:prstGeom>
          <a:solidFill>
            <a:schemeClr val="bg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sz="2400" dirty="0">
                <a:solidFill>
                  <a:srgbClr val="C00000"/>
                </a:solidFill>
                <a:latin typeface="Arial" panose="020B0604020202020204" pitchFamily="34" charset="0"/>
              </a:rPr>
              <a:t>Trả lời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10">
            <a:hlinkClick r:id="rId4" action="ppaction://hlinksldjump"/>
          </p:cNvPr>
          <p:cNvSpPr/>
          <p:nvPr/>
        </p:nvSpPr>
        <p:spPr>
          <a:xfrm>
            <a:off x="8686800" y="6324600"/>
            <a:ext cx="457200" cy="533400"/>
          </a:xfrm>
          <a:prstGeom prst="actionButtonHome">
            <a:avLst/>
          </a:prstGeom>
          <a:solidFill>
            <a:schemeClr val="accent1"/>
          </a:solidFill>
          <a:ln w="12700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1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313" y="4810125"/>
            <a:ext cx="2159000" cy="1498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Oval Callout 4"/>
          <p:cNvSpPr/>
          <p:nvPr/>
        </p:nvSpPr>
        <p:spPr>
          <a:xfrm>
            <a:off x="900113" y="0"/>
            <a:ext cx="4751388" cy="4343400"/>
          </a:xfrm>
          <a:prstGeom prst="wedgeEllipseCallout">
            <a:avLst>
              <a:gd name="adj1" fmla="val -29287"/>
              <a:gd name="adj2" fmla="val 60905"/>
            </a:avLst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en-US" sz="4000" dirty="0">
                <a:solidFill>
                  <a:srgbClr val="1919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Đĩa CD có hình chữ nhật đúng hay sai?</a:t>
            </a:r>
          </a:p>
        </p:txBody>
      </p:sp>
      <p:sp>
        <p:nvSpPr>
          <p:cNvPr id="6" name="Oval Callout 5"/>
          <p:cNvSpPr/>
          <p:nvPr/>
        </p:nvSpPr>
        <p:spPr>
          <a:xfrm>
            <a:off x="3132138" y="3500438"/>
            <a:ext cx="3621088" cy="3241675"/>
          </a:xfrm>
          <a:prstGeom prst="wedgeEllipseCallout">
            <a:avLst>
              <a:gd name="adj1" fmla="val -82443"/>
              <a:gd name="adj2" fmla="val -4586"/>
            </a:avLst>
          </a:prstGeom>
          <a:solidFill>
            <a:schemeClr val="bg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Sai. Đĩa CD hình tròn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WordArt 6"/>
          <p:cNvSpPr>
            <a:spLocks noTextEdit="1"/>
          </p:cNvSpPr>
          <p:nvPr/>
        </p:nvSpPr>
        <p:spPr>
          <a:xfrm>
            <a:off x="1752600" y="762000"/>
            <a:ext cx="57150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endParaRPr lang="en-US" sz="4000" b="1">
              <a:ln w="19050" cap="flat" cmpd="sng">
                <a:solidFill>
                  <a:srgbClr val="99CCFF"/>
                </a:solidFill>
                <a:prstDash val="solid"/>
                <a:headEnd type="none" w="med" len="med"/>
                <a:tailEnd type="none" w="med" len="med"/>
              </a:ln>
              <a:solidFill>
                <a:srgbClr val="0066CC"/>
              </a:solidFill>
              <a:effectLst>
                <a:outerShdw dist="35921" dir="2699999" algn="ctr" rotWithShape="0">
                  <a:srgbClr val="990000"/>
                </a:outerShdw>
              </a:effectLst>
              <a:latin typeface="Impact" panose="020B0806030902050204" charset="0"/>
              <a:ea typeface="Impact" panose="020B0806030902050204" charset="0"/>
            </a:endParaRPr>
          </a:p>
        </p:txBody>
      </p:sp>
      <p:sp>
        <p:nvSpPr>
          <p:cNvPr id="13315" name="AutoShape 7">
            <a:hlinkClick r:id="rId6" action="ppaction://hlinksldjump"/>
          </p:cNvPr>
          <p:cNvSpPr/>
          <p:nvPr/>
        </p:nvSpPr>
        <p:spPr>
          <a:xfrm>
            <a:off x="8686800" y="6324600"/>
            <a:ext cx="457200" cy="533400"/>
          </a:xfrm>
          <a:prstGeom prst="actionButtonHome">
            <a:avLst/>
          </a:prstGeom>
          <a:solidFill>
            <a:schemeClr val="accent1"/>
          </a:solidFill>
          <a:ln w="12700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1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00675" y="3878263"/>
            <a:ext cx="4402138" cy="27098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Cloud Callout 3"/>
          <p:cNvSpPr/>
          <p:nvPr/>
        </p:nvSpPr>
        <p:spPr>
          <a:xfrm>
            <a:off x="2051050" y="762000"/>
            <a:ext cx="3960813" cy="2811463"/>
          </a:xfrm>
          <a:prstGeom prst="cloudCallout">
            <a:avLst>
              <a:gd name="adj1" fmla="val -14066"/>
              <a:gd name="adj2" fmla="val 7009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endParaRPr sz="2400" b="1" dirty="0">
              <a:solidFill>
                <a:srgbClr val="19194D"/>
              </a:solidFill>
              <a:latin typeface="Arial" panose="020B0604020202020204" pitchFamily="34" charset="0"/>
            </a:endParaRPr>
          </a:p>
          <a:p>
            <a:pPr lvl="0" algn="ctr">
              <a:buNone/>
            </a:pPr>
            <a:r>
              <a:rPr sz="2400" b="1" dirty="0">
                <a:solidFill>
                  <a:srgbClr val="19194D"/>
                </a:solidFill>
                <a:latin typeface="Arial" panose="020B0604020202020204" pitchFamily="34" charset="0"/>
              </a:rPr>
              <a:t>C</a:t>
            </a:r>
            <a:r>
              <a:rPr lang="vi-VN" altLang="x-none" sz="2400" b="1" dirty="0">
                <a:solidFill>
                  <a:srgbClr val="19194D"/>
                </a:solidFill>
                <a:latin typeface="Arial" panose="020B0604020202020204" pitchFamily="34" charset="0"/>
              </a:rPr>
              <a:t>ảm ơn bạn vì đã giúp chúng mình. Tặng bạn viên ngọc trai tuyệt đẹp</a:t>
            </a:r>
            <a:r>
              <a:rPr sz="2400" b="1" dirty="0">
                <a:solidFill>
                  <a:srgbClr val="19194D"/>
                </a:solidFill>
                <a:latin typeface="Arial" panose="020B0604020202020204" pitchFamily="34" charset="0"/>
              </a:rPr>
              <a:t> này</a:t>
            </a:r>
            <a:endParaRPr sz="24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lvl="0" algn="ctr">
              <a:buNone/>
            </a:pPr>
            <a:endParaRPr sz="24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>
    <p:sndAc>
      <p:stSnd>
        <p:snd r:embed="rId4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70300" y="3373120"/>
            <a:ext cx="40468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Các số 1, 2, 3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762000"/>
            <a:ext cx="7543800" cy="566737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290" y="897890"/>
            <a:ext cx="8822055" cy="506285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1">
            <a:hlinkClick r:id="" action="ppaction://media"/>
          </p:cNvPr>
          <p:cNvPicPr>
            <a:picLocks noGrp="1"/>
          </p:cNvPicPr>
          <p:nvPr>
            <p:ph idx="1"/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21740" y="895350"/>
            <a:ext cx="6899910" cy="523113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98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2">
            <a:hlinkClick r:id="" action="ppaction://media"/>
          </p:cNvPr>
          <p:cNvPicPr>
            <a:picLocks noGrp="1"/>
          </p:cNvPicPr>
          <p:nvPr>
            <p:ph idx="1"/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61110" y="881380"/>
            <a:ext cx="6753860" cy="52451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211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3">
            <a:hlinkClick r:id="" action="ppaction://media"/>
          </p:cNvPr>
          <p:cNvPicPr>
            <a:picLocks noGrp="1"/>
          </p:cNvPicPr>
          <p:nvPr>
            <p:ph idx="1"/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9615" y="694690"/>
            <a:ext cx="7218680" cy="543179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202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849" y="1509712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0131" y="995363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52053" y="905901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03020" y="4215765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6362000" y="2918102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1908167" y="2598372"/>
            <a:ext cx="4693090" cy="1419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lvl="0" algn="ctr">
              <a:defRPr/>
            </a:pPr>
            <a:r>
              <a:rPr kumimoji="0" lang="en-US" altLang="zh-CN" sz="3600" b="1" i="0" u="none" strike="noStrike" kern="1200" normalizeH="0" baseline="0" noProof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TRÒ CHƠI KHỞI ĐỘNG </a:t>
            </a:r>
            <a:endParaRPr kumimoji="0" lang="en-US" altLang="zh-CN" sz="3600" b="1" i="0" u="none" strike="noStrike" kern="120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61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688" y="3581400"/>
            <a:ext cx="7961312" cy="23129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5063" y="341313"/>
            <a:ext cx="6989762" cy="24082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2514600" y="21336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05600" y="2133600"/>
            <a:ext cx="4572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0" y="21336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1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5105400" y="4648200"/>
            <a:ext cx="609600" cy="228600"/>
            <a:chOff x="8382000" y="304800"/>
            <a:chExt cx="381000" cy="152400"/>
          </a:xfrm>
        </p:grpSpPr>
        <p:sp>
          <p:nvSpPr>
            <p:cNvPr id="9" name="Oval 8"/>
            <p:cNvSpPr/>
            <p:nvPr/>
          </p:nvSpPr>
          <p:spPr>
            <a:xfrm>
              <a:off x="8382000" y="304800"/>
              <a:ext cx="152797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8610203" y="304800"/>
              <a:ext cx="152797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3" name="Group 15"/>
          <p:cNvGrpSpPr/>
          <p:nvPr/>
        </p:nvGrpSpPr>
        <p:grpSpPr>
          <a:xfrm>
            <a:off x="7620000" y="4724400"/>
            <a:ext cx="763588" cy="228600"/>
            <a:chOff x="6096000" y="5257800"/>
            <a:chExt cx="764177" cy="228600"/>
          </a:xfrm>
        </p:grpSpPr>
        <p:sp>
          <p:nvSpPr>
            <p:cNvPr id="13" name="Oval 12"/>
            <p:cNvSpPr/>
            <p:nvPr/>
          </p:nvSpPr>
          <p:spPr>
            <a:xfrm>
              <a:off x="6096000" y="5257800"/>
              <a:ext cx="243075" cy="2286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356551" y="5257800"/>
              <a:ext cx="244664" cy="2286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6617102" y="5257800"/>
              <a:ext cx="243075" cy="2286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860" y="1826260"/>
            <a:ext cx="7977188" cy="2543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2493645" y="3683635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26655" y="36830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53485" y="3683318"/>
            <a:ext cx="4572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12055" y="3683318"/>
            <a:ext cx="4572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27445" y="3683953"/>
            <a:ext cx="4572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838200"/>
            <a:ext cx="7750175" cy="4016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2133600" y="40386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0" y="4038600"/>
            <a:ext cx="4572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38600" y="40386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56300" y="40640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46960" y="2494915"/>
            <a:ext cx="561594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rcRect l="18500" t="10101" r="20074" b="50000"/>
          <a:stretch>
            <a:fillRect/>
          </a:stretch>
        </p:blipFill>
        <p:spPr>
          <a:xfrm>
            <a:off x="1692275" y="692150"/>
            <a:ext cx="5616575" cy="27368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/>
          <p:nvPr/>
        </p:nvSpPr>
        <p:spPr>
          <a:xfrm>
            <a:off x="684213" y="5373688"/>
            <a:ext cx="7920037" cy="83026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vi-VN" altLang="en-US" sz="2400" b="1" dirty="0"/>
              <a:t>Tên phù thủy độc ác, nham hiểm đã bắt cóc hết sinh vật biển</a:t>
            </a:r>
            <a:endParaRPr lang="en-US" altLang="en-US" sz="2400" b="1" dirty="0"/>
          </a:p>
        </p:txBody>
      </p:sp>
    </p:spTree>
    <p:custDataLst>
      <p:tags r:id="rId1"/>
    </p:custData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/>
          <p:nvPr/>
        </p:nvSpPr>
        <p:spPr>
          <a:xfrm>
            <a:off x="684213" y="5373688"/>
            <a:ext cx="3600450" cy="12001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en-US" sz="2400" b="1" dirty="0"/>
              <a:t>Em hãy giúp các nàng tiên cá giải cứu các sinh vật biển nhé!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8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0550" y="4027488"/>
            <a:ext cx="1009650" cy="1704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8" name="Picture 9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-266188">
            <a:off x="6837363" y="2913063"/>
            <a:ext cx="1706562" cy="939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9" name="Picture 10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988" y="2684463"/>
            <a:ext cx="1519237" cy="21955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0" name="Picture 11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99225" y="1041400"/>
            <a:ext cx="1581150" cy="809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1" name="Picture 12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79800" y="1065213"/>
            <a:ext cx="2181225" cy="14684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2" name="Picture 14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9638" y="5484813"/>
            <a:ext cx="1714500" cy="1190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3" name="Picture 15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125663" y="2254250"/>
            <a:ext cx="1470025" cy="1714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4" name="Picture 16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951663" y="4189413"/>
            <a:ext cx="1817687" cy="13827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Notched Right Arrow 1">
            <a:hlinkClick r:id="rId6" action="ppaction://hlinksldjump"/>
          </p:cNvPr>
          <p:cNvSpPr/>
          <p:nvPr/>
        </p:nvSpPr>
        <p:spPr>
          <a:xfrm>
            <a:off x="7451725" y="6021388"/>
            <a:ext cx="1692275" cy="836613"/>
          </a:xfrm>
          <a:prstGeom prst="notched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sz="1200" dirty="0">
                <a:solidFill>
                  <a:schemeClr val="bg1"/>
                </a:solidFill>
                <a:latin typeface="Arial" panose="020B0604020202020204" pitchFamily="34" charset="0"/>
              </a:rPr>
              <a:t>VỀ NHÀ THÔI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2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3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3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4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6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5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6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6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3"/>
          <p:cNvSpPr txBox="1"/>
          <p:nvPr/>
        </p:nvSpPr>
        <p:spPr>
          <a:xfrm>
            <a:off x="1908175" y="914400"/>
            <a:ext cx="5434013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endParaRPr lang="en-US" alt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" name="AutoShape 10">
            <a:hlinkClick r:id="rId4" action="ppaction://hlinksldjump"/>
          </p:cNvPr>
          <p:cNvSpPr/>
          <p:nvPr/>
        </p:nvSpPr>
        <p:spPr>
          <a:xfrm>
            <a:off x="8686800" y="6324600"/>
            <a:ext cx="457200" cy="533400"/>
          </a:xfrm>
          <a:prstGeom prst="actionButtonHome">
            <a:avLst/>
          </a:prstGeom>
          <a:solidFill>
            <a:schemeClr val="accent1"/>
          </a:solidFill>
          <a:ln w="12700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7161213" y="461963"/>
            <a:ext cx="1152525" cy="1152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7091363" y="1830388"/>
            <a:ext cx="785813" cy="7223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174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775" y="4222750"/>
            <a:ext cx="1519238" cy="21955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Oval Callout 8"/>
          <p:cNvSpPr/>
          <p:nvPr/>
        </p:nvSpPr>
        <p:spPr>
          <a:xfrm>
            <a:off x="900113" y="0"/>
            <a:ext cx="4751388" cy="4343400"/>
          </a:xfrm>
          <a:prstGeom prst="wedgeEllipseCallout">
            <a:avLst>
              <a:gd name="adj1" fmla="val -29287"/>
              <a:gd name="adj2" fmla="val 60905"/>
            </a:avLst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en-US" sz="4400" dirty="0">
                <a:solidFill>
                  <a:srgbClr val="1919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 đĩa có hình gì?</a:t>
            </a:r>
          </a:p>
        </p:txBody>
      </p:sp>
      <p:sp>
        <p:nvSpPr>
          <p:cNvPr id="10" name="Oval Callout 9"/>
          <p:cNvSpPr/>
          <p:nvPr/>
        </p:nvSpPr>
        <p:spPr>
          <a:xfrm>
            <a:off x="3132138" y="3500438"/>
            <a:ext cx="3621088" cy="3241675"/>
          </a:xfrm>
          <a:prstGeom prst="wedgeEllipseCallout">
            <a:avLst>
              <a:gd name="adj1" fmla="val -82443"/>
              <a:gd name="adj2" fmla="val -4586"/>
            </a:avLst>
          </a:prstGeom>
          <a:solidFill>
            <a:schemeClr val="bg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en-US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tròn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Callout 1"/>
          <p:cNvSpPr/>
          <p:nvPr/>
        </p:nvSpPr>
        <p:spPr>
          <a:xfrm>
            <a:off x="900113" y="0"/>
            <a:ext cx="4751388" cy="4343400"/>
          </a:xfrm>
          <a:prstGeom prst="wedgeEllipseCallout">
            <a:avLst>
              <a:gd name="adj1" fmla="val -29287"/>
              <a:gd name="adj2" fmla="val 60905"/>
            </a:avLst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en-US" sz="4000" b="1" dirty="0">
                <a:solidFill>
                  <a:srgbClr val="1919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 cờ thi đua có hình gì?</a:t>
            </a:r>
          </a:p>
        </p:txBody>
      </p:sp>
      <p:sp>
        <p:nvSpPr>
          <p:cNvPr id="4" name="Oval Callout 3"/>
          <p:cNvSpPr/>
          <p:nvPr/>
        </p:nvSpPr>
        <p:spPr>
          <a:xfrm>
            <a:off x="3132138" y="3500438"/>
            <a:ext cx="3621088" cy="3241675"/>
          </a:xfrm>
          <a:prstGeom prst="wedgeEllipseCallout">
            <a:avLst>
              <a:gd name="adj1" fmla="val -82443"/>
              <a:gd name="adj2" fmla="val -4586"/>
            </a:avLst>
          </a:prstGeom>
          <a:solidFill>
            <a:schemeClr val="bg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tam giác</a:t>
            </a:r>
          </a:p>
        </p:txBody>
      </p:sp>
      <p:sp>
        <p:nvSpPr>
          <p:cNvPr id="8196" name="AutoShape 10">
            <a:hlinkClick r:id="rId4" action="ppaction://hlinksldjump"/>
          </p:cNvPr>
          <p:cNvSpPr/>
          <p:nvPr/>
        </p:nvSpPr>
        <p:spPr>
          <a:xfrm>
            <a:off x="8686800" y="6324600"/>
            <a:ext cx="457200" cy="533400"/>
          </a:xfrm>
          <a:prstGeom prst="actionButtonHome">
            <a:avLst/>
          </a:prstGeom>
          <a:solidFill>
            <a:schemeClr val="accent1"/>
          </a:solidFill>
          <a:ln w="12700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endParaRPr lang="en-US" alt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7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288" y="3989388"/>
            <a:ext cx="2001837" cy="2335212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10">
            <a:hlinkClick r:id="rId4" action="ppaction://hlinksldjump"/>
          </p:cNvPr>
          <p:cNvSpPr/>
          <p:nvPr/>
        </p:nvSpPr>
        <p:spPr>
          <a:xfrm>
            <a:off x="8686800" y="6324600"/>
            <a:ext cx="457200" cy="533400"/>
          </a:xfrm>
          <a:prstGeom prst="actionButtonHome">
            <a:avLst/>
          </a:prstGeom>
          <a:solidFill>
            <a:schemeClr val="accent1"/>
          </a:solidFill>
          <a:ln w="12700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113" y="4460875"/>
            <a:ext cx="1009650" cy="1704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Oval Callout 4"/>
          <p:cNvSpPr/>
          <p:nvPr/>
        </p:nvSpPr>
        <p:spPr>
          <a:xfrm>
            <a:off x="900113" y="0"/>
            <a:ext cx="4751388" cy="4343400"/>
          </a:xfrm>
          <a:prstGeom prst="wedgeEllipseCallout">
            <a:avLst>
              <a:gd name="adj1" fmla="val -29287"/>
              <a:gd name="adj2" fmla="val 60905"/>
            </a:avLst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en-US" sz="4000" b="1" dirty="0">
                <a:solidFill>
                  <a:srgbClr val="1919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 bánh trưng có hình gì?</a:t>
            </a:r>
          </a:p>
        </p:txBody>
      </p:sp>
      <p:sp>
        <p:nvSpPr>
          <p:cNvPr id="6" name="Oval Callout 5"/>
          <p:cNvSpPr/>
          <p:nvPr/>
        </p:nvSpPr>
        <p:spPr>
          <a:xfrm>
            <a:off x="3132138" y="3500438"/>
            <a:ext cx="3621088" cy="3241675"/>
          </a:xfrm>
          <a:prstGeom prst="wedgeEllipseCallout">
            <a:avLst>
              <a:gd name="adj1" fmla="val -82443"/>
              <a:gd name="adj2" fmla="val -4586"/>
            </a:avLst>
          </a:prstGeom>
          <a:solidFill>
            <a:schemeClr val="bg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vuông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 CAC SO 1 2 3"/>
  <p:tag name="ISPRING_ULTRA_SCORM_COURSE_ID" val="C2B6F74B-DC66-444E-8CDE-C01B756800F4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 CAC SO 1 2 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7AA4EF3-62DA-42A3-BE0C-AB5E63CEA72D}:29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A53452E-F688-4344-87C5-C8692D72FF77}:29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E1A350C-6285-4843-A620-AA2D5DA6D08A}:29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8C96526-06A9-41D3-9B7E-AB8D4913DD33}:29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4980C0B-E5D3-4C89-93EC-583BB8BE5EC0}:29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40337C5-EBA5-4FBF-BA0D-0E1FB6951191}:28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3A6C7A9-AA24-4BEF-A892-9E201CE20000}:28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C64CE0F-11EF-4775-A497-131EC8BD5335}:27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CC0B224-5593-46B2-8536-5C87CC6E7433}:30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A197A38-1584-4248-89BF-48D820860CFE}:30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B21E6C5-5D5F-4359-AAD5-C39F3734D9EE}:28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5239433-9CFD-44D6-A5CE-B3EB92BB1378}:30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F2AEEA5-5FD2-4ACC-B3B6-FE6CF11E1805}:27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DF5E69F-F5E5-47A8-9FE3-9BF2BCF8397B}:26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3A55566-3A10-437F-9453-B14A2B1FC0FF}:28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197C6D-37AC-4485-995B-1239A72AE354}:30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E50635A-48BB-4B76-B6BB-B1CA7CBEDB6D}:29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EB5F8E4-F934-46CE-BE1D-958A5BBBF624}:28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F2C1895-6062-4F05-A09F-87313D4E72A4}:28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2482431-D94A-41BD-A6C5-5FDC7D375C4B}:28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944968D-89A8-430A-B591-7D53ED2B054B}:29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50D2760-1E91-40E8-8D9A-A7E90833D05A}:29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ED9173B-36BD-438B-9C8F-6C30A5F480AD}:292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157</Words>
  <Application>Microsoft Office PowerPoint</Application>
  <PresentationFormat>On-screen Show (4:3)</PresentationFormat>
  <Paragraphs>36</Paragraphs>
  <Slides>23</Slides>
  <Notes>3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23</vt:i4>
      </vt:variant>
    </vt:vector>
  </HeadingPairs>
  <TitlesOfParts>
    <vt:vector size="36" baseType="lpstr">
      <vt:lpstr>等线</vt:lpstr>
      <vt:lpstr>Arial</vt:lpstr>
      <vt:lpstr>Calibri</vt:lpstr>
      <vt:lpstr>Calibri Light</vt:lpstr>
      <vt:lpstr>Cambria</vt:lpstr>
      <vt:lpstr>Impact</vt:lpstr>
      <vt:lpstr>Times New Roman</vt:lpstr>
      <vt:lpstr>1_Default Design</vt:lpstr>
      <vt:lpstr>Office Theme</vt:lpstr>
      <vt:lpstr>1_Office Theme</vt:lpstr>
      <vt:lpstr>2_Default Design</vt:lpstr>
      <vt:lpstr>1_Office 主题​​</vt:lpstr>
      <vt:lpstr>2_Office Theme</vt:lpstr>
      <vt:lpstr>CHÀO MỪNG  QUÝ THẦY CÔ VÀ CÁC EM  HỌC SINH!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 CAC SO 1 2 3</dc:title>
  <dc:creator>sir</dc:creator>
  <cp:lastModifiedBy>Administrator</cp:lastModifiedBy>
  <cp:revision>95</cp:revision>
  <dcterms:created xsi:type="dcterms:W3CDTF">2002-01-01T10:07:35Z</dcterms:created>
  <dcterms:modified xsi:type="dcterms:W3CDTF">2024-07-30T13:59:51Z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